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60" r:id="rId2"/>
    <p:sldId id="261" r:id="rId3"/>
    <p:sldId id="262" r:id="rId4"/>
    <p:sldId id="263" r:id="rId5"/>
    <p:sldId id="265" r:id="rId6"/>
    <p:sldId id="270" r:id="rId7"/>
    <p:sldId id="269" r:id="rId8"/>
    <p:sldId id="268" r:id="rId9"/>
    <p:sldId id="267" r:id="rId10"/>
    <p:sldId id="277" r:id="rId11"/>
    <p:sldId id="271" r:id="rId12"/>
    <p:sldId id="272" r:id="rId13"/>
    <p:sldId id="282" r:id="rId14"/>
    <p:sldId id="287" r:id="rId15"/>
    <p:sldId id="266" r:id="rId16"/>
    <p:sldId id="275" r:id="rId17"/>
    <p:sldId id="291" r:id="rId18"/>
    <p:sldId id="273" r:id="rId19"/>
    <p:sldId id="281" r:id="rId20"/>
    <p:sldId id="279" r:id="rId21"/>
    <p:sldId id="292" r:id="rId22"/>
    <p:sldId id="293" r:id="rId23"/>
    <p:sldId id="278" r:id="rId24"/>
    <p:sldId id="280" r:id="rId25"/>
    <p:sldId id="286" r:id="rId26"/>
    <p:sldId id="288" r:id="rId27"/>
    <p:sldId id="295" r:id="rId28"/>
    <p:sldId id="296" r:id="rId29"/>
    <p:sldId id="289" r:id="rId30"/>
    <p:sldId id="276" r:id="rId31"/>
    <p:sldId id="294" r:id="rId32"/>
    <p:sldId id="290" r:id="rId33"/>
    <p:sldId id="283" r:id="rId34"/>
    <p:sldId id="285" r:id="rId35"/>
    <p:sldId id="25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3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0D4B"/>
    <a:srgbClr val="96A6B4"/>
    <a:srgbClr val="005C83"/>
    <a:srgbClr val="125675"/>
    <a:srgbClr val="F2F2F2"/>
    <a:srgbClr val="00C4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8" autoAdjust="0"/>
    <p:restoredTop sz="94660"/>
  </p:normalViewPr>
  <p:slideViewPr>
    <p:cSldViewPr snapToGrid="0">
      <p:cViewPr varScale="1">
        <p:scale>
          <a:sx n="70" d="100"/>
          <a:sy n="70" d="100"/>
        </p:scale>
        <p:origin x="344" y="56"/>
      </p:cViewPr>
      <p:guideLst>
        <p:guide orient="horz" pos="1392"/>
        <p:guide pos="384"/>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presProps" Target="presProps.xml" Id="rId39"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tableStyles" Target="tableStyles.xml" Id="rId42"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handoutMaster" Target="handoutMasters/handoutMaster1.xml" Id="rId38"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theme" Target="theme/theme1.xml" Id="rId41"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notesMaster" Target="notesMasters/notesMaster1.xml" Id="rId37" /><Relationship Type="http://schemas.openxmlformats.org/officeDocument/2006/relationships/viewProps" Target="viewProps.xml" Id="rId40"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customXml" Target="/customXML/item.xml" Id="imanage.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AE1084-3348-4A0F-913D-3350372E480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16B961B-6E5E-449C-A30E-FBF1D3A38C12}">
      <dgm:prSet phldrT="[Text]" phldr="0"/>
      <dgm:spPr/>
      <dgm:t>
        <a:bodyPr/>
        <a:lstStyle/>
        <a:p>
          <a:r>
            <a:rPr lang="en-US" b="1" dirty="0">
              <a:latin typeface="Aptos" panose="020B0004020202020204" pitchFamily="34" charset="0"/>
            </a:rPr>
            <a:t>Altered Check</a:t>
          </a:r>
        </a:p>
      </dgm:t>
    </dgm:pt>
    <dgm:pt modelId="{40F6D0AC-9439-4B32-8632-98731393DF63}" type="parTrans" cxnId="{2D83D307-A98B-4B67-B5D4-284BD2C64048}">
      <dgm:prSet/>
      <dgm:spPr/>
      <dgm:t>
        <a:bodyPr/>
        <a:lstStyle/>
        <a:p>
          <a:endParaRPr lang="en-US"/>
        </a:p>
      </dgm:t>
    </dgm:pt>
    <dgm:pt modelId="{56B2C845-1968-4B67-9F4E-A1DC1933C881}" type="sibTrans" cxnId="{2D83D307-A98B-4B67-B5D4-284BD2C64048}">
      <dgm:prSet/>
      <dgm:spPr/>
      <dgm:t>
        <a:bodyPr/>
        <a:lstStyle/>
        <a:p>
          <a:endParaRPr lang="en-US"/>
        </a:p>
      </dgm:t>
    </dgm:pt>
    <dgm:pt modelId="{FC625E77-A298-482A-89F4-5A80CEAF9157}">
      <dgm:prSet phldrT="[Text]"/>
      <dgm:spPr/>
      <dgm:t>
        <a:bodyPr/>
        <a:lstStyle/>
        <a:p>
          <a:r>
            <a:rPr lang="en-US" dirty="0">
              <a:latin typeface="Aptos" panose="020B0004020202020204" pitchFamily="34" charset="0"/>
            </a:rPr>
            <a:t>The payor bank may generally charge the drawer only according to the check’s original terms. Because the presenting bank warrants that the item has not been altered, the payor bank ordinarily may recover the excess paid from the depositary or presenting bank. Comparative negligence applies if either the drawer or a bank failed to exercise ordinary care and that failure substantially contributed to the loss.</a:t>
          </a:r>
        </a:p>
      </dgm:t>
    </dgm:pt>
    <dgm:pt modelId="{DB134696-08CA-4C1C-B3BB-4D46D0EE7623}" type="parTrans" cxnId="{38C7E958-306F-453A-9F37-095E8AE1723A}">
      <dgm:prSet/>
      <dgm:spPr/>
      <dgm:t>
        <a:bodyPr/>
        <a:lstStyle/>
        <a:p>
          <a:endParaRPr lang="en-US"/>
        </a:p>
      </dgm:t>
    </dgm:pt>
    <dgm:pt modelId="{610DAE64-81A1-49E4-A188-0332A451E0AF}" type="sibTrans" cxnId="{38C7E958-306F-453A-9F37-095E8AE1723A}">
      <dgm:prSet/>
      <dgm:spPr/>
      <dgm:t>
        <a:bodyPr/>
        <a:lstStyle/>
        <a:p>
          <a:endParaRPr lang="en-US"/>
        </a:p>
      </dgm:t>
    </dgm:pt>
    <dgm:pt modelId="{5F1A4604-EAED-47D4-8EED-0EDE1872FAB8}">
      <dgm:prSet phldrT="[Text]"/>
      <dgm:spPr/>
      <dgm:t>
        <a:bodyPr/>
        <a:lstStyle/>
        <a:p>
          <a:pPr>
            <a:buNone/>
          </a:pPr>
          <a:r>
            <a:rPr lang="en-US" b="1" dirty="0">
              <a:latin typeface="Aptos" panose="020B0004020202020204" pitchFamily="34" charset="0"/>
            </a:rPr>
            <a:t>Unauthorized Completion of an Incomplete Check</a:t>
          </a:r>
        </a:p>
      </dgm:t>
    </dgm:pt>
    <dgm:pt modelId="{BC1A0DA5-0A96-46FE-AD95-52C8ED60F401}" type="parTrans" cxnId="{07141745-0003-41FB-A4A1-768379E98655}">
      <dgm:prSet/>
      <dgm:spPr/>
      <dgm:t>
        <a:bodyPr/>
        <a:lstStyle/>
        <a:p>
          <a:endParaRPr lang="en-US"/>
        </a:p>
      </dgm:t>
    </dgm:pt>
    <dgm:pt modelId="{D566BDE4-F4A1-403D-8F08-97BF997F3A42}" type="sibTrans" cxnId="{07141745-0003-41FB-A4A1-768379E98655}">
      <dgm:prSet/>
      <dgm:spPr/>
      <dgm:t>
        <a:bodyPr/>
        <a:lstStyle/>
        <a:p>
          <a:endParaRPr lang="en-US"/>
        </a:p>
      </dgm:t>
    </dgm:pt>
    <dgm:pt modelId="{24A233EA-3F4F-4422-8FC1-8D40AFD22B33}">
      <dgm:prSet phldrT="[Text]"/>
      <dgm:spPr/>
      <dgm:t>
        <a:bodyPr/>
        <a:lstStyle/>
        <a:p>
          <a:r>
            <a:rPr lang="en-US" dirty="0">
              <a:latin typeface="Aptos" panose="020B0004020202020204" pitchFamily="34" charset="0"/>
            </a:rPr>
            <a:t>If the check was signed while incomplete and later completed without authority, a payor bank acting in good faith may, in some circumstances, charge the account according to the completed terms. Negligence and notice defenses remain important.</a:t>
          </a:r>
        </a:p>
      </dgm:t>
    </dgm:pt>
    <dgm:pt modelId="{4C5A9247-6E33-490A-96A6-C1085C4B142F}" type="parTrans" cxnId="{41186C79-135A-4A7D-854A-C3366381D1F9}">
      <dgm:prSet/>
      <dgm:spPr/>
      <dgm:t>
        <a:bodyPr/>
        <a:lstStyle/>
        <a:p>
          <a:endParaRPr lang="en-US"/>
        </a:p>
      </dgm:t>
    </dgm:pt>
    <dgm:pt modelId="{71B1F8F2-1AC2-4582-A180-AC4713AA75D4}" type="sibTrans" cxnId="{41186C79-135A-4A7D-854A-C3366381D1F9}">
      <dgm:prSet/>
      <dgm:spPr/>
      <dgm:t>
        <a:bodyPr/>
        <a:lstStyle/>
        <a:p>
          <a:endParaRPr lang="en-US"/>
        </a:p>
      </dgm:t>
    </dgm:pt>
    <dgm:pt modelId="{6DF5EE71-4C09-498B-AD9A-4AB3F441B381}">
      <dgm:prSet phldrT="[Text]"/>
      <dgm:spPr/>
      <dgm:t>
        <a:bodyPr/>
        <a:lstStyle/>
        <a:p>
          <a:pPr>
            <a:buNone/>
          </a:pPr>
          <a:r>
            <a:rPr lang="en-US" b="1" dirty="0">
              <a:latin typeface="Aptos"/>
            </a:rPr>
            <a:t>Duplicate Presentment or Remote-Deposit/Mobile-Depot Fraud</a:t>
          </a:r>
          <a:endParaRPr lang="en-US" dirty="0"/>
        </a:p>
      </dgm:t>
    </dgm:pt>
    <dgm:pt modelId="{573505CF-0F13-4B68-8DA2-228AF7357117}" type="parTrans" cxnId="{C55631E3-320C-4105-97F2-882DBC3AA45B}">
      <dgm:prSet/>
      <dgm:spPr/>
      <dgm:t>
        <a:bodyPr/>
        <a:lstStyle/>
        <a:p>
          <a:endParaRPr lang="en-US"/>
        </a:p>
      </dgm:t>
    </dgm:pt>
    <dgm:pt modelId="{F52601C1-BED9-432F-91A7-B783067B7446}" type="sibTrans" cxnId="{C55631E3-320C-4105-97F2-882DBC3AA45B}">
      <dgm:prSet/>
      <dgm:spPr/>
      <dgm:t>
        <a:bodyPr/>
        <a:lstStyle/>
        <a:p>
          <a:endParaRPr lang="en-US"/>
        </a:p>
      </dgm:t>
    </dgm:pt>
    <dgm:pt modelId="{C342F6E4-7573-47A8-9C53-0D79C8F19DA4}">
      <dgm:prSet phldrT="[Text]"/>
      <dgm:spPr/>
      <dgm:t>
        <a:bodyPr/>
        <a:lstStyle/>
        <a:p>
          <a:r>
            <a:rPr lang="en-US" dirty="0">
              <a:latin typeface="Aptos" panose="020B0004020202020204" pitchFamily="34" charset="0"/>
            </a:rPr>
            <a:t>Allocation often turns on applicable UCC warranties together with Regulation CC image and substitute-check warranties, indemnities, and the sequence in which paper and electronic images were accepted. The bank that accepted the item from the wrongdoer often bears the practical loss, but the precise result is channel- and fact-specific.</a:t>
          </a:r>
        </a:p>
      </dgm:t>
    </dgm:pt>
    <dgm:pt modelId="{4F529776-9B8D-4244-8DA3-6D9FC5EA4068}" type="parTrans" cxnId="{C9A3C003-0CE4-4FDA-9B31-B12F576317F9}">
      <dgm:prSet/>
      <dgm:spPr/>
      <dgm:t>
        <a:bodyPr/>
        <a:lstStyle/>
        <a:p>
          <a:endParaRPr lang="en-US"/>
        </a:p>
      </dgm:t>
    </dgm:pt>
    <dgm:pt modelId="{4EF37CD3-A9EE-44A1-B6FA-03AA6FE7FABD}" type="sibTrans" cxnId="{C9A3C003-0CE4-4FDA-9B31-B12F576317F9}">
      <dgm:prSet/>
      <dgm:spPr/>
      <dgm:t>
        <a:bodyPr/>
        <a:lstStyle/>
        <a:p>
          <a:endParaRPr lang="en-US"/>
        </a:p>
      </dgm:t>
    </dgm:pt>
    <dgm:pt modelId="{31EBA50F-6829-4ED7-9C01-39CB3423C2AC}" type="pres">
      <dgm:prSet presAssocID="{47AE1084-3348-4A0F-913D-3350372E4806}" presName="Name0" presStyleCnt="0">
        <dgm:presLayoutVars>
          <dgm:dir/>
          <dgm:animLvl val="lvl"/>
          <dgm:resizeHandles val="exact"/>
        </dgm:presLayoutVars>
      </dgm:prSet>
      <dgm:spPr/>
    </dgm:pt>
    <dgm:pt modelId="{0053508C-BD72-4968-AB18-5EFBFD0E1AF0}" type="pres">
      <dgm:prSet presAssocID="{A16B961B-6E5E-449C-A30E-FBF1D3A38C12}" presName="composite" presStyleCnt="0"/>
      <dgm:spPr/>
    </dgm:pt>
    <dgm:pt modelId="{2C6F31FB-6A97-49FC-94D1-79CA4AA3605C}" type="pres">
      <dgm:prSet presAssocID="{A16B961B-6E5E-449C-A30E-FBF1D3A38C12}" presName="parTx" presStyleLbl="alignNode1" presStyleIdx="0" presStyleCnt="3">
        <dgm:presLayoutVars>
          <dgm:chMax val="0"/>
          <dgm:chPref val="0"/>
          <dgm:bulletEnabled val="1"/>
        </dgm:presLayoutVars>
      </dgm:prSet>
      <dgm:spPr/>
    </dgm:pt>
    <dgm:pt modelId="{2690A56B-1A76-4C0F-A159-BB339A490A2B}" type="pres">
      <dgm:prSet presAssocID="{A16B961B-6E5E-449C-A30E-FBF1D3A38C12}" presName="desTx" presStyleLbl="alignAccFollowNode1" presStyleIdx="0" presStyleCnt="3">
        <dgm:presLayoutVars>
          <dgm:bulletEnabled val="1"/>
        </dgm:presLayoutVars>
      </dgm:prSet>
      <dgm:spPr/>
    </dgm:pt>
    <dgm:pt modelId="{A3339124-AECC-4A5F-A26B-33BA1D348F25}" type="pres">
      <dgm:prSet presAssocID="{56B2C845-1968-4B67-9F4E-A1DC1933C881}" presName="space" presStyleCnt="0"/>
      <dgm:spPr/>
    </dgm:pt>
    <dgm:pt modelId="{79B8660A-7D27-4549-96A8-F84C869237F5}" type="pres">
      <dgm:prSet presAssocID="{5F1A4604-EAED-47D4-8EED-0EDE1872FAB8}" presName="composite" presStyleCnt="0"/>
      <dgm:spPr/>
    </dgm:pt>
    <dgm:pt modelId="{1BE4C008-DB9D-48F0-9912-E2D4A1ADDCC2}" type="pres">
      <dgm:prSet presAssocID="{5F1A4604-EAED-47D4-8EED-0EDE1872FAB8}" presName="parTx" presStyleLbl="alignNode1" presStyleIdx="1" presStyleCnt="3">
        <dgm:presLayoutVars>
          <dgm:chMax val="0"/>
          <dgm:chPref val="0"/>
          <dgm:bulletEnabled val="1"/>
        </dgm:presLayoutVars>
      </dgm:prSet>
      <dgm:spPr/>
    </dgm:pt>
    <dgm:pt modelId="{115BFF72-0CFD-4F2F-9189-1C47FE8FBFA4}" type="pres">
      <dgm:prSet presAssocID="{5F1A4604-EAED-47D4-8EED-0EDE1872FAB8}" presName="desTx" presStyleLbl="alignAccFollowNode1" presStyleIdx="1" presStyleCnt="3">
        <dgm:presLayoutVars>
          <dgm:bulletEnabled val="1"/>
        </dgm:presLayoutVars>
      </dgm:prSet>
      <dgm:spPr/>
    </dgm:pt>
    <dgm:pt modelId="{EF4B77F3-7D84-409D-941E-F0C142AB27F0}" type="pres">
      <dgm:prSet presAssocID="{D566BDE4-F4A1-403D-8F08-97BF997F3A42}" presName="space" presStyleCnt="0"/>
      <dgm:spPr/>
    </dgm:pt>
    <dgm:pt modelId="{9B8139FD-AE52-4E82-A459-7C7B5E056011}" type="pres">
      <dgm:prSet presAssocID="{6DF5EE71-4C09-498B-AD9A-4AB3F441B381}" presName="composite" presStyleCnt="0"/>
      <dgm:spPr/>
    </dgm:pt>
    <dgm:pt modelId="{A8ABD400-6F2A-4758-A72D-B652DF421652}" type="pres">
      <dgm:prSet presAssocID="{6DF5EE71-4C09-498B-AD9A-4AB3F441B381}" presName="parTx" presStyleLbl="alignNode1" presStyleIdx="2" presStyleCnt="3">
        <dgm:presLayoutVars>
          <dgm:chMax val="0"/>
          <dgm:chPref val="0"/>
          <dgm:bulletEnabled val="1"/>
        </dgm:presLayoutVars>
      </dgm:prSet>
      <dgm:spPr/>
    </dgm:pt>
    <dgm:pt modelId="{0E90361B-E2DF-4F1B-ACC3-37BEE442E475}" type="pres">
      <dgm:prSet presAssocID="{6DF5EE71-4C09-498B-AD9A-4AB3F441B381}" presName="desTx" presStyleLbl="alignAccFollowNode1" presStyleIdx="2" presStyleCnt="3">
        <dgm:presLayoutVars>
          <dgm:bulletEnabled val="1"/>
        </dgm:presLayoutVars>
      </dgm:prSet>
      <dgm:spPr/>
    </dgm:pt>
  </dgm:ptLst>
  <dgm:cxnLst>
    <dgm:cxn modelId="{C9A3C003-0CE4-4FDA-9B31-B12F576317F9}" srcId="{6DF5EE71-4C09-498B-AD9A-4AB3F441B381}" destId="{C342F6E4-7573-47A8-9C53-0D79C8F19DA4}" srcOrd="0" destOrd="0" parTransId="{4F529776-9B8D-4244-8DA3-6D9FC5EA4068}" sibTransId="{4EF37CD3-A9EE-44A1-B6FA-03AA6FE7FABD}"/>
    <dgm:cxn modelId="{2D83D307-A98B-4B67-B5D4-284BD2C64048}" srcId="{47AE1084-3348-4A0F-913D-3350372E4806}" destId="{A16B961B-6E5E-449C-A30E-FBF1D3A38C12}" srcOrd="0" destOrd="0" parTransId="{40F6D0AC-9439-4B32-8632-98731393DF63}" sibTransId="{56B2C845-1968-4B67-9F4E-A1DC1933C881}"/>
    <dgm:cxn modelId="{5C113C11-4BEE-487F-B1BD-F3E6F694E4B2}" type="presOf" srcId="{A16B961B-6E5E-449C-A30E-FBF1D3A38C12}" destId="{2C6F31FB-6A97-49FC-94D1-79CA4AA3605C}" srcOrd="0" destOrd="0" presId="urn:microsoft.com/office/officeart/2005/8/layout/hList1"/>
    <dgm:cxn modelId="{9091C163-D14F-4416-AE79-0FF8B1B0DEA9}" type="presOf" srcId="{5F1A4604-EAED-47D4-8EED-0EDE1872FAB8}" destId="{1BE4C008-DB9D-48F0-9912-E2D4A1ADDCC2}" srcOrd="0" destOrd="0" presId="urn:microsoft.com/office/officeart/2005/8/layout/hList1"/>
    <dgm:cxn modelId="{07141745-0003-41FB-A4A1-768379E98655}" srcId="{47AE1084-3348-4A0F-913D-3350372E4806}" destId="{5F1A4604-EAED-47D4-8EED-0EDE1872FAB8}" srcOrd="1" destOrd="0" parTransId="{BC1A0DA5-0A96-46FE-AD95-52C8ED60F401}" sibTransId="{D566BDE4-F4A1-403D-8F08-97BF997F3A42}"/>
    <dgm:cxn modelId="{4ACB076C-D80C-4290-A75F-D03C1408053F}" type="presOf" srcId="{C342F6E4-7573-47A8-9C53-0D79C8F19DA4}" destId="{0E90361B-E2DF-4F1B-ACC3-37BEE442E475}" srcOrd="0" destOrd="0" presId="urn:microsoft.com/office/officeart/2005/8/layout/hList1"/>
    <dgm:cxn modelId="{897EBD4C-9989-487E-AFDA-AB19863E0485}" type="presOf" srcId="{47AE1084-3348-4A0F-913D-3350372E4806}" destId="{31EBA50F-6829-4ED7-9C01-39CB3423C2AC}" srcOrd="0" destOrd="0" presId="urn:microsoft.com/office/officeart/2005/8/layout/hList1"/>
    <dgm:cxn modelId="{38C7E958-306F-453A-9F37-095E8AE1723A}" srcId="{A16B961B-6E5E-449C-A30E-FBF1D3A38C12}" destId="{FC625E77-A298-482A-89F4-5A80CEAF9157}" srcOrd="0" destOrd="0" parTransId="{DB134696-08CA-4C1C-B3BB-4D46D0EE7623}" sibTransId="{610DAE64-81A1-49E4-A188-0332A451E0AF}"/>
    <dgm:cxn modelId="{41186C79-135A-4A7D-854A-C3366381D1F9}" srcId="{5F1A4604-EAED-47D4-8EED-0EDE1872FAB8}" destId="{24A233EA-3F4F-4422-8FC1-8D40AFD22B33}" srcOrd="0" destOrd="0" parTransId="{4C5A9247-6E33-490A-96A6-C1085C4B142F}" sibTransId="{71B1F8F2-1AC2-4582-A180-AC4713AA75D4}"/>
    <dgm:cxn modelId="{55E257C8-A99E-43E5-939D-E75D9817FCD8}" type="presOf" srcId="{24A233EA-3F4F-4422-8FC1-8D40AFD22B33}" destId="{115BFF72-0CFD-4F2F-9189-1C47FE8FBFA4}" srcOrd="0" destOrd="0" presId="urn:microsoft.com/office/officeart/2005/8/layout/hList1"/>
    <dgm:cxn modelId="{2E6E16D7-2DBB-416D-AD69-BFA61063BB63}" type="presOf" srcId="{FC625E77-A298-482A-89F4-5A80CEAF9157}" destId="{2690A56B-1A76-4C0F-A159-BB339A490A2B}" srcOrd="0" destOrd="0" presId="urn:microsoft.com/office/officeart/2005/8/layout/hList1"/>
    <dgm:cxn modelId="{2A81DADE-9AD0-4226-93EE-0FD05B760CB1}" type="presOf" srcId="{6DF5EE71-4C09-498B-AD9A-4AB3F441B381}" destId="{A8ABD400-6F2A-4758-A72D-B652DF421652}" srcOrd="0" destOrd="0" presId="urn:microsoft.com/office/officeart/2005/8/layout/hList1"/>
    <dgm:cxn modelId="{C55631E3-320C-4105-97F2-882DBC3AA45B}" srcId="{47AE1084-3348-4A0F-913D-3350372E4806}" destId="{6DF5EE71-4C09-498B-AD9A-4AB3F441B381}" srcOrd="2" destOrd="0" parTransId="{573505CF-0F13-4B68-8DA2-228AF7357117}" sibTransId="{F52601C1-BED9-432F-91A7-B783067B7446}"/>
    <dgm:cxn modelId="{6959D338-1133-4164-933E-02EC008ECD62}" type="presParOf" srcId="{31EBA50F-6829-4ED7-9C01-39CB3423C2AC}" destId="{0053508C-BD72-4968-AB18-5EFBFD0E1AF0}" srcOrd="0" destOrd="0" presId="urn:microsoft.com/office/officeart/2005/8/layout/hList1"/>
    <dgm:cxn modelId="{408575A4-ED2A-4670-92AE-83F45CB69D9D}" type="presParOf" srcId="{0053508C-BD72-4968-AB18-5EFBFD0E1AF0}" destId="{2C6F31FB-6A97-49FC-94D1-79CA4AA3605C}" srcOrd="0" destOrd="0" presId="urn:microsoft.com/office/officeart/2005/8/layout/hList1"/>
    <dgm:cxn modelId="{6726E551-5C62-412A-A1AD-61359A21B95F}" type="presParOf" srcId="{0053508C-BD72-4968-AB18-5EFBFD0E1AF0}" destId="{2690A56B-1A76-4C0F-A159-BB339A490A2B}" srcOrd="1" destOrd="0" presId="urn:microsoft.com/office/officeart/2005/8/layout/hList1"/>
    <dgm:cxn modelId="{EC6FFB81-9EB1-47DF-AD30-691D8A6AA4ED}" type="presParOf" srcId="{31EBA50F-6829-4ED7-9C01-39CB3423C2AC}" destId="{A3339124-AECC-4A5F-A26B-33BA1D348F25}" srcOrd="1" destOrd="0" presId="urn:microsoft.com/office/officeart/2005/8/layout/hList1"/>
    <dgm:cxn modelId="{EAAD3EC4-8A15-4BB1-9D81-F06D2FB5061D}" type="presParOf" srcId="{31EBA50F-6829-4ED7-9C01-39CB3423C2AC}" destId="{79B8660A-7D27-4549-96A8-F84C869237F5}" srcOrd="2" destOrd="0" presId="urn:microsoft.com/office/officeart/2005/8/layout/hList1"/>
    <dgm:cxn modelId="{634C982F-E800-4F58-998B-2494A64567DD}" type="presParOf" srcId="{79B8660A-7D27-4549-96A8-F84C869237F5}" destId="{1BE4C008-DB9D-48F0-9912-E2D4A1ADDCC2}" srcOrd="0" destOrd="0" presId="urn:microsoft.com/office/officeart/2005/8/layout/hList1"/>
    <dgm:cxn modelId="{7544D51C-A1E3-4F99-A9BB-52FF25F690C8}" type="presParOf" srcId="{79B8660A-7D27-4549-96A8-F84C869237F5}" destId="{115BFF72-0CFD-4F2F-9189-1C47FE8FBFA4}" srcOrd="1" destOrd="0" presId="urn:microsoft.com/office/officeart/2005/8/layout/hList1"/>
    <dgm:cxn modelId="{C34D6830-BAB9-42F4-ABC7-0FC30C0C0129}" type="presParOf" srcId="{31EBA50F-6829-4ED7-9C01-39CB3423C2AC}" destId="{EF4B77F3-7D84-409D-941E-F0C142AB27F0}" srcOrd="3" destOrd="0" presId="urn:microsoft.com/office/officeart/2005/8/layout/hList1"/>
    <dgm:cxn modelId="{B0885E20-1A89-4B8D-A44A-5E5D122B4725}" type="presParOf" srcId="{31EBA50F-6829-4ED7-9C01-39CB3423C2AC}" destId="{9B8139FD-AE52-4E82-A459-7C7B5E056011}" srcOrd="4" destOrd="0" presId="urn:microsoft.com/office/officeart/2005/8/layout/hList1"/>
    <dgm:cxn modelId="{A2D8BCAC-6819-4BDF-BB19-3C26ED86B256}" type="presParOf" srcId="{9B8139FD-AE52-4E82-A459-7C7B5E056011}" destId="{A8ABD400-6F2A-4758-A72D-B652DF421652}" srcOrd="0" destOrd="0" presId="urn:microsoft.com/office/officeart/2005/8/layout/hList1"/>
    <dgm:cxn modelId="{F3160679-BAAA-4546-A065-56521EB19708}" type="presParOf" srcId="{9B8139FD-AE52-4E82-A459-7C7B5E056011}" destId="{0E90361B-E2DF-4F1B-ACC3-37BEE442E47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499644-C069-49C4-8D05-5BB54FA59E88}" type="doc">
      <dgm:prSet loTypeId="urn:microsoft.com/office/officeart/2026/layout/TextCardShortLine" loCatId="textcard" qsTypeId="urn:microsoft.com/office/officeart/2005/8/quickstyle/simple1" qsCatId="simple" csTypeId="urn:microsoft.com/office/officeart/2005/8/colors/accent1_2" csCatId="accent1" phldr="1"/>
      <dgm:spPr/>
      <dgm:t>
        <a:bodyPr/>
        <a:lstStyle/>
        <a:p>
          <a:endParaRPr lang="en-US"/>
        </a:p>
      </dgm:t>
    </dgm:pt>
    <dgm:pt modelId="{65201DA9-B616-4D4A-BD0A-D4B31633F219}">
      <dgm:prSet phldrT="Title"/>
      <dgm:spPr/>
      <dgm:t>
        <a:bodyPr/>
        <a:lstStyle/>
        <a:p>
          <a:pPr>
            <a:defRPr b="1"/>
          </a:pPr>
          <a:r>
            <a:rPr lang="en-US" dirty="0">
              <a:solidFill>
                <a:srgbClr val="005C83"/>
              </a:solidFill>
              <a:latin typeface="Aptos" panose="020B0004020202020204" pitchFamily="34" charset="0"/>
            </a:rPr>
            <a:t>Customer Negligence:</a:t>
          </a:r>
        </a:p>
      </dgm:t>
    </dgm:pt>
    <dgm:pt modelId="{DFB143E6-9E15-4A4E-97C5-8A9773139B93}" type="parTrans" cxnId="{0C60FEEC-065F-4EFD-94D8-224B38D497E5}">
      <dgm:prSet/>
      <dgm:spPr/>
      <dgm:t>
        <a:bodyPr/>
        <a:lstStyle/>
        <a:p>
          <a:endParaRPr lang="en-US"/>
        </a:p>
      </dgm:t>
    </dgm:pt>
    <dgm:pt modelId="{B665A237-8CB4-41FD-9B1A-E6FBB4B79D24}" type="sibTrans" cxnId="{0C60FEEC-065F-4EFD-94D8-224B38D497E5}">
      <dgm:prSet/>
      <dgm:spPr/>
      <dgm:t>
        <a:bodyPr/>
        <a:lstStyle/>
        <a:p>
          <a:endParaRPr lang="en-US"/>
        </a:p>
      </dgm:t>
    </dgm:pt>
    <dgm:pt modelId="{F22A0307-8B53-4528-8F29-59A76B9AD9E5}">
      <dgm:prSet phldrT="Description"/>
      <dgm:spPr/>
      <dgm:t>
        <a:bodyPr/>
        <a:lstStyle/>
        <a:p>
          <a:r>
            <a:rPr lang="en-US" dirty="0">
              <a:latin typeface="Aptos" panose="020B0004020202020204" pitchFamily="34" charset="0"/>
            </a:rPr>
            <a:t>Under UCC § 3-406, a party whose lack of ordinary care substantially contributed to a forgery or alteration may be precluded from asserting it; if both sides were negligent, loss is allocated comparatively.</a:t>
          </a:r>
        </a:p>
      </dgm:t>
    </dgm:pt>
    <dgm:pt modelId="{E09107EA-6B01-411A-BD34-A8344A4ABF51}" type="parTrans" cxnId="{BBF64942-6342-4816-9787-CACE4C0F1749}">
      <dgm:prSet/>
      <dgm:spPr/>
      <dgm:t>
        <a:bodyPr/>
        <a:lstStyle/>
        <a:p>
          <a:endParaRPr lang="en-US"/>
        </a:p>
      </dgm:t>
    </dgm:pt>
    <dgm:pt modelId="{E1A720D5-A506-4563-9366-3DC8A5886F45}" type="sibTrans" cxnId="{BBF64942-6342-4816-9787-CACE4C0F1749}">
      <dgm:prSet/>
      <dgm:spPr/>
      <dgm:t>
        <a:bodyPr/>
        <a:lstStyle/>
        <a:p>
          <a:endParaRPr lang="en-US"/>
        </a:p>
      </dgm:t>
    </dgm:pt>
    <dgm:pt modelId="{2443ED39-8B42-43F4-9AC4-8535614AE1AF}">
      <dgm:prSet phldrT="Title"/>
      <dgm:spPr/>
      <dgm:t>
        <a:bodyPr/>
        <a:lstStyle/>
        <a:p>
          <a:pPr>
            <a:defRPr b="1"/>
          </a:pPr>
          <a:r>
            <a:rPr lang="en-US" dirty="0">
              <a:solidFill>
                <a:srgbClr val="005C83"/>
              </a:solidFill>
              <a:latin typeface="Aptos" panose="020B0004020202020204" pitchFamily="34" charset="0"/>
            </a:rPr>
            <a:t>Statement Review and Repeat Wrongdoer:</a:t>
          </a:r>
        </a:p>
      </dgm:t>
    </dgm:pt>
    <dgm:pt modelId="{73388EF9-E3CE-4715-9A86-BDC001451E52}" type="parTrans" cxnId="{9F8248C1-475B-4A0F-B5B1-C50A8C1E87C2}">
      <dgm:prSet/>
      <dgm:spPr/>
      <dgm:t>
        <a:bodyPr/>
        <a:lstStyle/>
        <a:p>
          <a:endParaRPr lang="en-US"/>
        </a:p>
      </dgm:t>
    </dgm:pt>
    <dgm:pt modelId="{28BC850A-DA96-417D-A62A-5421D53FC518}" type="sibTrans" cxnId="{9F8248C1-475B-4A0F-B5B1-C50A8C1E87C2}">
      <dgm:prSet/>
      <dgm:spPr/>
      <dgm:t>
        <a:bodyPr/>
        <a:lstStyle/>
        <a:p>
          <a:endParaRPr lang="en-US"/>
        </a:p>
      </dgm:t>
    </dgm:pt>
    <dgm:pt modelId="{C95F9A5F-F8F1-4065-A340-BAA658BB3024}">
      <dgm:prSet phldrT="Description"/>
      <dgm:spPr/>
      <dgm:t>
        <a:bodyPr/>
        <a:lstStyle/>
        <a:p>
          <a:r>
            <a:rPr lang="en-US" dirty="0">
              <a:latin typeface="Aptos" panose="020B0004020202020204" pitchFamily="34" charset="0"/>
            </a:rPr>
            <a:t>Under UCC § 4-406, the drawer must promptly examine statements and report unauthorized signatures or alterations. Delay can bar recovery, especially for later items by the same wrongdoer. Statutory outside limits and shorter contractual notice periods may apply.</a:t>
          </a:r>
        </a:p>
      </dgm:t>
    </dgm:pt>
    <dgm:pt modelId="{9BFA5091-4761-4567-B46F-85837BB444AA}" type="parTrans" cxnId="{B2978F27-01F2-448E-865E-6B2AEE915F1F}">
      <dgm:prSet/>
      <dgm:spPr/>
      <dgm:t>
        <a:bodyPr/>
        <a:lstStyle/>
        <a:p>
          <a:endParaRPr lang="en-US"/>
        </a:p>
      </dgm:t>
    </dgm:pt>
    <dgm:pt modelId="{CAEE6C43-2C64-44A0-988A-B76D4CD20B50}" type="sibTrans" cxnId="{B2978F27-01F2-448E-865E-6B2AEE915F1F}">
      <dgm:prSet/>
      <dgm:spPr/>
      <dgm:t>
        <a:bodyPr/>
        <a:lstStyle/>
        <a:p>
          <a:endParaRPr lang="en-US"/>
        </a:p>
      </dgm:t>
    </dgm:pt>
    <dgm:pt modelId="{A6EA3A66-2C37-4175-81FD-1191F833B76E}">
      <dgm:prSet phldrT="Title"/>
      <dgm:spPr/>
      <dgm:t>
        <a:bodyPr/>
        <a:lstStyle/>
        <a:p>
          <a:pPr>
            <a:defRPr b="1"/>
          </a:pPr>
          <a:r>
            <a:rPr lang="en-US" dirty="0">
              <a:solidFill>
                <a:srgbClr val="005C83"/>
              </a:solidFill>
              <a:latin typeface="Aptos" panose="020B0004020202020204" pitchFamily="34" charset="0"/>
            </a:rPr>
            <a:t>Bank Standards and Good Faith:</a:t>
          </a:r>
        </a:p>
      </dgm:t>
    </dgm:pt>
    <dgm:pt modelId="{FD63F97A-29AC-4173-A269-B2DA28702852}" type="parTrans" cxnId="{E744F2D5-D6CE-4342-BFB1-2BC4F0FA3A95}">
      <dgm:prSet/>
      <dgm:spPr/>
      <dgm:t>
        <a:bodyPr/>
        <a:lstStyle/>
        <a:p>
          <a:endParaRPr lang="en-US"/>
        </a:p>
      </dgm:t>
    </dgm:pt>
    <dgm:pt modelId="{92422E44-796C-4AA7-87A5-00238BBA611A}" type="sibTrans" cxnId="{E744F2D5-D6CE-4342-BFB1-2BC4F0FA3A95}">
      <dgm:prSet/>
      <dgm:spPr/>
      <dgm:t>
        <a:bodyPr/>
        <a:lstStyle/>
        <a:p>
          <a:endParaRPr lang="en-US"/>
        </a:p>
      </dgm:t>
    </dgm:pt>
    <dgm:pt modelId="{56045FEA-5B74-4480-89BA-44E4CFF54196}">
      <dgm:prSet phldrT="Description"/>
      <dgm:spPr/>
      <dgm:t>
        <a:bodyPr/>
        <a:lstStyle/>
        <a:p>
          <a:r>
            <a:rPr lang="en-US" dirty="0">
              <a:latin typeface="Aptos" panose="020B0004020202020204" pitchFamily="34" charset="0"/>
            </a:rPr>
            <a:t>A bank’s failure to exercise ordinary care can defeat or reduce a preclusion defense. Ordinary automated processing generally does not itself establish negligence if consistent with reasonable commercial standards.</a:t>
          </a:r>
        </a:p>
      </dgm:t>
    </dgm:pt>
    <dgm:pt modelId="{EFD5CB31-FEFC-458F-B2CD-19F4B1BB74CB}" type="parTrans" cxnId="{889EFA91-AC47-40CD-AF43-09DC1471E9CE}">
      <dgm:prSet/>
      <dgm:spPr/>
      <dgm:t>
        <a:bodyPr/>
        <a:lstStyle/>
        <a:p>
          <a:endParaRPr lang="en-US"/>
        </a:p>
      </dgm:t>
    </dgm:pt>
    <dgm:pt modelId="{3D6CAB6F-62E6-4404-B158-9C5F820810AB}" type="sibTrans" cxnId="{889EFA91-AC47-40CD-AF43-09DC1471E9CE}">
      <dgm:prSet/>
      <dgm:spPr/>
      <dgm:t>
        <a:bodyPr/>
        <a:lstStyle/>
        <a:p>
          <a:endParaRPr lang="en-US"/>
        </a:p>
      </dgm:t>
    </dgm:pt>
    <dgm:pt modelId="{3115569A-665B-40DA-A690-421548D68D86}">
      <dgm:prSet phldrT="Description" phldr="0"/>
      <dgm:spPr/>
      <dgm:t>
        <a:bodyPr/>
        <a:lstStyle/>
        <a:p>
          <a:pPr>
            <a:defRPr b="1"/>
          </a:pPr>
          <a:r>
            <a:rPr lang="en-US" dirty="0">
              <a:solidFill>
                <a:srgbClr val="005C83"/>
              </a:solidFill>
              <a:latin typeface="Aptos" panose="020B0004020202020204" pitchFamily="34" charset="0"/>
            </a:rPr>
            <a:t>Final Payment and Return Deadlines:</a:t>
          </a:r>
        </a:p>
      </dgm:t>
    </dgm:pt>
    <dgm:pt modelId="{30AD6D17-E0B7-4658-B27C-05BB078844AB}" type="parTrans" cxnId="{B0FC160A-0DDC-4CEF-AFA4-4E11F6F0FA23}">
      <dgm:prSet/>
      <dgm:spPr/>
      <dgm:t>
        <a:bodyPr/>
        <a:lstStyle/>
        <a:p>
          <a:endParaRPr lang="en-US"/>
        </a:p>
      </dgm:t>
    </dgm:pt>
    <dgm:pt modelId="{055E2C67-0039-4843-B881-11C6CED1E8AC}" type="sibTrans" cxnId="{B0FC160A-0DDC-4CEF-AFA4-4E11F6F0FA23}">
      <dgm:prSet/>
      <dgm:spPr/>
      <dgm:t>
        <a:bodyPr/>
        <a:lstStyle/>
        <a:p>
          <a:endParaRPr lang="en-US"/>
        </a:p>
      </dgm:t>
    </dgm:pt>
    <dgm:pt modelId="{9101B4EE-0170-483D-A2C9-A6BD1B5F94A3}">
      <dgm:prSet phldrT="Description" phldr="0"/>
      <dgm:spPr/>
      <dgm:t>
        <a:bodyPr/>
        <a:lstStyle/>
        <a:p>
          <a:r>
            <a:rPr lang="en-US" dirty="0">
              <a:latin typeface="Aptos" panose="020B0004020202020204" pitchFamily="34" charset="0"/>
            </a:rPr>
            <a:t>A payor bank that identifies a problem before final payment may return the item under Article 4 and Regulation CC deadlines. After final payment, recovery generally depends on warranty, restitution, subrogation, or another specific claim.</a:t>
          </a:r>
        </a:p>
      </dgm:t>
    </dgm:pt>
    <dgm:pt modelId="{D255DCED-CF65-4FAE-876D-9A94A70EBB1E}" type="parTrans" cxnId="{4DF799B1-5389-47EC-B264-8D677191A13F}">
      <dgm:prSet/>
      <dgm:spPr/>
      <dgm:t>
        <a:bodyPr/>
        <a:lstStyle/>
        <a:p>
          <a:endParaRPr lang="en-US"/>
        </a:p>
      </dgm:t>
    </dgm:pt>
    <dgm:pt modelId="{F5B28558-AE3D-4249-A8C7-33DAC40584F4}" type="sibTrans" cxnId="{4DF799B1-5389-47EC-B264-8D677191A13F}">
      <dgm:prSet/>
      <dgm:spPr/>
      <dgm:t>
        <a:bodyPr/>
        <a:lstStyle/>
        <a:p>
          <a:endParaRPr lang="en-US"/>
        </a:p>
      </dgm:t>
    </dgm:pt>
    <dgm:pt modelId="{03BA7474-9D7E-4F96-B6EC-1628D64082F0}" type="pres">
      <dgm:prSet presAssocID="{66499644-C069-49C4-8D05-5BB54FA59E88}" presName="root" presStyleCnt="0">
        <dgm:presLayoutVars>
          <dgm:dir/>
          <dgm:resizeHandles val="exact"/>
        </dgm:presLayoutVars>
      </dgm:prSet>
      <dgm:spPr/>
    </dgm:pt>
    <dgm:pt modelId="{9CE6D0D8-377E-464A-9811-38A76D4D5151}" type="pres">
      <dgm:prSet presAssocID="{65201DA9-B616-4D4A-BD0A-D4B31633F219}" presName="compNode" presStyleCnt="0"/>
      <dgm:spPr/>
    </dgm:pt>
    <dgm:pt modelId="{9371BED2-35DC-40A5-AAF3-CCA9C2CA0ACD}" type="pres">
      <dgm:prSet presAssocID="{65201DA9-B616-4D4A-BD0A-D4B31633F219}" presName="accentLine" presStyleLbl="dkBgShp" presStyleIdx="0" presStyleCnt="4"/>
      <dgm:spPr>
        <a:solidFill>
          <a:schemeClr val="accent1">
            <a:shade val="80000"/>
            <a:hueOff val="0"/>
            <a:satOff val="0"/>
            <a:lumOff val="0"/>
            <a:alphaOff val="0"/>
          </a:schemeClr>
        </a:solidFill>
        <a:ln>
          <a:noFill/>
        </a:ln>
        <a:effectLst/>
      </dgm:spPr>
    </dgm:pt>
    <dgm:pt modelId="{22AE1D6E-E78C-492F-A790-8DFECE3A6FF1}" type="pres">
      <dgm:prSet presAssocID="{65201DA9-B616-4D4A-BD0A-D4B31633F219}" presName="titleText" presStyleLbl="revTx" presStyleIdx="0" presStyleCnt="8">
        <dgm:presLayoutVars>
          <dgm:chMax val="0"/>
          <dgm:chPref val="0"/>
        </dgm:presLayoutVars>
      </dgm:prSet>
      <dgm:spPr/>
    </dgm:pt>
    <dgm:pt modelId="{DB663C5C-586B-4589-B93B-0C96B7DD1131}" type="pres">
      <dgm:prSet presAssocID="{65201DA9-B616-4D4A-BD0A-D4B31633F219}" presName="bodyText" presStyleLbl="revTx" presStyleIdx="1" presStyleCnt="8">
        <dgm:presLayoutVars>
          <dgm:chMax val="0"/>
          <dgm:chPref val="0"/>
        </dgm:presLayoutVars>
      </dgm:prSet>
      <dgm:spPr/>
    </dgm:pt>
    <dgm:pt modelId="{404A7431-7C3E-4AE2-8569-5B464A1C686B}" type="pres">
      <dgm:prSet presAssocID="{B665A237-8CB4-41FD-9B1A-E6FBB4B79D24}" presName="sibTrans" presStyleCnt="0"/>
      <dgm:spPr/>
    </dgm:pt>
    <dgm:pt modelId="{516BD0D3-B02A-47EE-A445-A70912618A70}" type="pres">
      <dgm:prSet presAssocID="{2443ED39-8B42-43F4-9AC4-8535614AE1AF}" presName="compNode" presStyleCnt="0"/>
      <dgm:spPr/>
    </dgm:pt>
    <dgm:pt modelId="{F5D43642-2A32-4F5E-898E-F6A237904522}" type="pres">
      <dgm:prSet presAssocID="{2443ED39-8B42-43F4-9AC4-8535614AE1AF}" presName="accentLine" presStyleLbl="dkBgShp" presStyleIdx="1" presStyleCnt="4"/>
      <dgm:spPr>
        <a:solidFill>
          <a:schemeClr val="accent1">
            <a:shade val="80000"/>
            <a:hueOff val="0"/>
            <a:satOff val="0"/>
            <a:lumOff val="0"/>
            <a:alphaOff val="0"/>
          </a:schemeClr>
        </a:solidFill>
        <a:ln>
          <a:noFill/>
        </a:ln>
        <a:effectLst/>
      </dgm:spPr>
    </dgm:pt>
    <dgm:pt modelId="{6263B552-C8F3-4907-996A-734FDC8A5914}" type="pres">
      <dgm:prSet presAssocID="{2443ED39-8B42-43F4-9AC4-8535614AE1AF}" presName="titleText" presStyleLbl="revTx" presStyleIdx="2" presStyleCnt="8">
        <dgm:presLayoutVars>
          <dgm:chMax val="0"/>
          <dgm:chPref val="0"/>
        </dgm:presLayoutVars>
      </dgm:prSet>
      <dgm:spPr/>
    </dgm:pt>
    <dgm:pt modelId="{70365F32-F3A8-42B9-A003-1B1722D62E55}" type="pres">
      <dgm:prSet presAssocID="{2443ED39-8B42-43F4-9AC4-8535614AE1AF}" presName="bodyText" presStyleLbl="revTx" presStyleIdx="3" presStyleCnt="8">
        <dgm:presLayoutVars>
          <dgm:chMax val="0"/>
          <dgm:chPref val="0"/>
        </dgm:presLayoutVars>
      </dgm:prSet>
      <dgm:spPr/>
    </dgm:pt>
    <dgm:pt modelId="{75DBC9A4-2C67-4FF6-9BB4-5519B9118702}" type="pres">
      <dgm:prSet presAssocID="{28BC850A-DA96-417D-A62A-5421D53FC518}" presName="sibTrans" presStyleCnt="0"/>
      <dgm:spPr/>
    </dgm:pt>
    <dgm:pt modelId="{B519C2AA-A0A6-46F6-9159-E25DA51A49AD}" type="pres">
      <dgm:prSet presAssocID="{A6EA3A66-2C37-4175-81FD-1191F833B76E}" presName="compNode" presStyleCnt="0"/>
      <dgm:spPr/>
    </dgm:pt>
    <dgm:pt modelId="{C04A1372-1976-4479-A97A-EE8E0E62ED10}" type="pres">
      <dgm:prSet presAssocID="{A6EA3A66-2C37-4175-81FD-1191F833B76E}" presName="accentLine" presStyleLbl="dkBgShp" presStyleIdx="2" presStyleCnt="4"/>
      <dgm:spPr>
        <a:solidFill>
          <a:schemeClr val="accent1">
            <a:shade val="80000"/>
            <a:hueOff val="0"/>
            <a:satOff val="0"/>
            <a:lumOff val="0"/>
            <a:alphaOff val="0"/>
          </a:schemeClr>
        </a:solidFill>
        <a:ln>
          <a:noFill/>
        </a:ln>
        <a:effectLst/>
      </dgm:spPr>
    </dgm:pt>
    <dgm:pt modelId="{3DF782B1-36BC-4E91-AB65-DF5E49AEC62D}" type="pres">
      <dgm:prSet presAssocID="{A6EA3A66-2C37-4175-81FD-1191F833B76E}" presName="titleText" presStyleLbl="revTx" presStyleIdx="4" presStyleCnt="8">
        <dgm:presLayoutVars>
          <dgm:chMax val="0"/>
          <dgm:chPref val="0"/>
        </dgm:presLayoutVars>
      </dgm:prSet>
      <dgm:spPr/>
    </dgm:pt>
    <dgm:pt modelId="{2F668C8C-1C45-4A2D-935D-356CB389B785}" type="pres">
      <dgm:prSet presAssocID="{A6EA3A66-2C37-4175-81FD-1191F833B76E}" presName="bodyText" presStyleLbl="revTx" presStyleIdx="5" presStyleCnt="8">
        <dgm:presLayoutVars>
          <dgm:chMax val="0"/>
          <dgm:chPref val="0"/>
        </dgm:presLayoutVars>
      </dgm:prSet>
      <dgm:spPr/>
    </dgm:pt>
    <dgm:pt modelId="{B5E0407A-1D8C-424D-A99A-E88FF93DBDCC}" type="pres">
      <dgm:prSet presAssocID="{92422E44-796C-4AA7-87A5-00238BBA611A}" presName="sibTrans" presStyleCnt="0"/>
      <dgm:spPr/>
    </dgm:pt>
    <dgm:pt modelId="{6B294813-8DE2-442F-95A0-974E1851EBF5}" type="pres">
      <dgm:prSet presAssocID="{3115569A-665B-40DA-A690-421548D68D86}" presName="compNode" presStyleCnt="0"/>
      <dgm:spPr/>
    </dgm:pt>
    <dgm:pt modelId="{42639E7E-2183-4859-9C8D-8CC0F4CC5C94}" type="pres">
      <dgm:prSet presAssocID="{3115569A-665B-40DA-A690-421548D68D86}" presName="accentLine" presStyleLbl="dkBgShp" presStyleIdx="3" presStyleCnt="4"/>
      <dgm:spPr>
        <a:solidFill>
          <a:schemeClr val="accent1">
            <a:shade val="80000"/>
            <a:hueOff val="0"/>
            <a:satOff val="0"/>
            <a:lumOff val="0"/>
            <a:alphaOff val="0"/>
          </a:schemeClr>
        </a:solidFill>
        <a:ln>
          <a:noFill/>
        </a:ln>
        <a:effectLst/>
      </dgm:spPr>
    </dgm:pt>
    <dgm:pt modelId="{BFDD671D-BFE1-4F5F-B84B-B6DFE38CE8A6}" type="pres">
      <dgm:prSet presAssocID="{3115569A-665B-40DA-A690-421548D68D86}" presName="titleText" presStyleLbl="revTx" presStyleIdx="6" presStyleCnt="8">
        <dgm:presLayoutVars>
          <dgm:chMax val="0"/>
          <dgm:chPref val="0"/>
        </dgm:presLayoutVars>
      </dgm:prSet>
      <dgm:spPr/>
    </dgm:pt>
    <dgm:pt modelId="{81C57AE4-4700-4D37-B85C-B0DC90DCCC8B}" type="pres">
      <dgm:prSet presAssocID="{3115569A-665B-40DA-A690-421548D68D86}" presName="bodyText" presStyleLbl="revTx" presStyleIdx="7" presStyleCnt="8">
        <dgm:presLayoutVars>
          <dgm:chMax val="0"/>
          <dgm:chPref val="0"/>
        </dgm:presLayoutVars>
      </dgm:prSet>
      <dgm:spPr/>
    </dgm:pt>
  </dgm:ptLst>
  <dgm:cxnLst>
    <dgm:cxn modelId="{B0FC160A-0DDC-4CEF-AFA4-4E11F6F0FA23}" srcId="{66499644-C069-49C4-8D05-5BB54FA59E88}" destId="{3115569A-665B-40DA-A690-421548D68D86}" srcOrd="3" destOrd="0" parTransId="{30AD6D17-E0B7-4658-B27C-05BB078844AB}" sibTransId="{055E2C67-0039-4843-B881-11C6CED1E8AC}"/>
    <dgm:cxn modelId="{8EE26B11-032B-4AA2-BA0B-96CB23B22467}" type="presOf" srcId="{9101B4EE-0170-483D-A2C9-A6BD1B5F94A3}" destId="{81C57AE4-4700-4D37-B85C-B0DC90DCCC8B}" srcOrd="0" destOrd="0" presId="urn:microsoft.com/office/officeart/2026/layout/TextCardShortLine"/>
    <dgm:cxn modelId="{7B73FD1E-3A7E-465E-916C-8BBC2E3E6115}" type="presOf" srcId="{F22A0307-8B53-4528-8F29-59A76B9AD9E5}" destId="{DB663C5C-586B-4589-B93B-0C96B7DD1131}" srcOrd="0" destOrd="0" presId="urn:microsoft.com/office/officeart/2026/layout/TextCardShortLine"/>
    <dgm:cxn modelId="{B2978F27-01F2-448E-865E-6B2AEE915F1F}" srcId="{2443ED39-8B42-43F4-9AC4-8535614AE1AF}" destId="{C95F9A5F-F8F1-4065-A340-BAA658BB3024}" srcOrd="0" destOrd="0" parTransId="{9BFA5091-4761-4567-B46F-85837BB444AA}" sibTransId="{CAEE6C43-2C64-44A0-988A-B76D4CD20B50}"/>
    <dgm:cxn modelId="{356AB72B-18E7-4531-AFEC-43AAD574794F}" type="presOf" srcId="{2443ED39-8B42-43F4-9AC4-8535614AE1AF}" destId="{6263B552-C8F3-4907-996A-734FDC8A5914}" srcOrd="0" destOrd="0" presId="urn:microsoft.com/office/officeart/2026/layout/TextCardShortLine"/>
    <dgm:cxn modelId="{BBF64942-6342-4816-9787-CACE4C0F1749}" srcId="{65201DA9-B616-4D4A-BD0A-D4B31633F219}" destId="{F22A0307-8B53-4528-8F29-59A76B9AD9E5}" srcOrd="0" destOrd="0" parTransId="{E09107EA-6B01-411A-BD34-A8344A4ABF51}" sibTransId="{E1A720D5-A506-4563-9366-3DC8A5886F45}"/>
    <dgm:cxn modelId="{0D08E050-5840-43C3-B188-A5F71016F414}" type="presOf" srcId="{65201DA9-B616-4D4A-BD0A-D4B31633F219}" destId="{22AE1D6E-E78C-492F-A790-8DFECE3A6FF1}" srcOrd="0" destOrd="0" presId="urn:microsoft.com/office/officeart/2026/layout/TextCardShortLine"/>
    <dgm:cxn modelId="{889EFA91-AC47-40CD-AF43-09DC1471E9CE}" srcId="{A6EA3A66-2C37-4175-81FD-1191F833B76E}" destId="{56045FEA-5B74-4480-89BA-44E4CFF54196}" srcOrd="0" destOrd="0" parTransId="{EFD5CB31-FEFC-458F-B2CD-19F4B1BB74CB}" sibTransId="{3D6CAB6F-62E6-4404-B158-9C5F820810AB}"/>
    <dgm:cxn modelId="{09102A95-052F-45A4-85F2-48E3006D4A69}" type="presOf" srcId="{66499644-C069-49C4-8D05-5BB54FA59E88}" destId="{03BA7474-9D7E-4F96-B6EC-1628D64082F0}" srcOrd="0" destOrd="0" presId="urn:microsoft.com/office/officeart/2026/layout/TextCardShortLine"/>
    <dgm:cxn modelId="{CAD7EAAF-2069-45D3-9125-5E0E5A3D631F}" type="presOf" srcId="{3115569A-665B-40DA-A690-421548D68D86}" destId="{BFDD671D-BFE1-4F5F-B84B-B6DFE38CE8A6}" srcOrd="0" destOrd="0" presId="urn:microsoft.com/office/officeart/2026/layout/TextCardShortLine"/>
    <dgm:cxn modelId="{4DF799B1-5389-47EC-B264-8D677191A13F}" srcId="{3115569A-665B-40DA-A690-421548D68D86}" destId="{9101B4EE-0170-483D-A2C9-A6BD1B5F94A3}" srcOrd="0" destOrd="0" parTransId="{D255DCED-CF65-4FAE-876D-9A94A70EBB1E}" sibTransId="{F5B28558-AE3D-4249-A8C7-33DAC40584F4}"/>
    <dgm:cxn modelId="{F90391B4-27B9-4F05-B0D6-03DCFCE878D7}" type="presOf" srcId="{56045FEA-5B74-4480-89BA-44E4CFF54196}" destId="{2F668C8C-1C45-4A2D-935D-356CB389B785}" srcOrd="0" destOrd="0" presId="urn:microsoft.com/office/officeart/2026/layout/TextCardShortLine"/>
    <dgm:cxn modelId="{9F8248C1-475B-4A0F-B5B1-C50A8C1E87C2}" srcId="{66499644-C069-49C4-8D05-5BB54FA59E88}" destId="{2443ED39-8B42-43F4-9AC4-8535614AE1AF}" srcOrd="1" destOrd="0" parTransId="{73388EF9-E3CE-4715-9A86-BDC001451E52}" sibTransId="{28BC850A-DA96-417D-A62A-5421D53FC518}"/>
    <dgm:cxn modelId="{667152CE-27B8-4CC1-B674-74E2267D8C39}" type="presOf" srcId="{C95F9A5F-F8F1-4065-A340-BAA658BB3024}" destId="{70365F32-F3A8-42B9-A003-1B1722D62E55}" srcOrd="0" destOrd="0" presId="urn:microsoft.com/office/officeart/2026/layout/TextCardShortLine"/>
    <dgm:cxn modelId="{E744F2D5-D6CE-4342-BFB1-2BC4F0FA3A95}" srcId="{66499644-C069-49C4-8D05-5BB54FA59E88}" destId="{A6EA3A66-2C37-4175-81FD-1191F833B76E}" srcOrd="2" destOrd="0" parTransId="{FD63F97A-29AC-4173-A269-B2DA28702852}" sibTransId="{92422E44-796C-4AA7-87A5-00238BBA611A}"/>
    <dgm:cxn modelId="{6E044EDB-2120-4665-8849-2B668275B72C}" type="presOf" srcId="{A6EA3A66-2C37-4175-81FD-1191F833B76E}" destId="{3DF782B1-36BC-4E91-AB65-DF5E49AEC62D}" srcOrd="0" destOrd="0" presId="urn:microsoft.com/office/officeart/2026/layout/TextCardShortLine"/>
    <dgm:cxn modelId="{0C60FEEC-065F-4EFD-94D8-224B38D497E5}" srcId="{66499644-C069-49C4-8D05-5BB54FA59E88}" destId="{65201DA9-B616-4D4A-BD0A-D4B31633F219}" srcOrd="0" destOrd="0" parTransId="{DFB143E6-9E15-4A4E-97C5-8A9773139B93}" sibTransId="{B665A237-8CB4-41FD-9B1A-E6FBB4B79D24}"/>
    <dgm:cxn modelId="{CC56C95B-36D6-42C8-B6BE-7E76FD2FD250}" type="presParOf" srcId="{03BA7474-9D7E-4F96-B6EC-1628D64082F0}" destId="{9CE6D0D8-377E-464A-9811-38A76D4D5151}" srcOrd="0" destOrd="0" presId="urn:microsoft.com/office/officeart/2026/layout/TextCardShortLine"/>
    <dgm:cxn modelId="{F8EFC266-3DCD-45B8-B8B6-2F70F75FBCDE}" type="presParOf" srcId="{9CE6D0D8-377E-464A-9811-38A76D4D5151}" destId="{9371BED2-35DC-40A5-AAF3-CCA9C2CA0ACD}" srcOrd="0" destOrd="0" presId="urn:microsoft.com/office/officeart/2026/layout/TextCardShortLine"/>
    <dgm:cxn modelId="{C26354F2-592B-4387-80AF-713435BB8730}" type="presParOf" srcId="{9CE6D0D8-377E-464A-9811-38A76D4D5151}" destId="{22AE1D6E-E78C-492F-A790-8DFECE3A6FF1}" srcOrd="1" destOrd="0" presId="urn:microsoft.com/office/officeart/2026/layout/TextCardShortLine"/>
    <dgm:cxn modelId="{A7FBAFDE-ED5B-4DDC-921C-F0683D5F37FB}" type="presParOf" srcId="{9CE6D0D8-377E-464A-9811-38A76D4D5151}" destId="{DB663C5C-586B-4589-B93B-0C96B7DD1131}" srcOrd="2" destOrd="0" presId="urn:microsoft.com/office/officeart/2026/layout/TextCardShortLine"/>
    <dgm:cxn modelId="{4A6528B2-03B6-407C-B682-10E5E6DCB6B9}" type="presParOf" srcId="{03BA7474-9D7E-4F96-B6EC-1628D64082F0}" destId="{404A7431-7C3E-4AE2-8569-5B464A1C686B}" srcOrd="1" destOrd="0" presId="urn:microsoft.com/office/officeart/2026/layout/TextCardShortLine"/>
    <dgm:cxn modelId="{139D5D62-5485-452D-9400-77026D73BA67}" type="presParOf" srcId="{03BA7474-9D7E-4F96-B6EC-1628D64082F0}" destId="{516BD0D3-B02A-47EE-A445-A70912618A70}" srcOrd="2" destOrd="0" presId="urn:microsoft.com/office/officeart/2026/layout/TextCardShortLine"/>
    <dgm:cxn modelId="{40E4EFC6-C17F-4F90-85C4-4A54A0566204}" type="presParOf" srcId="{516BD0D3-B02A-47EE-A445-A70912618A70}" destId="{F5D43642-2A32-4F5E-898E-F6A237904522}" srcOrd="0" destOrd="0" presId="urn:microsoft.com/office/officeart/2026/layout/TextCardShortLine"/>
    <dgm:cxn modelId="{64787548-BC08-4BD5-B9A4-BBB6F46F8DAD}" type="presParOf" srcId="{516BD0D3-B02A-47EE-A445-A70912618A70}" destId="{6263B552-C8F3-4907-996A-734FDC8A5914}" srcOrd="1" destOrd="0" presId="urn:microsoft.com/office/officeart/2026/layout/TextCardShortLine"/>
    <dgm:cxn modelId="{283191CC-FD04-4186-BE7C-C320068B7AEE}" type="presParOf" srcId="{516BD0D3-B02A-47EE-A445-A70912618A70}" destId="{70365F32-F3A8-42B9-A003-1B1722D62E55}" srcOrd="2" destOrd="0" presId="urn:microsoft.com/office/officeart/2026/layout/TextCardShortLine"/>
    <dgm:cxn modelId="{57ABA7ED-BFBD-4B61-94E7-F6BDC470474D}" type="presParOf" srcId="{03BA7474-9D7E-4F96-B6EC-1628D64082F0}" destId="{75DBC9A4-2C67-4FF6-9BB4-5519B9118702}" srcOrd="3" destOrd="0" presId="urn:microsoft.com/office/officeart/2026/layout/TextCardShortLine"/>
    <dgm:cxn modelId="{68B18B4F-2EB3-4BE8-8E58-11F1F3B40D5E}" type="presParOf" srcId="{03BA7474-9D7E-4F96-B6EC-1628D64082F0}" destId="{B519C2AA-A0A6-46F6-9159-E25DA51A49AD}" srcOrd="4" destOrd="0" presId="urn:microsoft.com/office/officeart/2026/layout/TextCardShortLine"/>
    <dgm:cxn modelId="{3140C742-9F45-42FE-9DEE-9587A7350C23}" type="presParOf" srcId="{B519C2AA-A0A6-46F6-9159-E25DA51A49AD}" destId="{C04A1372-1976-4479-A97A-EE8E0E62ED10}" srcOrd="0" destOrd="0" presId="urn:microsoft.com/office/officeart/2026/layout/TextCardShortLine"/>
    <dgm:cxn modelId="{D99CF735-0224-4B1A-A4AB-9D271DFAC2A0}" type="presParOf" srcId="{B519C2AA-A0A6-46F6-9159-E25DA51A49AD}" destId="{3DF782B1-36BC-4E91-AB65-DF5E49AEC62D}" srcOrd="1" destOrd="0" presId="urn:microsoft.com/office/officeart/2026/layout/TextCardShortLine"/>
    <dgm:cxn modelId="{41F2F29E-BF07-43B0-87CC-FD092B29668F}" type="presParOf" srcId="{B519C2AA-A0A6-46F6-9159-E25DA51A49AD}" destId="{2F668C8C-1C45-4A2D-935D-356CB389B785}" srcOrd="2" destOrd="0" presId="urn:microsoft.com/office/officeart/2026/layout/TextCardShortLine"/>
    <dgm:cxn modelId="{B462DA5A-A8A3-4F4B-BF4B-F69BA13E0C10}" type="presParOf" srcId="{03BA7474-9D7E-4F96-B6EC-1628D64082F0}" destId="{B5E0407A-1D8C-424D-A99A-E88FF93DBDCC}" srcOrd="5" destOrd="0" presId="urn:microsoft.com/office/officeart/2026/layout/TextCardShortLine"/>
    <dgm:cxn modelId="{9B14DBAB-A4F7-4721-8687-6A074AAF4C6B}" type="presParOf" srcId="{03BA7474-9D7E-4F96-B6EC-1628D64082F0}" destId="{6B294813-8DE2-442F-95A0-974E1851EBF5}" srcOrd="6" destOrd="0" presId="urn:microsoft.com/office/officeart/2026/layout/TextCardShortLine"/>
    <dgm:cxn modelId="{C0CF8196-092A-4648-B4E2-67108FB4248D}" type="presParOf" srcId="{6B294813-8DE2-442F-95A0-974E1851EBF5}" destId="{42639E7E-2183-4859-9C8D-8CC0F4CC5C94}" srcOrd="0" destOrd="0" presId="urn:microsoft.com/office/officeart/2026/layout/TextCardShortLine"/>
    <dgm:cxn modelId="{5FB28691-4EC8-47CC-B4F3-5736DCF09636}" type="presParOf" srcId="{6B294813-8DE2-442F-95A0-974E1851EBF5}" destId="{BFDD671D-BFE1-4F5F-B84B-B6DFE38CE8A6}" srcOrd="1" destOrd="0" presId="urn:microsoft.com/office/officeart/2026/layout/TextCardShortLine"/>
    <dgm:cxn modelId="{7135C72F-80DF-44DF-9D75-4C0430DAAD2A}" type="presParOf" srcId="{6B294813-8DE2-442F-95A0-974E1851EBF5}" destId="{81C57AE4-4700-4D37-B85C-B0DC90DCCC8B}" srcOrd="2" destOrd="0" presId="urn:microsoft.com/office/officeart/2026/layout/TextCardShort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913E0D-9F36-46E6-A11A-B36110FBEABE}"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D9E31B5F-2990-4428-A1BC-29B459078F5E}">
      <dgm:prSet phldrT="[Text]" phldr="0" custT="1"/>
      <dgm:spPr/>
      <dgm:t>
        <a:bodyPr/>
        <a:lstStyle/>
        <a:p>
          <a:r>
            <a:rPr lang="en-US" sz="2000" b="1" dirty="0">
              <a:solidFill>
                <a:srgbClr val="005C83"/>
              </a:solidFill>
              <a:latin typeface="Aptos" panose="020B0004020202020204" pitchFamily="34" charset="0"/>
            </a:rPr>
            <a:t>Altered Check</a:t>
          </a:r>
        </a:p>
      </dgm:t>
    </dgm:pt>
    <dgm:pt modelId="{D00A85DA-5C59-4C74-BE4F-9A231E4E391D}" type="parTrans" cxnId="{8E737B6F-89F2-4DFD-B6B5-08F05D33D1F2}">
      <dgm:prSet/>
      <dgm:spPr/>
      <dgm:t>
        <a:bodyPr/>
        <a:lstStyle/>
        <a:p>
          <a:endParaRPr lang="en-US"/>
        </a:p>
      </dgm:t>
    </dgm:pt>
    <dgm:pt modelId="{95FDD7A8-78C6-46B1-A9C9-22C44E3E5057}" type="sibTrans" cxnId="{8E737B6F-89F2-4DFD-B6B5-08F05D33D1F2}">
      <dgm:prSet/>
      <dgm:spPr/>
      <dgm:t>
        <a:bodyPr/>
        <a:lstStyle/>
        <a:p>
          <a:endParaRPr lang="en-US"/>
        </a:p>
      </dgm:t>
    </dgm:pt>
    <dgm:pt modelId="{8C01F37B-800D-4704-BCF7-C7179E096707}">
      <dgm:prSet phldrT="[Text]" custT="1"/>
      <dgm:spPr/>
      <dgm:t>
        <a:bodyPr/>
        <a:lstStyle/>
        <a:p>
          <a:r>
            <a:rPr lang="en-US" sz="1800" dirty="0">
              <a:latin typeface="Aptos" panose="020B0004020202020204" pitchFamily="34" charset="0"/>
            </a:rPr>
            <a:t>A genuine check is changed without authorization (e.g., washing)</a:t>
          </a:r>
        </a:p>
      </dgm:t>
    </dgm:pt>
    <dgm:pt modelId="{4BE9F0CE-7CB3-462B-BC8F-0B5D42D4554C}" type="parTrans" cxnId="{B7DEB670-A5C8-4120-88EA-B787C812E9CF}">
      <dgm:prSet/>
      <dgm:spPr/>
      <dgm:t>
        <a:bodyPr/>
        <a:lstStyle/>
        <a:p>
          <a:endParaRPr lang="en-US"/>
        </a:p>
      </dgm:t>
    </dgm:pt>
    <dgm:pt modelId="{30099D90-90E1-4EE9-9D8C-14831CCF8937}" type="sibTrans" cxnId="{B7DEB670-A5C8-4120-88EA-B787C812E9CF}">
      <dgm:prSet/>
      <dgm:spPr/>
      <dgm:t>
        <a:bodyPr/>
        <a:lstStyle/>
        <a:p>
          <a:endParaRPr lang="en-US"/>
        </a:p>
      </dgm:t>
    </dgm:pt>
    <dgm:pt modelId="{C89332A4-E518-4179-9FF0-31F34FD2F75F}">
      <dgm:prSet phldrT="[Text]" phldr="0" custT="1"/>
      <dgm:spPr/>
      <dgm:t>
        <a:bodyPr/>
        <a:lstStyle/>
        <a:p>
          <a:r>
            <a:rPr lang="en-US" sz="2000" b="1" dirty="0">
              <a:solidFill>
                <a:srgbClr val="005C83"/>
              </a:solidFill>
              <a:latin typeface="Aptos" panose="020B0004020202020204" pitchFamily="34" charset="0"/>
            </a:rPr>
            <a:t>Counterfeit Check</a:t>
          </a:r>
        </a:p>
      </dgm:t>
    </dgm:pt>
    <dgm:pt modelId="{C28BC1B4-229E-49B2-B799-8E245B58D70D}" type="parTrans" cxnId="{90337CC4-368C-489D-BA95-E9C69C90A1B8}">
      <dgm:prSet/>
      <dgm:spPr/>
      <dgm:t>
        <a:bodyPr/>
        <a:lstStyle/>
        <a:p>
          <a:endParaRPr lang="en-US"/>
        </a:p>
      </dgm:t>
    </dgm:pt>
    <dgm:pt modelId="{C4578649-E04F-4132-96EF-5411B3C3FE26}" type="sibTrans" cxnId="{90337CC4-368C-489D-BA95-E9C69C90A1B8}">
      <dgm:prSet/>
      <dgm:spPr/>
      <dgm:t>
        <a:bodyPr/>
        <a:lstStyle/>
        <a:p>
          <a:endParaRPr lang="en-US"/>
        </a:p>
      </dgm:t>
    </dgm:pt>
    <dgm:pt modelId="{92041CEC-F78B-4E0E-A4AC-9CE6696F3884}">
      <dgm:prSet phldrT="[Text]" custT="1"/>
      <dgm:spPr/>
      <dgm:t>
        <a:bodyPr/>
        <a:lstStyle/>
        <a:p>
          <a:r>
            <a:rPr lang="en-US" sz="1800" dirty="0">
              <a:latin typeface="Aptos" panose="020B0004020202020204" pitchFamily="34" charset="0"/>
            </a:rPr>
            <a:t>The item is fabricated (a new copy of a genuine check)</a:t>
          </a:r>
        </a:p>
      </dgm:t>
    </dgm:pt>
    <dgm:pt modelId="{BC99E004-FBAC-48F8-8F1D-9FA05163CE33}" type="parTrans" cxnId="{85317053-777A-4F42-81E4-1AAB2D654A54}">
      <dgm:prSet/>
      <dgm:spPr/>
      <dgm:t>
        <a:bodyPr/>
        <a:lstStyle/>
        <a:p>
          <a:endParaRPr lang="en-US"/>
        </a:p>
      </dgm:t>
    </dgm:pt>
    <dgm:pt modelId="{3AB5EA1C-99E9-4DAC-9F5B-AE880B0951DE}" type="sibTrans" cxnId="{85317053-777A-4F42-81E4-1AAB2D654A54}">
      <dgm:prSet/>
      <dgm:spPr/>
      <dgm:t>
        <a:bodyPr/>
        <a:lstStyle/>
        <a:p>
          <a:endParaRPr lang="en-US"/>
        </a:p>
      </dgm:t>
    </dgm:pt>
    <dgm:pt modelId="{4CD6197D-EDD7-40C6-9698-41B27B0E0079}">
      <dgm:prSet custT="1"/>
      <dgm:spPr/>
      <dgm:t>
        <a:bodyPr/>
        <a:lstStyle/>
        <a:p>
          <a:r>
            <a:rPr lang="en-US" sz="1800" dirty="0">
              <a:latin typeface="Aptos" panose="020B0004020202020204" pitchFamily="34" charset="0"/>
            </a:rPr>
            <a:t>The amount, payee, or another term may be changed on the physical check itself</a:t>
          </a:r>
        </a:p>
      </dgm:t>
    </dgm:pt>
    <dgm:pt modelId="{E7B7636E-A8BB-4824-9A42-E14209499DBD}" type="parTrans" cxnId="{5CB65282-6A70-4DD5-9064-FE112A833722}">
      <dgm:prSet/>
      <dgm:spPr/>
      <dgm:t>
        <a:bodyPr/>
        <a:lstStyle/>
        <a:p>
          <a:endParaRPr lang="en-US"/>
        </a:p>
      </dgm:t>
    </dgm:pt>
    <dgm:pt modelId="{2E11B472-59C7-480E-8B23-94FFD5267628}" type="sibTrans" cxnId="{5CB65282-6A70-4DD5-9064-FE112A833722}">
      <dgm:prSet/>
      <dgm:spPr/>
      <dgm:t>
        <a:bodyPr/>
        <a:lstStyle/>
        <a:p>
          <a:endParaRPr lang="en-US"/>
        </a:p>
      </dgm:t>
    </dgm:pt>
    <dgm:pt modelId="{E063B73F-0724-4128-8E24-66BB36C5B457}">
      <dgm:prSet custT="1"/>
      <dgm:spPr/>
      <dgm:t>
        <a:bodyPr/>
        <a:lstStyle/>
        <a:p>
          <a:r>
            <a:rPr lang="en-US" sz="1800" dirty="0">
              <a:latin typeface="Aptos" panose="020B0004020202020204" pitchFamily="34" charset="0"/>
            </a:rPr>
            <a:t>It may include correct routing and account information</a:t>
          </a:r>
        </a:p>
      </dgm:t>
    </dgm:pt>
    <dgm:pt modelId="{2B86D6E1-5021-47C7-9596-DE7CBBED9AFD}" type="parTrans" cxnId="{BCA71E8D-E0E5-4615-8BED-C1BC85A8F34F}">
      <dgm:prSet/>
      <dgm:spPr/>
      <dgm:t>
        <a:bodyPr/>
        <a:lstStyle/>
        <a:p>
          <a:endParaRPr lang="en-US"/>
        </a:p>
      </dgm:t>
    </dgm:pt>
    <dgm:pt modelId="{D1129BA6-2FA3-4643-ACD1-03FFB4590884}" type="sibTrans" cxnId="{BCA71E8D-E0E5-4615-8BED-C1BC85A8F34F}">
      <dgm:prSet/>
      <dgm:spPr/>
      <dgm:t>
        <a:bodyPr/>
        <a:lstStyle/>
        <a:p>
          <a:endParaRPr lang="en-US"/>
        </a:p>
      </dgm:t>
    </dgm:pt>
    <dgm:pt modelId="{DA2F61A2-E6CA-4ACD-B490-19EA87E460AB}" type="pres">
      <dgm:prSet presAssocID="{36913E0D-9F36-46E6-A11A-B36110FBEABE}" presName="Name0" presStyleCnt="0">
        <dgm:presLayoutVars>
          <dgm:dir/>
          <dgm:animLvl val="lvl"/>
          <dgm:resizeHandles val="exact"/>
        </dgm:presLayoutVars>
      </dgm:prSet>
      <dgm:spPr/>
    </dgm:pt>
    <dgm:pt modelId="{DF8CC3CA-4B0D-4543-9613-86B85205975C}" type="pres">
      <dgm:prSet presAssocID="{D9E31B5F-2990-4428-A1BC-29B459078F5E}" presName="linNode" presStyleCnt="0"/>
      <dgm:spPr/>
    </dgm:pt>
    <dgm:pt modelId="{AE85DF39-B710-4E27-9D26-90A1D504ADAB}" type="pres">
      <dgm:prSet presAssocID="{D9E31B5F-2990-4428-A1BC-29B459078F5E}" presName="parTx" presStyleLbl="revTx" presStyleIdx="0" presStyleCnt="2">
        <dgm:presLayoutVars>
          <dgm:chMax val="1"/>
          <dgm:bulletEnabled val="1"/>
        </dgm:presLayoutVars>
      </dgm:prSet>
      <dgm:spPr/>
    </dgm:pt>
    <dgm:pt modelId="{6B17A02D-6B1D-40BB-B78E-49F829BCAB27}" type="pres">
      <dgm:prSet presAssocID="{D9E31B5F-2990-4428-A1BC-29B459078F5E}" presName="bracket" presStyleLbl="parChTrans1D1" presStyleIdx="0" presStyleCnt="2"/>
      <dgm:spPr/>
    </dgm:pt>
    <dgm:pt modelId="{2B331774-8C37-4FAB-BC60-C08179AD7405}" type="pres">
      <dgm:prSet presAssocID="{D9E31B5F-2990-4428-A1BC-29B459078F5E}" presName="spH" presStyleCnt="0"/>
      <dgm:spPr/>
    </dgm:pt>
    <dgm:pt modelId="{EDA010FC-BEDF-43E2-96B5-5A0DC8BA2BE5}" type="pres">
      <dgm:prSet presAssocID="{D9E31B5F-2990-4428-A1BC-29B459078F5E}" presName="desTx" presStyleLbl="node1" presStyleIdx="0" presStyleCnt="2">
        <dgm:presLayoutVars>
          <dgm:bulletEnabled val="1"/>
        </dgm:presLayoutVars>
      </dgm:prSet>
      <dgm:spPr/>
    </dgm:pt>
    <dgm:pt modelId="{F5E14FFC-8778-40BE-818A-32DF9F858576}" type="pres">
      <dgm:prSet presAssocID="{95FDD7A8-78C6-46B1-A9C9-22C44E3E5057}" presName="spV" presStyleCnt="0"/>
      <dgm:spPr/>
    </dgm:pt>
    <dgm:pt modelId="{317FA22F-5C4E-485D-958D-49F139BDF278}" type="pres">
      <dgm:prSet presAssocID="{C89332A4-E518-4179-9FF0-31F34FD2F75F}" presName="linNode" presStyleCnt="0"/>
      <dgm:spPr/>
    </dgm:pt>
    <dgm:pt modelId="{50BDD014-7BE6-473F-8BB7-9C9127A5CB5B}" type="pres">
      <dgm:prSet presAssocID="{C89332A4-E518-4179-9FF0-31F34FD2F75F}" presName="parTx" presStyleLbl="revTx" presStyleIdx="1" presStyleCnt="2">
        <dgm:presLayoutVars>
          <dgm:chMax val="1"/>
          <dgm:bulletEnabled val="1"/>
        </dgm:presLayoutVars>
      </dgm:prSet>
      <dgm:spPr/>
    </dgm:pt>
    <dgm:pt modelId="{9E8057D9-9268-48E7-8300-6A991CB1FEE4}" type="pres">
      <dgm:prSet presAssocID="{C89332A4-E518-4179-9FF0-31F34FD2F75F}" presName="bracket" presStyleLbl="parChTrans1D1" presStyleIdx="1" presStyleCnt="2"/>
      <dgm:spPr/>
    </dgm:pt>
    <dgm:pt modelId="{703859E9-4560-4848-9CB9-22659CE1EBD0}" type="pres">
      <dgm:prSet presAssocID="{C89332A4-E518-4179-9FF0-31F34FD2F75F}" presName="spH" presStyleCnt="0"/>
      <dgm:spPr/>
    </dgm:pt>
    <dgm:pt modelId="{B83B727D-571A-4B7B-8361-4170AD73DC35}" type="pres">
      <dgm:prSet presAssocID="{C89332A4-E518-4179-9FF0-31F34FD2F75F}" presName="desTx" presStyleLbl="node1" presStyleIdx="1" presStyleCnt="2">
        <dgm:presLayoutVars>
          <dgm:bulletEnabled val="1"/>
        </dgm:presLayoutVars>
      </dgm:prSet>
      <dgm:spPr/>
    </dgm:pt>
  </dgm:ptLst>
  <dgm:cxnLst>
    <dgm:cxn modelId="{8E737B6F-89F2-4DFD-B6B5-08F05D33D1F2}" srcId="{36913E0D-9F36-46E6-A11A-B36110FBEABE}" destId="{D9E31B5F-2990-4428-A1BC-29B459078F5E}" srcOrd="0" destOrd="0" parTransId="{D00A85DA-5C59-4C74-BE4F-9A231E4E391D}" sibTransId="{95FDD7A8-78C6-46B1-A9C9-22C44E3E5057}"/>
    <dgm:cxn modelId="{0C89B46F-9413-4972-B2DC-BE8BCFB52816}" type="presOf" srcId="{4CD6197D-EDD7-40C6-9698-41B27B0E0079}" destId="{EDA010FC-BEDF-43E2-96B5-5A0DC8BA2BE5}" srcOrd="0" destOrd="1" presId="urn:diagrams.loki3.com/BracketList"/>
    <dgm:cxn modelId="{B7DEB670-A5C8-4120-88EA-B787C812E9CF}" srcId="{D9E31B5F-2990-4428-A1BC-29B459078F5E}" destId="{8C01F37B-800D-4704-BCF7-C7179E096707}" srcOrd="0" destOrd="0" parTransId="{4BE9F0CE-7CB3-462B-BC8F-0B5D42D4554C}" sibTransId="{30099D90-90E1-4EE9-9D8C-14831CCF8937}"/>
    <dgm:cxn modelId="{85317053-777A-4F42-81E4-1AAB2D654A54}" srcId="{C89332A4-E518-4179-9FF0-31F34FD2F75F}" destId="{92041CEC-F78B-4E0E-A4AC-9CE6696F3884}" srcOrd="0" destOrd="0" parTransId="{BC99E004-FBAC-48F8-8F1D-9FA05163CE33}" sibTransId="{3AB5EA1C-99E9-4DAC-9F5B-AE880B0951DE}"/>
    <dgm:cxn modelId="{5CB65282-6A70-4DD5-9064-FE112A833722}" srcId="{D9E31B5F-2990-4428-A1BC-29B459078F5E}" destId="{4CD6197D-EDD7-40C6-9698-41B27B0E0079}" srcOrd="1" destOrd="0" parTransId="{E7B7636E-A8BB-4824-9A42-E14209499DBD}" sibTransId="{2E11B472-59C7-480E-8B23-94FFD5267628}"/>
    <dgm:cxn modelId="{BCA71E8D-E0E5-4615-8BED-C1BC85A8F34F}" srcId="{C89332A4-E518-4179-9FF0-31F34FD2F75F}" destId="{E063B73F-0724-4128-8E24-66BB36C5B457}" srcOrd="1" destOrd="0" parTransId="{2B86D6E1-5021-47C7-9596-DE7CBBED9AFD}" sibTransId="{D1129BA6-2FA3-4643-ACD1-03FFB4590884}"/>
    <dgm:cxn modelId="{884CF49A-0832-4233-B01B-B960D5BEFC1A}" type="presOf" srcId="{8C01F37B-800D-4704-BCF7-C7179E096707}" destId="{EDA010FC-BEDF-43E2-96B5-5A0DC8BA2BE5}" srcOrd="0" destOrd="0" presId="urn:diagrams.loki3.com/BracketList"/>
    <dgm:cxn modelId="{90337CC4-368C-489D-BA95-E9C69C90A1B8}" srcId="{36913E0D-9F36-46E6-A11A-B36110FBEABE}" destId="{C89332A4-E518-4179-9FF0-31F34FD2F75F}" srcOrd="1" destOrd="0" parTransId="{C28BC1B4-229E-49B2-B799-8E245B58D70D}" sibTransId="{C4578649-E04F-4132-96EF-5411B3C3FE26}"/>
    <dgm:cxn modelId="{860669C9-509A-4C1D-A869-688F56E4D3C3}" type="presOf" srcId="{E063B73F-0724-4128-8E24-66BB36C5B457}" destId="{B83B727D-571A-4B7B-8361-4170AD73DC35}" srcOrd="0" destOrd="1" presId="urn:diagrams.loki3.com/BracketList"/>
    <dgm:cxn modelId="{57BACAD0-C637-47FC-B37C-3856E5DC43EC}" type="presOf" srcId="{C89332A4-E518-4179-9FF0-31F34FD2F75F}" destId="{50BDD014-7BE6-473F-8BB7-9C9127A5CB5B}" srcOrd="0" destOrd="0" presId="urn:diagrams.loki3.com/BracketList"/>
    <dgm:cxn modelId="{A3402EDF-82CD-4507-A629-B9837123B0BB}" type="presOf" srcId="{36913E0D-9F36-46E6-A11A-B36110FBEABE}" destId="{DA2F61A2-E6CA-4ACD-B490-19EA87E460AB}" srcOrd="0" destOrd="0" presId="urn:diagrams.loki3.com/BracketList"/>
    <dgm:cxn modelId="{2B897AE2-AF7E-47BC-AF44-D0F085971C97}" type="presOf" srcId="{92041CEC-F78B-4E0E-A4AC-9CE6696F3884}" destId="{B83B727D-571A-4B7B-8361-4170AD73DC35}" srcOrd="0" destOrd="0" presId="urn:diagrams.loki3.com/BracketList"/>
    <dgm:cxn modelId="{0328DCFD-48D7-459B-8514-09BB3BB0918A}" type="presOf" srcId="{D9E31B5F-2990-4428-A1BC-29B459078F5E}" destId="{AE85DF39-B710-4E27-9D26-90A1D504ADAB}" srcOrd="0" destOrd="0" presId="urn:diagrams.loki3.com/BracketList"/>
    <dgm:cxn modelId="{3E8F7E92-7C96-47FC-93E3-58AF3010CEDB}" type="presParOf" srcId="{DA2F61A2-E6CA-4ACD-B490-19EA87E460AB}" destId="{DF8CC3CA-4B0D-4543-9613-86B85205975C}" srcOrd="0" destOrd="0" presId="urn:diagrams.loki3.com/BracketList"/>
    <dgm:cxn modelId="{04EA40D5-5834-4C15-ABD9-1C438EECBA04}" type="presParOf" srcId="{DF8CC3CA-4B0D-4543-9613-86B85205975C}" destId="{AE85DF39-B710-4E27-9D26-90A1D504ADAB}" srcOrd="0" destOrd="0" presId="urn:diagrams.loki3.com/BracketList"/>
    <dgm:cxn modelId="{D58CAE39-A025-4503-84DD-BD5AAED92466}" type="presParOf" srcId="{DF8CC3CA-4B0D-4543-9613-86B85205975C}" destId="{6B17A02D-6B1D-40BB-B78E-49F829BCAB27}" srcOrd="1" destOrd="0" presId="urn:diagrams.loki3.com/BracketList"/>
    <dgm:cxn modelId="{142D354C-5D75-4432-AB84-848386A53A24}" type="presParOf" srcId="{DF8CC3CA-4B0D-4543-9613-86B85205975C}" destId="{2B331774-8C37-4FAB-BC60-C08179AD7405}" srcOrd="2" destOrd="0" presId="urn:diagrams.loki3.com/BracketList"/>
    <dgm:cxn modelId="{52D6A510-216A-4D73-8410-3C36A9B0F936}" type="presParOf" srcId="{DF8CC3CA-4B0D-4543-9613-86B85205975C}" destId="{EDA010FC-BEDF-43E2-96B5-5A0DC8BA2BE5}" srcOrd="3" destOrd="0" presId="urn:diagrams.loki3.com/BracketList"/>
    <dgm:cxn modelId="{13336CFA-CCB9-42F5-9928-FA6D6524220D}" type="presParOf" srcId="{DA2F61A2-E6CA-4ACD-B490-19EA87E460AB}" destId="{F5E14FFC-8778-40BE-818A-32DF9F858576}" srcOrd="1" destOrd="0" presId="urn:diagrams.loki3.com/BracketList"/>
    <dgm:cxn modelId="{B5F1B27B-F25A-4895-9325-2AC89BCED0C6}" type="presParOf" srcId="{DA2F61A2-E6CA-4ACD-B490-19EA87E460AB}" destId="{317FA22F-5C4E-485D-958D-49F139BDF278}" srcOrd="2" destOrd="0" presId="urn:diagrams.loki3.com/BracketList"/>
    <dgm:cxn modelId="{F8C91C0F-E6E1-43D5-9BE0-0ACE51C7DC58}" type="presParOf" srcId="{317FA22F-5C4E-485D-958D-49F139BDF278}" destId="{50BDD014-7BE6-473F-8BB7-9C9127A5CB5B}" srcOrd="0" destOrd="0" presId="urn:diagrams.loki3.com/BracketList"/>
    <dgm:cxn modelId="{E4A38EB1-4400-4EDE-A0F8-CCD06CC80815}" type="presParOf" srcId="{317FA22F-5C4E-485D-958D-49F139BDF278}" destId="{9E8057D9-9268-48E7-8300-6A991CB1FEE4}" srcOrd="1" destOrd="0" presId="urn:diagrams.loki3.com/BracketList"/>
    <dgm:cxn modelId="{2FDFB787-F1EF-4211-B5FD-9A27FCA72AFC}" type="presParOf" srcId="{317FA22F-5C4E-485D-958D-49F139BDF278}" destId="{703859E9-4560-4848-9CB9-22659CE1EBD0}" srcOrd="2" destOrd="0" presId="urn:diagrams.loki3.com/BracketList"/>
    <dgm:cxn modelId="{1926D35A-758A-4D5A-A0A1-F9A4190DE84D}" type="presParOf" srcId="{317FA22F-5C4E-485D-958D-49F139BDF278}" destId="{B83B727D-571A-4B7B-8361-4170AD73DC35}"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913E0D-9F36-46E6-A11A-B36110FBEABE}" type="doc">
      <dgm:prSet loTypeId="urn:diagrams.loki3.com/BracketList" loCatId="list" qsTypeId="urn:microsoft.com/office/officeart/2005/8/quickstyle/simple1" qsCatId="simple" csTypeId="urn:microsoft.com/office/officeart/2005/8/colors/accent0_3" csCatId="mainScheme" phldr="1"/>
      <dgm:spPr/>
      <dgm:t>
        <a:bodyPr/>
        <a:lstStyle/>
        <a:p>
          <a:endParaRPr lang="en-US"/>
        </a:p>
      </dgm:t>
    </dgm:pt>
    <dgm:pt modelId="{D9E31B5F-2990-4428-A1BC-29B459078F5E}">
      <dgm:prSet phldrT="[Text]" phldr="0" custT="1"/>
      <dgm:spPr/>
      <dgm:t>
        <a:bodyPr/>
        <a:lstStyle/>
        <a:p>
          <a:r>
            <a:rPr lang="en-US" sz="2000" b="1">
              <a:latin typeface="Aptos" panose="020B0004020202020204" pitchFamily="34" charset="0"/>
            </a:rPr>
            <a:t>Forged Payee Endorsement</a:t>
          </a:r>
          <a:endParaRPr lang="en-US" sz="2000" b="1" dirty="0">
            <a:latin typeface="Aptos" panose="020B0004020202020204" pitchFamily="34" charset="0"/>
          </a:endParaRPr>
        </a:p>
      </dgm:t>
    </dgm:pt>
    <dgm:pt modelId="{D00A85DA-5C59-4C74-BE4F-9A231E4E391D}" type="parTrans" cxnId="{8E737B6F-89F2-4DFD-B6B5-08F05D33D1F2}">
      <dgm:prSet/>
      <dgm:spPr/>
      <dgm:t>
        <a:bodyPr/>
        <a:lstStyle/>
        <a:p>
          <a:endParaRPr lang="en-US"/>
        </a:p>
      </dgm:t>
    </dgm:pt>
    <dgm:pt modelId="{95FDD7A8-78C6-46B1-A9C9-22C44E3E5057}" type="sibTrans" cxnId="{8E737B6F-89F2-4DFD-B6B5-08F05D33D1F2}">
      <dgm:prSet/>
      <dgm:spPr/>
      <dgm:t>
        <a:bodyPr/>
        <a:lstStyle/>
        <a:p>
          <a:endParaRPr lang="en-US"/>
        </a:p>
      </dgm:t>
    </dgm:pt>
    <dgm:pt modelId="{8C01F37B-800D-4704-BCF7-C7179E096707}">
      <dgm:prSet phldrT="[Text]" custT="1"/>
      <dgm:spPr/>
      <dgm:t>
        <a:bodyPr/>
        <a:lstStyle/>
        <a:p>
          <a:r>
            <a:rPr lang="en-US" sz="1800" dirty="0">
              <a:latin typeface="Aptos" panose="020B0004020202020204" pitchFamily="34" charset="0"/>
            </a:rPr>
            <a:t>A genuine check is changed without authorization (e.g., washing)</a:t>
          </a:r>
        </a:p>
      </dgm:t>
    </dgm:pt>
    <dgm:pt modelId="{4BE9F0CE-7CB3-462B-BC8F-0B5D42D4554C}" type="parTrans" cxnId="{B7DEB670-A5C8-4120-88EA-B787C812E9CF}">
      <dgm:prSet/>
      <dgm:spPr/>
      <dgm:t>
        <a:bodyPr/>
        <a:lstStyle/>
        <a:p>
          <a:endParaRPr lang="en-US"/>
        </a:p>
      </dgm:t>
    </dgm:pt>
    <dgm:pt modelId="{30099D90-90E1-4EE9-9D8C-14831CCF8937}" type="sibTrans" cxnId="{B7DEB670-A5C8-4120-88EA-B787C812E9CF}">
      <dgm:prSet/>
      <dgm:spPr/>
      <dgm:t>
        <a:bodyPr/>
        <a:lstStyle/>
        <a:p>
          <a:endParaRPr lang="en-US"/>
        </a:p>
      </dgm:t>
    </dgm:pt>
    <dgm:pt modelId="{C89332A4-E518-4179-9FF0-31F34FD2F75F}">
      <dgm:prSet phldrT="[Text]" phldr="0" custT="1"/>
      <dgm:spPr/>
      <dgm:t>
        <a:bodyPr/>
        <a:lstStyle/>
        <a:p>
          <a:r>
            <a:rPr lang="en-US" sz="2000" b="1" dirty="0">
              <a:latin typeface="Aptos" panose="020B0004020202020204" pitchFamily="34" charset="0"/>
            </a:rPr>
            <a:t>Forged Drawer Signature</a:t>
          </a:r>
        </a:p>
      </dgm:t>
    </dgm:pt>
    <dgm:pt modelId="{C28BC1B4-229E-49B2-B799-8E245B58D70D}" type="parTrans" cxnId="{90337CC4-368C-489D-BA95-E9C69C90A1B8}">
      <dgm:prSet/>
      <dgm:spPr/>
      <dgm:t>
        <a:bodyPr/>
        <a:lstStyle/>
        <a:p>
          <a:endParaRPr lang="en-US"/>
        </a:p>
      </dgm:t>
    </dgm:pt>
    <dgm:pt modelId="{C4578649-E04F-4132-96EF-5411B3C3FE26}" type="sibTrans" cxnId="{90337CC4-368C-489D-BA95-E9C69C90A1B8}">
      <dgm:prSet/>
      <dgm:spPr/>
      <dgm:t>
        <a:bodyPr/>
        <a:lstStyle/>
        <a:p>
          <a:endParaRPr lang="en-US"/>
        </a:p>
      </dgm:t>
    </dgm:pt>
    <dgm:pt modelId="{92041CEC-F78B-4E0E-A4AC-9CE6696F3884}">
      <dgm:prSet phldrT="[Text]" custT="1"/>
      <dgm:spPr/>
      <dgm:t>
        <a:bodyPr/>
        <a:lstStyle/>
        <a:p>
          <a:r>
            <a:rPr lang="en-US" sz="1800" dirty="0">
              <a:latin typeface="Aptos" panose="020B0004020202020204" pitchFamily="34" charset="0"/>
            </a:rPr>
            <a:t>The item is fabricated (a new copy of a genuine check)</a:t>
          </a:r>
        </a:p>
      </dgm:t>
    </dgm:pt>
    <dgm:pt modelId="{BC99E004-FBAC-48F8-8F1D-9FA05163CE33}" type="parTrans" cxnId="{85317053-777A-4F42-81E4-1AAB2D654A54}">
      <dgm:prSet/>
      <dgm:spPr/>
      <dgm:t>
        <a:bodyPr/>
        <a:lstStyle/>
        <a:p>
          <a:endParaRPr lang="en-US"/>
        </a:p>
      </dgm:t>
    </dgm:pt>
    <dgm:pt modelId="{3AB5EA1C-99E9-4DAC-9F5B-AE880B0951DE}" type="sibTrans" cxnId="{85317053-777A-4F42-81E4-1AAB2D654A54}">
      <dgm:prSet/>
      <dgm:spPr/>
      <dgm:t>
        <a:bodyPr/>
        <a:lstStyle/>
        <a:p>
          <a:endParaRPr lang="en-US"/>
        </a:p>
      </dgm:t>
    </dgm:pt>
    <dgm:pt modelId="{4CD6197D-EDD7-40C6-9698-41B27B0E0079}">
      <dgm:prSet custT="1"/>
      <dgm:spPr/>
      <dgm:t>
        <a:bodyPr/>
        <a:lstStyle/>
        <a:p>
          <a:r>
            <a:rPr lang="en-US" sz="1800" dirty="0">
              <a:latin typeface="Aptos" panose="020B0004020202020204" pitchFamily="34" charset="0"/>
            </a:rPr>
            <a:t>The amount, payee, or another term may be changed on the physical check itself</a:t>
          </a:r>
        </a:p>
      </dgm:t>
    </dgm:pt>
    <dgm:pt modelId="{E7B7636E-A8BB-4824-9A42-E14209499DBD}" type="parTrans" cxnId="{5CB65282-6A70-4DD5-9064-FE112A833722}">
      <dgm:prSet/>
      <dgm:spPr/>
      <dgm:t>
        <a:bodyPr/>
        <a:lstStyle/>
        <a:p>
          <a:endParaRPr lang="en-US"/>
        </a:p>
      </dgm:t>
    </dgm:pt>
    <dgm:pt modelId="{2E11B472-59C7-480E-8B23-94FFD5267628}" type="sibTrans" cxnId="{5CB65282-6A70-4DD5-9064-FE112A833722}">
      <dgm:prSet/>
      <dgm:spPr/>
      <dgm:t>
        <a:bodyPr/>
        <a:lstStyle/>
        <a:p>
          <a:endParaRPr lang="en-US"/>
        </a:p>
      </dgm:t>
    </dgm:pt>
    <dgm:pt modelId="{E063B73F-0724-4128-8E24-66BB36C5B457}">
      <dgm:prSet custT="1"/>
      <dgm:spPr/>
      <dgm:t>
        <a:bodyPr/>
        <a:lstStyle/>
        <a:p>
          <a:r>
            <a:rPr lang="en-US" sz="1800" dirty="0">
              <a:latin typeface="Aptos" panose="020B0004020202020204" pitchFamily="34" charset="0"/>
            </a:rPr>
            <a:t>It may include correct routing and account information</a:t>
          </a:r>
        </a:p>
      </dgm:t>
    </dgm:pt>
    <dgm:pt modelId="{2B86D6E1-5021-47C7-9596-DE7CBBED9AFD}" type="parTrans" cxnId="{BCA71E8D-E0E5-4615-8BED-C1BC85A8F34F}">
      <dgm:prSet/>
      <dgm:spPr/>
      <dgm:t>
        <a:bodyPr/>
        <a:lstStyle/>
        <a:p>
          <a:endParaRPr lang="en-US"/>
        </a:p>
      </dgm:t>
    </dgm:pt>
    <dgm:pt modelId="{D1129BA6-2FA3-4643-ACD1-03FFB4590884}" type="sibTrans" cxnId="{BCA71E8D-E0E5-4615-8BED-C1BC85A8F34F}">
      <dgm:prSet/>
      <dgm:spPr/>
      <dgm:t>
        <a:bodyPr/>
        <a:lstStyle/>
        <a:p>
          <a:endParaRPr lang="en-US"/>
        </a:p>
      </dgm:t>
    </dgm:pt>
    <dgm:pt modelId="{DA2F61A2-E6CA-4ACD-B490-19EA87E460AB}" type="pres">
      <dgm:prSet presAssocID="{36913E0D-9F36-46E6-A11A-B36110FBEABE}" presName="Name0" presStyleCnt="0">
        <dgm:presLayoutVars>
          <dgm:dir/>
          <dgm:animLvl val="lvl"/>
          <dgm:resizeHandles val="exact"/>
        </dgm:presLayoutVars>
      </dgm:prSet>
      <dgm:spPr/>
    </dgm:pt>
    <dgm:pt modelId="{DF8CC3CA-4B0D-4543-9613-86B85205975C}" type="pres">
      <dgm:prSet presAssocID="{D9E31B5F-2990-4428-A1BC-29B459078F5E}" presName="linNode" presStyleCnt="0"/>
      <dgm:spPr/>
    </dgm:pt>
    <dgm:pt modelId="{AE85DF39-B710-4E27-9D26-90A1D504ADAB}" type="pres">
      <dgm:prSet presAssocID="{D9E31B5F-2990-4428-A1BC-29B459078F5E}" presName="parTx" presStyleLbl="revTx" presStyleIdx="0" presStyleCnt="2">
        <dgm:presLayoutVars>
          <dgm:chMax val="1"/>
          <dgm:bulletEnabled val="1"/>
        </dgm:presLayoutVars>
      </dgm:prSet>
      <dgm:spPr/>
    </dgm:pt>
    <dgm:pt modelId="{6B17A02D-6B1D-40BB-B78E-49F829BCAB27}" type="pres">
      <dgm:prSet presAssocID="{D9E31B5F-2990-4428-A1BC-29B459078F5E}" presName="bracket" presStyleLbl="parChTrans1D1" presStyleIdx="0" presStyleCnt="2"/>
      <dgm:spPr/>
    </dgm:pt>
    <dgm:pt modelId="{2B331774-8C37-4FAB-BC60-C08179AD7405}" type="pres">
      <dgm:prSet presAssocID="{D9E31B5F-2990-4428-A1BC-29B459078F5E}" presName="spH" presStyleCnt="0"/>
      <dgm:spPr/>
    </dgm:pt>
    <dgm:pt modelId="{EDA010FC-BEDF-43E2-96B5-5A0DC8BA2BE5}" type="pres">
      <dgm:prSet presAssocID="{D9E31B5F-2990-4428-A1BC-29B459078F5E}" presName="desTx" presStyleLbl="node1" presStyleIdx="0" presStyleCnt="2">
        <dgm:presLayoutVars>
          <dgm:bulletEnabled val="1"/>
        </dgm:presLayoutVars>
      </dgm:prSet>
      <dgm:spPr/>
    </dgm:pt>
    <dgm:pt modelId="{F5E14FFC-8778-40BE-818A-32DF9F858576}" type="pres">
      <dgm:prSet presAssocID="{95FDD7A8-78C6-46B1-A9C9-22C44E3E5057}" presName="spV" presStyleCnt="0"/>
      <dgm:spPr/>
    </dgm:pt>
    <dgm:pt modelId="{317FA22F-5C4E-485D-958D-49F139BDF278}" type="pres">
      <dgm:prSet presAssocID="{C89332A4-E518-4179-9FF0-31F34FD2F75F}" presName="linNode" presStyleCnt="0"/>
      <dgm:spPr/>
    </dgm:pt>
    <dgm:pt modelId="{50BDD014-7BE6-473F-8BB7-9C9127A5CB5B}" type="pres">
      <dgm:prSet presAssocID="{C89332A4-E518-4179-9FF0-31F34FD2F75F}" presName="parTx" presStyleLbl="revTx" presStyleIdx="1" presStyleCnt="2">
        <dgm:presLayoutVars>
          <dgm:chMax val="1"/>
          <dgm:bulletEnabled val="1"/>
        </dgm:presLayoutVars>
      </dgm:prSet>
      <dgm:spPr/>
    </dgm:pt>
    <dgm:pt modelId="{9E8057D9-9268-48E7-8300-6A991CB1FEE4}" type="pres">
      <dgm:prSet presAssocID="{C89332A4-E518-4179-9FF0-31F34FD2F75F}" presName="bracket" presStyleLbl="parChTrans1D1" presStyleIdx="1" presStyleCnt="2"/>
      <dgm:spPr/>
    </dgm:pt>
    <dgm:pt modelId="{703859E9-4560-4848-9CB9-22659CE1EBD0}" type="pres">
      <dgm:prSet presAssocID="{C89332A4-E518-4179-9FF0-31F34FD2F75F}" presName="spH" presStyleCnt="0"/>
      <dgm:spPr/>
    </dgm:pt>
    <dgm:pt modelId="{B83B727D-571A-4B7B-8361-4170AD73DC35}" type="pres">
      <dgm:prSet presAssocID="{C89332A4-E518-4179-9FF0-31F34FD2F75F}" presName="desTx" presStyleLbl="node1" presStyleIdx="1" presStyleCnt="2">
        <dgm:presLayoutVars>
          <dgm:bulletEnabled val="1"/>
        </dgm:presLayoutVars>
      </dgm:prSet>
      <dgm:spPr/>
    </dgm:pt>
  </dgm:ptLst>
  <dgm:cxnLst>
    <dgm:cxn modelId="{8E737B6F-89F2-4DFD-B6B5-08F05D33D1F2}" srcId="{36913E0D-9F36-46E6-A11A-B36110FBEABE}" destId="{D9E31B5F-2990-4428-A1BC-29B459078F5E}" srcOrd="0" destOrd="0" parTransId="{D00A85DA-5C59-4C74-BE4F-9A231E4E391D}" sibTransId="{95FDD7A8-78C6-46B1-A9C9-22C44E3E5057}"/>
    <dgm:cxn modelId="{0C89B46F-9413-4972-B2DC-BE8BCFB52816}" type="presOf" srcId="{4CD6197D-EDD7-40C6-9698-41B27B0E0079}" destId="{EDA010FC-BEDF-43E2-96B5-5A0DC8BA2BE5}" srcOrd="0" destOrd="1" presId="urn:diagrams.loki3.com/BracketList"/>
    <dgm:cxn modelId="{B7DEB670-A5C8-4120-88EA-B787C812E9CF}" srcId="{D9E31B5F-2990-4428-A1BC-29B459078F5E}" destId="{8C01F37B-800D-4704-BCF7-C7179E096707}" srcOrd="0" destOrd="0" parTransId="{4BE9F0CE-7CB3-462B-BC8F-0B5D42D4554C}" sibTransId="{30099D90-90E1-4EE9-9D8C-14831CCF8937}"/>
    <dgm:cxn modelId="{85317053-777A-4F42-81E4-1AAB2D654A54}" srcId="{C89332A4-E518-4179-9FF0-31F34FD2F75F}" destId="{92041CEC-F78B-4E0E-A4AC-9CE6696F3884}" srcOrd="0" destOrd="0" parTransId="{BC99E004-FBAC-48F8-8F1D-9FA05163CE33}" sibTransId="{3AB5EA1C-99E9-4DAC-9F5B-AE880B0951DE}"/>
    <dgm:cxn modelId="{5CB65282-6A70-4DD5-9064-FE112A833722}" srcId="{D9E31B5F-2990-4428-A1BC-29B459078F5E}" destId="{4CD6197D-EDD7-40C6-9698-41B27B0E0079}" srcOrd="1" destOrd="0" parTransId="{E7B7636E-A8BB-4824-9A42-E14209499DBD}" sibTransId="{2E11B472-59C7-480E-8B23-94FFD5267628}"/>
    <dgm:cxn modelId="{BCA71E8D-E0E5-4615-8BED-C1BC85A8F34F}" srcId="{C89332A4-E518-4179-9FF0-31F34FD2F75F}" destId="{E063B73F-0724-4128-8E24-66BB36C5B457}" srcOrd="1" destOrd="0" parTransId="{2B86D6E1-5021-47C7-9596-DE7CBBED9AFD}" sibTransId="{D1129BA6-2FA3-4643-ACD1-03FFB4590884}"/>
    <dgm:cxn modelId="{884CF49A-0832-4233-B01B-B960D5BEFC1A}" type="presOf" srcId="{8C01F37B-800D-4704-BCF7-C7179E096707}" destId="{EDA010FC-BEDF-43E2-96B5-5A0DC8BA2BE5}" srcOrd="0" destOrd="0" presId="urn:diagrams.loki3.com/BracketList"/>
    <dgm:cxn modelId="{90337CC4-368C-489D-BA95-E9C69C90A1B8}" srcId="{36913E0D-9F36-46E6-A11A-B36110FBEABE}" destId="{C89332A4-E518-4179-9FF0-31F34FD2F75F}" srcOrd="1" destOrd="0" parTransId="{C28BC1B4-229E-49B2-B799-8E245B58D70D}" sibTransId="{C4578649-E04F-4132-96EF-5411B3C3FE26}"/>
    <dgm:cxn modelId="{860669C9-509A-4C1D-A869-688F56E4D3C3}" type="presOf" srcId="{E063B73F-0724-4128-8E24-66BB36C5B457}" destId="{B83B727D-571A-4B7B-8361-4170AD73DC35}" srcOrd="0" destOrd="1" presId="urn:diagrams.loki3.com/BracketList"/>
    <dgm:cxn modelId="{57BACAD0-C637-47FC-B37C-3856E5DC43EC}" type="presOf" srcId="{C89332A4-E518-4179-9FF0-31F34FD2F75F}" destId="{50BDD014-7BE6-473F-8BB7-9C9127A5CB5B}" srcOrd="0" destOrd="0" presId="urn:diagrams.loki3.com/BracketList"/>
    <dgm:cxn modelId="{A3402EDF-82CD-4507-A629-B9837123B0BB}" type="presOf" srcId="{36913E0D-9F36-46E6-A11A-B36110FBEABE}" destId="{DA2F61A2-E6CA-4ACD-B490-19EA87E460AB}" srcOrd="0" destOrd="0" presId="urn:diagrams.loki3.com/BracketList"/>
    <dgm:cxn modelId="{2B897AE2-AF7E-47BC-AF44-D0F085971C97}" type="presOf" srcId="{92041CEC-F78B-4E0E-A4AC-9CE6696F3884}" destId="{B83B727D-571A-4B7B-8361-4170AD73DC35}" srcOrd="0" destOrd="0" presId="urn:diagrams.loki3.com/BracketList"/>
    <dgm:cxn modelId="{0328DCFD-48D7-459B-8514-09BB3BB0918A}" type="presOf" srcId="{D9E31B5F-2990-4428-A1BC-29B459078F5E}" destId="{AE85DF39-B710-4E27-9D26-90A1D504ADAB}" srcOrd="0" destOrd="0" presId="urn:diagrams.loki3.com/BracketList"/>
    <dgm:cxn modelId="{3E8F7E92-7C96-47FC-93E3-58AF3010CEDB}" type="presParOf" srcId="{DA2F61A2-E6CA-4ACD-B490-19EA87E460AB}" destId="{DF8CC3CA-4B0D-4543-9613-86B85205975C}" srcOrd="0" destOrd="0" presId="urn:diagrams.loki3.com/BracketList"/>
    <dgm:cxn modelId="{04EA40D5-5834-4C15-ABD9-1C438EECBA04}" type="presParOf" srcId="{DF8CC3CA-4B0D-4543-9613-86B85205975C}" destId="{AE85DF39-B710-4E27-9D26-90A1D504ADAB}" srcOrd="0" destOrd="0" presId="urn:diagrams.loki3.com/BracketList"/>
    <dgm:cxn modelId="{D58CAE39-A025-4503-84DD-BD5AAED92466}" type="presParOf" srcId="{DF8CC3CA-4B0D-4543-9613-86B85205975C}" destId="{6B17A02D-6B1D-40BB-B78E-49F829BCAB27}" srcOrd="1" destOrd="0" presId="urn:diagrams.loki3.com/BracketList"/>
    <dgm:cxn modelId="{142D354C-5D75-4432-AB84-848386A53A24}" type="presParOf" srcId="{DF8CC3CA-4B0D-4543-9613-86B85205975C}" destId="{2B331774-8C37-4FAB-BC60-C08179AD7405}" srcOrd="2" destOrd="0" presId="urn:diagrams.loki3.com/BracketList"/>
    <dgm:cxn modelId="{52D6A510-216A-4D73-8410-3C36A9B0F936}" type="presParOf" srcId="{DF8CC3CA-4B0D-4543-9613-86B85205975C}" destId="{EDA010FC-BEDF-43E2-96B5-5A0DC8BA2BE5}" srcOrd="3" destOrd="0" presId="urn:diagrams.loki3.com/BracketList"/>
    <dgm:cxn modelId="{13336CFA-CCB9-42F5-9928-FA6D6524220D}" type="presParOf" srcId="{DA2F61A2-E6CA-4ACD-B490-19EA87E460AB}" destId="{F5E14FFC-8778-40BE-818A-32DF9F858576}" srcOrd="1" destOrd="0" presId="urn:diagrams.loki3.com/BracketList"/>
    <dgm:cxn modelId="{B5F1B27B-F25A-4895-9325-2AC89BCED0C6}" type="presParOf" srcId="{DA2F61A2-E6CA-4ACD-B490-19EA87E460AB}" destId="{317FA22F-5C4E-485D-958D-49F139BDF278}" srcOrd="2" destOrd="0" presId="urn:diagrams.loki3.com/BracketList"/>
    <dgm:cxn modelId="{F8C91C0F-E6E1-43D5-9BE0-0ACE51C7DC58}" type="presParOf" srcId="{317FA22F-5C4E-485D-958D-49F139BDF278}" destId="{50BDD014-7BE6-473F-8BB7-9C9127A5CB5B}" srcOrd="0" destOrd="0" presId="urn:diagrams.loki3.com/BracketList"/>
    <dgm:cxn modelId="{E4A38EB1-4400-4EDE-A0F8-CCD06CC80815}" type="presParOf" srcId="{317FA22F-5C4E-485D-958D-49F139BDF278}" destId="{9E8057D9-9268-48E7-8300-6A991CB1FEE4}" srcOrd="1" destOrd="0" presId="urn:diagrams.loki3.com/BracketList"/>
    <dgm:cxn modelId="{2FDFB787-F1EF-4211-B5FD-9A27FCA72AFC}" type="presParOf" srcId="{317FA22F-5C4E-485D-958D-49F139BDF278}" destId="{703859E9-4560-4848-9CB9-22659CE1EBD0}" srcOrd="2" destOrd="0" presId="urn:diagrams.loki3.com/BracketList"/>
    <dgm:cxn modelId="{1926D35A-758A-4D5A-A0A1-F9A4190DE84D}" type="presParOf" srcId="{317FA22F-5C4E-485D-958D-49F139BDF278}" destId="{B83B727D-571A-4B7B-8361-4170AD73DC35}" srcOrd="3" destOrd="0" presId="urn:diagrams.loki3.com/Bracket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7AD637-C374-4CEF-92CF-D22F8D460DC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397812E-E768-408A-B8E0-60925C76FA69}">
      <dgm:prSet phldrT="[Text]"/>
      <dgm:spPr/>
      <dgm:t>
        <a:bodyPr/>
        <a:lstStyle/>
        <a:p>
          <a:r>
            <a:rPr lang="en-US" b="1" dirty="0">
              <a:latin typeface="Aptos" panose="020B0004020202020204" pitchFamily="34" charset="0"/>
            </a:rPr>
            <a:t>Typical Alterations</a:t>
          </a:r>
        </a:p>
      </dgm:t>
    </dgm:pt>
    <dgm:pt modelId="{93E57F1C-FF34-46BE-9B99-DB2489BB1AE7}" type="parTrans" cxnId="{B2B0AC85-BE54-469C-AC14-3637024059DF}">
      <dgm:prSet/>
      <dgm:spPr/>
      <dgm:t>
        <a:bodyPr/>
        <a:lstStyle/>
        <a:p>
          <a:endParaRPr lang="en-US"/>
        </a:p>
      </dgm:t>
    </dgm:pt>
    <dgm:pt modelId="{0A14E2C2-5235-459C-BDFA-C4F09FC86878}" type="sibTrans" cxnId="{B2B0AC85-BE54-469C-AC14-3637024059DF}">
      <dgm:prSet/>
      <dgm:spPr/>
      <dgm:t>
        <a:bodyPr/>
        <a:lstStyle/>
        <a:p>
          <a:endParaRPr lang="en-US"/>
        </a:p>
      </dgm:t>
    </dgm:pt>
    <dgm:pt modelId="{19CB342C-B9C7-4CE3-80C6-BA2FC14D1114}">
      <dgm:prSet phldrT="[Text]" custT="1"/>
      <dgm:spPr/>
      <dgm:t>
        <a:bodyPr/>
        <a:lstStyle/>
        <a:p>
          <a:r>
            <a:rPr lang="en-US" sz="2000" dirty="0">
              <a:latin typeface="Aptos" panose="020B0004020202020204" pitchFamily="34" charset="0"/>
            </a:rPr>
            <a:t>Increased dollar amount</a:t>
          </a:r>
        </a:p>
      </dgm:t>
    </dgm:pt>
    <dgm:pt modelId="{2830C508-ED07-450C-B1F9-BC2D3C376CC8}" type="parTrans" cxnId="{A526823A-0D74-4667-B434-460657004B45}">
      <dgm:prSet/>
      <dgm:spPr/>
      <dgm:t>
        <a:bodyPr/>
        <a:lstStyle/>
        <a:p>
          <a:endParaRPr lang="en-US"/>
        </a:p>
      </dgm:t>
    </dgm:pt>
    <dgm:pt modelId="{E80F423E-E97C-4C9E-A0C5-CCB1DEF3E094}" type="sibTrans" cxnId="{A526823A-0D74-4667-B434-460657004B45}">
      <dgm:prSet/>
      <dgm:spPr/>
      <dgm:t>
        <a:bodyPr/>
        <a:lstStyle/>
        <a:p>
          <a:endParaRPr lang="en-US"/>
        </a:p>
      </dgm:t>
    </dgm:pt>
    <dgm:pt modelId="{F6D92E60-853B-4626-A8C7-4B0518AAF70E}">
      <dgm:prSet phldrT="[Text]"/>
      <dgm:spPr/>
      <dgm:t>
        <a:bodyPr/>
        <a:lstStyle/>
        <a:p>
          <a:r>
            <a:rPr lang="en-US" b="1" dirty="0">
              <a:latin typeface="Aptos" panose="020B0004020202020204" pitchFamily="34" charset="0"/>
            </a:rPr>
            <a:t>Initial Analysis</a:t>
          </a:r>
        </a:p>
      </dgm:t>
    </dgm:pt>
    <dgm:pt modelId="{90911DEB-913B-41F9-B304-2E434799FDED}" type="parTrans" cxnId="{3D584047-AFF5-4A7E-B85F-CEF030F85998}">
      <dgm:prSet/>
      <dgm:spPr/>
      <dgm:t>
        <a:bodyPr/>
        <a:lstStyle/>
        <a:p>
          <a:endParaRPr lang="en-US"/>
        </a:p>
      </dgm:t>
    </dgm:pt>
    <dgm:pt modelId="{4B791C5B-F2E0-4E45-8F00-ED3FCF9FAB85}" type="sibTrans" cxnId="{3D584047-AFF5-4A7E-B85F-CEF030F85998}">
      <dgm:prSet/>
      <dgm:spPr/>
      <dgm:t>
        <a:bodyPr/>
        <a:lstStyle/>
        <a:p>
          <a:endParaRPr lang="en-US"/>
        </a:p>
      </dgm:t>
    </dgm:pt>
    <dgm:pt modelId="{D8A6A003-868D-4454-87C9-EA184DAC12C6}">
      <dgm:prSet phldrT="[Text]"/>
      <dgm:spPr/>
      <dgm:t>
        <a:bodyPr/>
        <a:lstStyle/>
        <a:p>
          <a:r>
            <a:rPr lang="en-US" dirty="0">
              <a:latin typeface="Aptos" panose="020B0004020202020204" pitchFamily="34" charset="0"/>
            </a:rPr>
            <a:t>Was the check genuine when issued?</a:t>
          </a:r>
        </a:p>
      </dgm:t>
    </dgm:pt>
    <dgm:pt modelId="{09E1AC80-1E7C-45A3-AD07-1E50B065B451}" type="parTrans" cxnId="{24CAC21C-35D4-4C88-B087-179A97599572}">
      <dgm:prSet/>
      <dgm:spPr/>
      <dgm:t>
        <a:bodyPr/>
        <a:lstStyle/>
        <a:p>
          <a:endParaRPr lang="en-US"/>
        </a:p>
      </dgm:t>
    </dgm:pt>
    <dgm:pt modelId="{12D6E3FD-9975-433A-86B3-A5E6E3F747E2}" type="sibTrans" cxnId="{24CAC21C-35D4-4C88-B087-179A97599572}">
      <dgm:prSet/>
      <dgm:spPr/>
      <dgm:t>
        <a:bodyPr/>
        <a:lstStyle/>
        <a:p>
          <a:endParaRPr lang="en-US"/>
        </a:p>
      </dgm:t>
    </dgm:pt>
    <dgm:pt modelId="{D9C0106F-353F-4D14-BE8B-46B4D5F916CF}">
      <dgm:prSet phldrT="[Text]"/>
      <dgm:spPr/>
      <dgm:t>
        <a:bodyPr/>
        <a:lstStyle/>
        <a:p>
          <a:r>
            <a:rPr lang="en-US" b="1" dirty="0">
              <a:latin typeface="Aptos" panose="020B0004020202020204" pitchFamily="34" charset="0"/>
            </a:rPr>
            <a:t>Potential Loss-Shifting Issues</a:t>
          </a:r>
        </a:p>
      </dgm:t>
    </dgm:pt>
    <dgm:pt modelId="{7CC4D8D6-EEC4-4C47-9DF2-BE4D817602C7}" type="parTrans" cxnId="{18281654-0A6A-4BAD-AF9B-A759EA3C54DC}">
      <dgm:prSet/>
      <dgm:spPr/>
      <dgm:t>
        <a:bodyPr/>
        <a:lstStyle/>
        <a:p>
          <a:endParaRPr lang="en-US"/>
        </a:p>
      </dgm:t>
    </dgm:pt>
    <dgm:pt modelId="{54954624-0A1B-4F9F-8256-77353AB5DDF5}" type="sibTrans" cxnId="{18281654-0A6A-4BAD-AF9B-A759EA3C54DC}">
      <dgm:prSet/>
      <dgm:spPr/>
      <dgm:t>
        <a:bodyPr/>
        <a:lstStyle/>
        <a:p>
          <a:endParaRPr lang="en-US"/>
        </a:p>
      </dgm:t>
    </dgm:pt>
    <dgm:pt modelId="{C83184DD-4F33-44E4-8F71-0CD2422A52AD}">
      <dgm:prSet phldrT="[Text]"/>
      <dgm:spPr/>
      <dgm:t>
        <a:bodyPr/>
        <a:lstStyle/>
        <a:p>
          <a:r>
            <a:rPr lang="en-US" dirty="0">
              <a:latin typeface="Aptos" panose="020B0004020202020204" pitchFamily="34" charset="0"/>
            </a:rPr>
            <a:t>Presentment and transfer warranties</a:t>
          </a:r>
        </a:p>
      </dgm:t>
    </dgm:pt>
    <dgm:pt modelId="{4347DC94-8138-442D-8FA5-C468FECA3F35}" type="parTrans" cxnId="{154FAD6F-A294-448B-B063-EF9086A6F306}">
      <dgm:prSet/>
      <dgm:spPr/>
      <dgm:t>
        <a:bodyPr/>
        <a:lstStyle/>
        <a:p>
          <a:endParaRPr lang="en-US"/>
        </a:p>
      </dgm:t>
    </dgm:pt>
    <dgm:pt modelId="{679BA4FF-71B0-468E-927F-E923A57A3719}" type="sibTrans" cxnId="{154FAD6F-A294-448B-B063-EF9086A6F306}">
      <dgm:prSet/>
      <dgm:spPr/>
      <dgm:t>
        <a:bodyPr/>
        <a:lstStyle/>
        <a:p>
          <a:endParaRPr lang="en-US"/>
        </a:p>
      </dgm:t>
    </dgm:pt>
    <dgm:pt modelId="{7B3DC61E-478C-45D2-875A-5E9EEF59C634}">
      <dgm:prSet custT="1"/>
      <dgm:spPr/>
      <dgm:t>
        <a:bodyPr/>
        <a:lstStyle/>
        <a:p>
          <a:r>
            <a:rPr lang="en-US" sz="2000" dirty="0">
              <a:latin typeface="Aptos" panose="020B0004020202020204" pitchFamily="34" charset="0"/>
            </a:rPr>
            <a:t>Changed payee</a:t>
          </a:r>
        </a:p>
      </dgm:t>
    </dgm:pt>
    <dgm:pt modelId="{AAB9BFCB-DFE8-4B2F-AA21-2D06B937C809}" type="parTrans" cxnId="{5594C2FD-35AD-45D2-9AAE-3C2CDC4D20E5}">
      <dgm:prSet/>
      <dgm:spPr/>
      <dgm:t>
        <a:bodyPr/>
        <a:lstStyle/>
        <a:p>
          <a:endParaRPr lang="en-US"/>
        </a:p>
      </dgm:t>
    </dgm:pt>
    <dgm:pt modelId="{44373281-BAF3-491E-AA25-750E25828B2C}" type="sibTrans" cxnId="{5594C2FD-35AD-45D2-9AAE-3C2CDC4D20E5}">
      <dgm:prSet/>
      <dgm:spPr/>
      <dgm:t>
        <a:bodyPr/>
        <a:lstStyle/>
        <a:p>
          <a:endParaRPr lang="en-US"/>
        </a:p>
      </dgm:t>
    </dgm:pt>
    <dgm:pt modelId="{858DC104-B2E9-4388-B7FC-6E294FEFEBAC}">
      <dgm:prSet custT="1"/>
      <dgm:spPr/>
      <dgm:t>
        <a:bodyPr/>
        <a:lstStyle/>
        <a:p>
          <a:r>
            <a:rPr lang="en-US" sz="2000" dirty="0">
              <a:latin typeface="Aptos" panose="020B0004020202020204" pitchFamily="34" charset="0"/>
            </a:rPr>
            <a:t>Modified date</a:t>
          </a:r>
        </a:p>
      </dgm:t>
    </dgm:pt>
    <dgm:pt modelId="{96BCF888-EDC7-468B-B69C-393D7A6E23E7}" type="parTrans" cxnId="{19406E47-6927-4B2D-AA99-11F240649412}">
      <dgm:prSet/>
      <dgm:spPr/>
      <dgm:t>
        <a:bodyPr/>
        <a:lstStyle/>
        <a:p>
          <a:endParaRPr lang="en-US"/>
        </a:p>
      </dgm:t>
    </dgm:pt>
    <dgm:pt modelId="{10440BED-F526-4A0D-844A-C401A48C82EE}" type="sibTrans" cxnId="{19406E47-6927-4B2D-AA99-11F240649412}">
      <dgm:prSet/>
      <dgm:spPr/>
      <dgm:t>
        <a:bodyPr/>
        <a:lstStyle/>
        <a:p>
          <a:endParaRPr lang="en-US"/>
        </a:p>
      </dgm:t>
    </dgm:pt>
    <dgm:pt modelId="{E78D268E-0982-43DB-B701-293B087D0DE5}">
      <dgm:prSet custT="1"/>
      <dgm:spPr/>
      <dgm:t>
        <a:bodyPr/>
        <a:lstStyle/>
        <a:p>
          <a:r>
            <a:rPr lang="en-US" sz="2000" dirty="0">
              <a:latin typeface="Aptos" panose="020B0004020202020204" pitchFamily="34" charset="0"/>
            </a:rPr>
            <a:t>Added or deleted terms</a:t>
          </a:r>
        </a:p>
      </dgm:t>
    </dgm:pt>
    <dgm:pt modelId="{AA321762-1D0D-4293-BEA9-1E1FDF86FABD}" type="parTrans" cxnId="{5284A000-8B8A-460A-B0A5-7C284C96D849}">
      <dgm:prSet/>
      <dgm:spPr/>
      <dgm:t>
        <a:bodyPr/>
        <a:lstStyle/>
        <a:p>
          <a:endParaRPr lang="en-US"/>
        </a:p>
      </dgm:t>
    </dgm:pt>
    <dgm:pt modelId="{A5EE0657-B474-4168-B36A-ED3AB66F7669}" type="sibTrans" cxnId="{5284A000-8B8A-460A-B0A5-7C284C96D849}">
      <dgm:prSet/>
      <dgm:spPr/>
      <dgm:t>
        <a:bodyPr/>
        <a:lstStyle/>
        <a:p>
          <a:endParaRPr lang="en-US"/>
        </a:p>
      </dgm:t>
    </dgm:pt>
    <dgm:pt modelId="{BB8F62CD-6C2D-40C0-BC06-4E8CD59AA0C2}">
      <dgm:prSet/>
      <dgm:spPr/>
      <dgm:t>
        <a:bodyPr/>
        <a:lstStyle/>
        <a:p>
          <a:r>
            <a:rPr lang="en-US" dirty="0">
              <a:latin typeface="Aptos" panose="020B0004020202020204" pitchFamily="34" charset="0"/>
            </a:rPr>
            <a:t>Which term was changed?</a:t>
          </a:r>
        </a:p>
      </dgm:t>
    </dgm:pt>
    <dgm:pt modelId="{BD5190B4-05A0-477F-AFEE-AD84EECF8BE8}" type="parTrans" cxnId="{823F926A-3096-48A8-891B-F6A628D66203}">
      <dgm:prSet/>
      <dgm:spPr/>
      <dgm:t>
        <a:bodyPr/>
        <a:lstStyle/>
        <a:p>
          <a:endParaRPr lang="en-US"/>
        </a:p>
      </dgm:t>
    </dgm:pt>
    <dgm:pt modelId="{74B9303E-A3AC-4A99-9C58-636E82A93C9C}" type="sibTrans" cxnId="{823F926A-3096-48A8-891B-F6A628D66203}">
      <dgm:prSet/>
      <dgm:spPr/>
      <dgm:t>
        <a:bodyPr/>
        <a:lstStyle/>
        <a:p>
          <a:endParaRPr lang="en-US"/>
        </a:p>
      </dgm:t>
    </dgm:pt>
    <dgm:pt modelId="{E1C2D1E7-5697-47AF-99D6-138B80B3325C}">
      <dgm:prSet/>
      <dgm:spPr/>
      <dgm:t>
        <a:bodyPr/>
        <a:lstStyle/>
        <a:p>
          <a:r>
            <a:rPr lang="en-US" dirty="0">
              <a:latin typeface="Aptos" panose="020B0004020202020204" pitchFamily="34" charset="0"/>
            </a:rPr>
            <a:t>Was the change authorized?</a:t>
          </a:r>
        </a:p>
      </dgm:t>
    </dgm:pt>
    <dgm:pt modelId="{9F206201-F7F3-45ED-836B-424FA801CB3F}" type="parTrans" cxnId="{79419D84-3D01-4C9C-896A-EDB9614311B2}">
      <dgm:prSet/>
      <dgm:spPr/>
      <dgm:t>
        <a:bodyPr/>
        <a:lstStyle/>
        <a:p>
          <a:endParaRPr lang="en-US"/>
        </a:p>
      </dgm:t>
    </dgm:pt>
    <dgm:pt modelId="{D7CF5615-2C66-4CC0-AAB0-54D546A0BA69}" type="sibTrans" cxnId="{79419D84-3D01-4C9C-896A-EDB9614311B2}">
      <dgm:prSet/>
      <dgm:spPr/>
      <dgm:t>
        <a:bodyPr/>
        <a:lstStyle/>
        <a:p>
          <a:endParaRPr lang="en-US"/>
        </a:p>
      </dgm:t>
    </dgm:pt>
    <dgm:pt modelId="{88CFCB0B-E7E7-496A-A26B-61581B7DDEB4}">
      <dgm:prSet/>
      <dgm:spPr/>
      <dgm:t>
        <a:bodyPr/>
        <a:lstStyle/>
        <a:p>
          <a:r>
            <a:rPr lang="en-US" dirty="0">
              <a:latin typeface="Aptos" panose="020B0004020202020204" pitchFamily="34" charset="0"/>
            </a:rPr>
            <a:t>Did the bank pay according to the original or altered terms?</a:t>
          </a:r>
        </a:p>
      </dgm:t>
    </dgm:pt>
    <dgm:pt modelId="{1B37698E-4921-41C8-9EE9-E43BE2862D3E}" type="parTrans" cxnId="{71D0AE09-9368-4765-AC57-38C75B7D3C4B}">
      <dgm:prSet/>
      <dgm:spPr/>
      <dgm:t>
        <a:bodyPr/>
        <a:lstStyle/>
        <a:p>
          <a:endParaRPr lang="en-US"/>
        </a:p>
      </dgm:t>
    </dgm:pt>
    <dgm:pt modelId="{77320766-CCA2-4BFD-8FB0-EB6905D1BB31}" type="sibTrans" cxnId="{71D0AE09-9368-4765-AC57-38C75B7D3C4B}">
      <dgm:prSet/>
      <dgm:spPr/>
      <dgm:t>
        <a:bodyPr/>
        <a:lstStyle/>
        <a:p>
          <a:endParaRPr lang="en-US"/>
        </a:p>
      </dgm:t>
    </dgm:pt>
    <dgm:pt modelId="{A45BCF05-4733-4FFA-8C2B-0F4A204A8EE8}">
      <dgm:prSet/>
      <dgm:spPr/>
      <dgm:t>
        <a:bodyPr/>
        <a:lstStyle/>
        <a:p>
          <a:r>
            <a:rPr lang="en-US" dirty="0">
              <a:latin typeface="Aptos" panose="020B0004020202020204" pitchFamily="34" charset="0"/>
            </a:rPr>
            <a:t>Is the original paper check available?</a:t>
          </a:r>
        </a:p>
      </dgm:t>
    </dgm:pt>
    <dgm:pt modelId="{73C466B5-D415-4F6B-BD9F-7A3CD3FA04FF}" type="parTrans" cxnId="{0FC1D075-4812-49DB-A964-FD7D0A476A8D}">
      <dgm:prSet/>
      <dgm:spPr/>
      <dgm:t>
        <a:bodyPr/>
        <a:lstStyle/>
        <a:p>
          <a:endParaRPr lang="en-US"/>
        </a:p>
      </dgm:t>
    </dgm:pt>
    <dgm:pt modelId="{EB4D3994-2925-4630-93B1-355A01926994}" type="sibTrans" cxnId="{0FC1D075-4812-49DB-A964-FD7D0A476A8D}">
      <dgm:prSet/>
      <dgm:spPr/>
      <dgm:t>
        <a:bodyPr/>
        <a:lstStyle/>
        <a:p>
          <a:endParaRPr lang="en-US"/>
        </a:p>
      </dgm:t>
    </dgm:pt>
    <dgm:pt modelId="{FCC344A5-2C34-45BC-99EF-45FE52B8E947}">
      <dgm:prSet/>
      <dgm:spPr/>
      <dgm:t>
        <a:bodyPr/>
        <a:lstStyle/>
        <a:p>
          <a:r>
            <a:rPr lang="en-US" dirty="0">
              <a:latin typeface="Aptos" panose="020B0004020202020204" pitchFamily="34" charset="0"/>
            </a:rPr>
            <a:t>Customer negligence</a:t>
          </a:r>
        </a:p>
      </dgm:t>
    </dgm:pt>
    <dgm:pt modelId="{07C6373D-F7C2-4DFF-9394-B2FEFE626254}" type="parTrans" cxnId="{18513633-A511-4FE5-A972-A41C3EE193EF}">
      <dgm:prSet/>
      <dgm:spPr/>
      <dgm:t>
        <a:bodyPr/>
        <a:lstStyle/>
        <a:p>
          <a:endParaRPr lang="en-US"/>
        </a:p>
      </dgm:t>
    </dgm:pt>
    <dgm:pt modelId="{DA94CFA5-3A5C-4457-B409-9A737A274245}" type="sibTrans" cxnId="{18513633-A511-4FE5-A972-A41C3EE193EF}">
      <dgm:prSet/>
      <dgm:spPr/>
      <dgm:t>
        <a:bodyPr/>
        <a:lstStyle/>
        <a:p>
          <a:endParaRPr lang="en-US"/>
        </a:p>
      </dgm:t>
    </dgm:pt>
    <dgm:pt modelId="{688A565E-D24B-451D-8FB1-C975D19C6AA7}">
      <dgm:prSet/>
      <dgm:spPr/>
      <dgm:t>
        <a:bodyPr/>
        <a:lstStyle/>
        <a:p>
          <a:r>
            <a:rPr lang="en-US" dirty="0">
              <a:latin typeface="Aptos" panose="020B0004020202020204" pitchFamily="34" charset="0"/>
            </a:rPr>
            <a:t>Bank ordinary-care issues</a:t>
          </a:r>
        </a:p>
      </dgm:t>
    </dgm:pt>
    <dgm:pt modelId="{C105ABDA-B1D3-4F31-B7F0-01B9CFB8B572}" type="parTrans" cxnId="{09CFECD7-3F4F-4D50-B795-804C71372826}">
      <dgm:prSet/>
      <dgm:spPr/>
      <dgm:t>
        <a:bodyPr/>
        <a:lstStyle/>
        <a:p>
          <a:endParaRPr lang="en-US"/>
        </a:p>
      </dgm:t>
    </dgm:pt>
    <dgm:pt modelId="{52483012-76A4-421B-BA12-06C97D19AECB}" type="sibTrans" cxnId="{09CFECD7-3F4F-4D50-B795-804C71372826}">
      <dgm:prSet/>
      <dgm:spPr/>
      <dgm:t>
        <a:bodyPr/>
        <a:lstStyle/>
        <a:p>
          <a:endParaRPr lang="en-US"/>
        </a:p>
      </dgm:t>
    </dgm:pt>
    <dgm:pt modelId="{07DE6B78-F82E-44D5-A3A6-63A04A86538F}">
      <dgm:prSet/>
      <dgm:spPr/>
      <dgm:t>
        <a:bodyPr/>
        <a:lstStyle/>
        <a:p>
          <a:r>
            <a:rPr lang="en-US" dirty="0">
              <a:latin typeface="Aptos" panose="020B0004020202020204" pitchFamily="34" charset="0"/>
            </a:rPr>
            <a:t>Timeliness of notice</a:t>
          </a:r>
        </a:p>
      </dgm:t>
    </dgm:pt>
    <dgm:pt modelId="{C633F923-A929-444C-AD99-3A3A56507B86}" type="parTrans" cxnId="{7B3BDFAB-097D-4B6A-9321-9148F2AB3F89}">
      <dgm:prSet/>
      <dgm:spPr/>
      <dgm:t>
        <a:bodyPr/>
        <a:lstStyle/>
        <a:p>
          <a:endParaRPr lang="en-US"/>
        </a:p>
      </dgm:t>
    </dgm:pt>
    <dgm:pt modelId="{1309A0D6-5933-4D66-B454-58E50289A4E0}" type="sibTrans" cxnId="{7B3BDFAB-097D-4B6A-9321-9148F2AB3F89}">
      <dgm:prSet/>
      <dgm:spPr/>
      <dgm:t>
        <a:bodyPr/>
        <a:lstStyle/>
        <a:p>
          <a:endParaRPr lang="en-US"/>
        </a:p>
      </dgm:t>
    </dgm:pt>
    <dgm:pt modelId="{34206A89-44D3-4FB0-8B64-0D56DDF07FD2}">
      <dgm:prSet/>
      <dgm:spPr/>
      <dgm:t>
        <a:bodyPr/>
        <a:lstStyle/>
        <a:p>
          <a:r>
            <a:rPr lang="en-US" dirty="0">
              <a:latin typeface="Aptos" panose="020B0004020202020204" pitchFamily="34" charset="0"/>
            </a:rPr>
            <a:t>Evidence supporting alteration rather than counterfeiting</a:t>
          </a:r>
        </a:p>
      </dgm:t>
    </dgm:pt>
    <dgm:pt modelId="{32CFA739-3EC1-4FE5-A925-D535FA891F21}" type="parTrans" cxnId="{99793ABC-E26D-40A2-8162-BF7A844A7300}">
      <dgm:prSet/>
      <dgm:spPr/>
      <dgm:t>
        <a:bodyPr/>
        <a:lstStyle/>
        <a:p>
          <a:endParaRPr lang="en-US"/>
        </a:p>
      </dgm:t>
    </dgm:pt>
    <dgm:pt modelId="{3E35F53F-BF08-4A59-81D0-353E87A77710}" type="sibTrans" cxnId="{99793ABC-E26D-40A2-8162-BF7A844A7300}">
      <dgm:prSet/>
      <dgm:spPr/>
      <dgm:t>
        <a:bodyPr/>
        <a:lstStyle/>
        <a:p>
          <a:endParaRPr lang="en-US"/>
        </a:p>
      </dgm:t>
    </dgm:pt>
    <dgm:pt modelId="{2B6CC806-925D-465C-B2E7-333E031E6596}" type="pres">
      <dgm:prSet presAssocID="{BC7AD637-C374-4CEF-92CF-D22F8D460DC8}" presName="Name0" presStyleCnt="0">
        <dgm:presLayoutVars>
          <dgm:dir/>
          <dgm:animLvl val="lvl"/>
          <dgm:resizeHandles val="exact"/>
        </dgm:presLayoutVars>
      </dgm:prSet>
      <dgm:spPr/>
    </dgm:pt>
    <dgm:pt modelId="{DA4D2EAD-5F12-47A4-8437-37026DEA7C5A}" type="pres">
      <dgm:prSet presAssocID="{F397812E-E768-408A-B8E0-60925C76FA69}" presName="composite" presStyleCnt="0"/>
      <dgm:spPr/>
    </dgm:pt>
    <dgm:pt modelId="{2B6D9943-69B4-43BE-852A-B7FBBC8E7E4B}" type="pres">
      <dgm:prSet presAssocID="{F397812E-E768-408A-B8E0-60925C76FA69}" presName="parTx" presStyleLbl="alignNode1" presStyleIdx="0" presStyleCnt="3">
        <dgm:presLayoutVars>
          <dgm:chMax val="0"/>
          <dgm:chPref val="0"/>
          <dgm:bulletEnabled val="1"/>
        </dgm:presLayoutVars>
      </dgm:prSet>
      <dgm:spPr/>
    </dgm:pt>
    <dgm:pt modelId="{83468328-31EA-4318-B9CD-C4FEBE674DAD}" type="pres">
      <dgm:prSet presAssocID="{F397812E-E768-408A-B8E0-60925C76FA69}" presName="desTx" presStyleLbl="alignAccFollowNode1" presStyleIdx="0" presStyleCnt="3">
        <dgm:presLayoutVars>
          <dgm:bulletEnabled val="1"/>
        </dgm:presLayoutVars>
      </dgm:prSet>
      <dgm:spPr/>
    </dgm:pt>
    <dgm:pt modelId="{E4CB93CF-C839-494B-A941-1A94DBDF332F}" type="pres">
      <dgm:prSet presAssocID="{0A14E2C2-5235-459C-BDFA-C4F09FC86878}" presName="space" presStyleCnt="0"/>
      <dgm:spPr/>
    </dgm:pt>
    <dgm:pt modelId="{2BFDC74F-9409-4BBA-9455-965B4CDC37C7}" type="pres">
      <dgm:prSet presAssocID="{F6D92E60-853B-4626-A8C7-4B0518AAF70E}" presName="composite" presStyleCnt="0"/>
      <dgm:spPr/>
    </dgm:pt>
    <dgm:pt modelId="{F2DBA40F-D0A5-456E-A58A-9880E7491402}" type="pres">
      <dgm:prSet presAssocID="{F6D92E60-853B-4626-A8C7-4B0518AAF70E}" presName="parTx" presStyleLbl="alignNode1" presStyleIdx="1" presStyleCnt="3">
        <dgm:presLayoutVars>
          <dgm:chMax val="0"/>
          <dgm:chPref val="0"/>
          <dgm:bulletEnabled val="1"/>
        </dgm:presLayoutVars>
      </dgm:prSet>
      <dgm:spPr/>
    </dgm:pt>
    <dgm:pt modelId="{23CEBFFB-D0F9-42BC-91DA-0D344B700DFD}" type="pres">
      <dgm:prSet presAssocID="{F6D92E60-853B-4626-A8C7-4B0518AAF70E}" presName="desTx" presStyleLbl="alignAccFollowNode1" presStyleIdx="1" presStyleCnt="3">
        <dgm:presLayoutVars>
          <dgm:bulletEnabled val="1"/>
        </dgm:presLayoutVars>
      </dgm:prSet>
      <dgm:spPr/>
    </dgm:pt>
    <dgm:pt modelId="{CA5BCC68-040A-4E2D-A483-9B642AD091CA}" type="pres">
      <dgm:prSet presAssocID="{4B791C5B-F2E0-4E45-8F00-ED3FCF9FAB85}" presName="space" presStyleCnt="0"/>
      <dgm:spPr/>
    </dgm:pt>
    <dgm:pt modelId="{BE1EE338-9313-4193-AE6C-DAA42F8634A0}" type="pres">
      <dgm:prSet presAssocID="{D9C0106F-353F-4D14-BE8B-46B4D5F916CF}" presName="composite" presStyleCnt="0"/>
      <dgm:spPr/>
    </dgm:pt>
    <dgm:pt modelId="{4A7EA5E0-89BC-4032-B6E3-2FCBF2252452}" type="pres">
      <dgm:prSet presAssocID="{D9C0106F-353F-4D14-BE8B-46B4D5F916CF}" presName="parTx" presStyleLbl="alignNode1" presStyleIdx="2" presStyleCnt="3">
        <dgm:presLayoutVars>
          <dgm:chMax val="0"/>
          <dgm:chPref val="0"/>
          <dgm:bulletEnabled val="1"/>
        </dgm:presLayoutVars>
      </dgm:prSet>
      <dgm:spPr/>
    </dgm:pt>
    <dgm:pt modelId="{079B0B4D-B969-439B-9AE0-757640D90EDF}" type="pres">
      <dgm:prSet presAssocID="{D9C0106F-353F-4D14-BE8B-46B4D5F916CF}" presName="desTx" presStyleLbl="alignAccFollowNode1" presStyleIdx="2" presStyleCnt="3">
        <dgm:presLayoutVars>
          <dgm:bulletEnabled val="1"/>
        </dgm:presLayoutVars>
      </dgm:prSet>
      <dgm:spPr/>
    </dgm:pt>
  </dgm:ptLst>
  <dgm:cxnLst>
    <dgm:cxn modelId="{5284A000-8B8A-460A-B0A5-7C284C96D849}" srcId="{F397812E-E768-408A-B8E0-60925C76FA69}" destId="{E78D268E-0982-43DB-B701-293B087D0DE5}" srcOrd="3" destOrd="0" parTransId="{AA321762-1D0D-4293-BEA9-1E1FDF86FABD}" sibTransId="{A5EE0657-B474-4168-B36A-ED3AB66F7669}"/>
    <dgm:cxn modelId="{B6E82B07-9C83-4236-9391-36BDF18818DA}" type="presOf" srcId="{FCC344A5-2C34-45BC-99EF-45FE52B8E947}" destId="{079B0B4D-B969-439B-9AE0-757640D90EDF}" srcOrd="0" destOrd="1" presId="urn:microsoft.com/office/officeart/2005/8/layout/hList1"/>
    <dgm:cxn modelId="{71D0AE09-9368-4765-AC57-38C75B7D3C4B}" srcId="{F6D92E60-853B-4626-A8C7-4B0518AAF70E}" destId="{88CFCB0B-E7E7-496A-A26B-61581B7DDEB4}" srcOrd="3" destOrd="0" parTransId="{1B37698E-4921-41C8-9EE9-E43BE2862D3E}" sibTransId="{77320766-CCA2-4BFD-8FB0-EB6905D1BB31}"/>
    <dgm:cxn modelId="{24CAC21C-35D4-4C88-B087-179A97599572}" srcId="{F6D92E60-853B-4626-A8C7-4B0518AAF70E}" destId="{D8A6A003-868D-4454-87C9-EA184DAC12C6}" srcOrd="0" destOrd="0" parTransId="{09E1AC80-1E7C-45A3-AD07-1E50B065B451}" sibTransId="{12D6E3FD-9975-433A-86B3-A5E6E3F747E2}"/>
    <dgm:cxn modelId="{1D2C0B33-90BB-4C7D-AF66-DA47E0147CE8}" type="presOf" srcId="{A45BCF05-4733-4FFA-8C2B-0F4A204A8EE8}" destId="{23CEBFFB-D0F9-42BC-91DA-0D344B700DFD}" srcOrd="0" destOrd="4" presId="urn:microsoft.com/office/officeart/2005/8/layout/hList1"/>
    <dgm:cxn modelId="{18513633-A511-4FE5-A972-A41C3EE193EF}" srcId="{D9C0106F-353F-4D14-BE8B-46B4D5F916CF}" destId="{FCC344A5-2C34-45BC-99EF-45FE52B8E947}" srcOrd="1" destOrd="0" parTransId="{07C6373D-F7C2-4DFF-9394-B2FEFE626254}" sibTransId="{DA94CFA5-3A5C-4457-B409-9A737A274245}"/>
    <dgm:cxn modelId="{A526823A-0D74-4667-B434-460657004B45}" srcId="{F397812E-E768-408A-B8E0-60925C76FA69}" destId="{19CB342C-B9C7-4CE3-80C6-BA2FC14D1114}" srcOrd="0" destOrd="0" parTransId="{2830C508-ED07-450C-B1F9-BC2D3C376CC8}" sibTransId="{E80F423E-E97C-4C9E-A0C5-CCB1DEF3E094}"/>
    <dgm:cxn modelId="{8E6B363C-9491-4BE7-984B-BE4CAE9514DB}" type="presOf" srcId="{19CB342C-B9C7-4CE3-80C6-BA2FC14D1114}" destId="{83468328-31EA-4318-B9CD-C4FEBE674DAD}" srcOrd="0" destOrd="0" presId="urn:microsoft.com/office/officeart/2005/8/layout/hList1"/>
    <dgm:cxn modelId="{14012641-552A-4326-B708-D59FD411586B}" type="presOf" srcId="{7B3DC61E-478C-45D2-875A-5E9EEF59C634}" destId="{83468328-31EA-4318-B9CD-C4FEBE674DAD}" srcOrd="0" destOrd="1" presId="urn:microsoft.com/office/officeart/2005/8/layout/hList1"/>
    <dgm:cxn modelId="{3D584047-AFF5-4A7E-B85F-CEF030F85998}" srcId="{BC7AD637-C374-4CEF-92CF-D22F8D460DC8}" destId="{F6D92E60-853B-4626-A8C7-4B0518AAF70E}" srcOrd="1" destOrd="0" parTransId="{90911DEB-913B-41F9-B304-2E434799FDED}" sibTransId="{4B791C5B-F2E0-4E45-8F00-ED3FCF9FAB85}"/>
    <dgm:cxn modelId="{19406E47-6927-4B2D-AA99-11F240649412}" srcId="{F397812E-E768-408A-B8E0-60925C76FA69}" destId="{858DC104-B2E9-4388-B7FC-6E294FEFEBAC}" srcOrd="2" destOrd="0" parTransId="{96BCF888-EDC7-468B-B69C-393D7A6E23E7}" sibTransId="{10440BED-F526-4A0D-844A-C401A48C82EE}"/>
    <dgm:cxn modelId="{F0675769-F967-4EF5-A4B7-E0320FE177CE}" type="presOf" srcId="{D8A6A003-868D-4454-87C9-EA184DAC12C6}" destId="{23CEBFFB-D0F9-42BC-91DA-0D344B700DFD}" srcOrd="0" destOrd="0" presId="urn:microsoft.com/office/officeart/2005/8/layout/hList1"/>
    <dgm:cxn modelId="{823F926A-3096-48A8-891B-F6A628D66203}" srcId="{F6D92E60-853B-4626-A8C7-4B0518AAF70E}" destId="{BB8F62CD-6C2D-40C0-BC06-4E8CD59AA0C2}" srcOrd="1" destOrd="0" parTransId="{BD5190B4-05A0-477F-AFEE-AD84EECF8BE8}" sibTransId="{74B9303E-A3AC-4A99-9C58-636E82A93C9C}"/>
    <dgm:cxn modelId="{009BD74B-9C8A-4D53-9B4C-EF4024F4C7CE}" type="presOf" srcId="{D9C0106F-353F-4D14-BE8B-46B4D5F916CF}" destId="{4A7EA5E0-89BC-4032-B6E3-2FCBF2252452}" srcOrd="0" destOrd="0" presId="urn:microsoft.com/office/officeart/2005/8/layout/hList1"/>
    <dgm:cxn modelId="{154FAD6F-A294-448B-B063-EF9086A6F306}" srcId="{D9C0106F-353F-4D14-BE8B-46B4D5F916CF}" destId="{C83184DD-4F33-44E4-8F71-0CD2422A52AD}" srcOrd="0" destOrd="0" parTransId="{4347DC94-8138-442D-8FA5-C468FECA3F35}" sibTransId="{679BA4FF-71B0-468E-927F-E923A57A3719}"/>
    <dgm:cxn modelId="{45761670-7F27-40E3-B6DF-2E7E1EF5BC8A}" type="presOf" srcId="{E1C2D1E7-5697-47AF-99D6-138B80B3325C}" destId="{23CEBFFB-D0F9-42BC-91DA-0D344B700DFD}" srcOrd="0" destOrd="2" presId="urn:microsoft.com/office/officeart/2005/8/layout/hList1"/>
    <dgm:cxn modelId="{6313A150-BA8A-4AC0-B9DB-C74ED347E4DD}" type="presOf" srcId="{688A565E-D24B-451D-8FB1-C975D19C6AA7}" destId="{079B0B4D-B969-439B-9AE0-757640D90EDF}" srcOrd="0" destOrd="2" presId="urn:microsoft.com/office/officeart/2005/8/layout/hList1"/>
    <dgm:cxn modelId="{7F23ED71-E00B-4E72-897F-A800CF8BD2FE}" type="presOf" srcId="{07DE6B78-F82E-44D5-A3A6-63A04A86538F}" destId="{079B0B4D-B969-439B-9AE0-757640D90EDF}" srcOrd="0" destOrd="3" presId="urn:microsoft.com/office/officeart/2005/8/layout/hList1"/>
    <dgm:cxn modelId="{18281654-0A6A-4BAD-AF9B-A759EA3C54DC}" srcId="{BC7AD637-C374-4CEF-92CF-D22F8D460DC8}" destId="{D9C0106F-353F-4D14-BE8B-46B4D5F916CF}" srcOrd="2" destOrd="0" parTransId="{7CC4D8D6-EEC4-4C47-9DF2-BE4D817602C7}" sibTransId="{54954624-0A1B-4F9F-8256-77353AB5DDF5}"/>
    <dgm:cxn modelId="{0FC1D075-4812-49DB-A964-FD7D0A476A8D}" srcId="{F6D92E60-853B-4626-A8C7-4B0518AAF70E}" destId="{A45BCF05-4733-4FFA-8C2B-0F4A204A8EE8}" srcOrd="4" destOrd="0" parTransId="{73C466B5-D415-4F6B-BD9F-7A3CD3FA04FF}" sibTransId="{EB4D3994-2925-4630-93B1-355A01926994}"/>
    <dgm:cxn modelId="{79419D84-3D01-4C9C-896A-EDB9614311B2}" srcId="{F6D92E60-853B-4626-A8C7-4B0518AAF70E}" destId="{E1C2D1E7-5697-47AF-99D6-138B80B3325C}" srcOrd="2" destOrd="0" parTransId="{9F206201-F7F3-45ED-836B-424FA801CB3F}" sibTransId="{D7CF5615-2C66-4CC0-AAB0-54D546A0BA69}"/>
    <dgm:cxn modelId="{8D810685-BC0B-4554-90DD-93C470BDB92B}" type="presOf" srcId="{C83184DD-4F33-44E4-8F71-0CD2422A52AD}" destId="{079B0B4D-B969-439B-9AE0-757640D90EDF}" srcOrd="0" destOrd="0" presId="urn:microsoft.com/office/officeart/2005/8/layout/hList1"/>
    <dgm:cxn modelId="{B2B0AC85-BE54-469C-AC14-3637024059DF}" srcId="{BC7AD637-C374-4CEF-92CF-D22F8D460DC8}" destId="{F397812E-E768-408A-B8E0-60925C76FA69}" srcOrd="0" destOrd="0" parTransId="{93E57F1C-FF34-46BE-9B99-DB2489BB1AE7}" sibTransId="{0A14E2C2-5235-459C-BDFA-C4F09FC86878}"/>
    <dgm:cxn modelId="{553E7990-1925-4FD1-8906-E2082476AE1A}" type="presOf" srcId="{BB8F62CD-6C2D-40C0-BC06-4E8CD59AA0C2}" destId="{23CEBFFB-D0F9-42BC-91DA-0D344B700DFD}" srcOrd="0" destOrd="1" presId="urn:microsoft.com/office/officeart/2005/8/layout/hList1"/>
    <dgm:cxn modelId="{D60E5491-D8EB-44B5-BA0A-D1BADAC6488E}" type="presOf" srcId="{E78D268E-0982-43DB-B701-293B087D0DE5}" destId="{83468328-31EA-4318-B9CD-C4FEBE674DAD}" srcOrd="0" destOrd="3" presId="urn:microsoft.com/office/officeart/2005/8/layout/hList1"/>
    <dgm:cxn modelId="{B957CFA7-49C7-4FA7-B8F2-94BD584D59F9}" type="presOf" srcId="{34206A89-44D3-4FB0-8B64-0D56DDF07FD2}" destId="{079B0B4D-B969-439B-9AE0-757640D90EDF}" srcOrd="0" destOrd="4" presId="urn:microsoft.com/office/officeart/2005/8/layout/hList1"/>
    <dgm:cxn modelId="{7B3BDFAB-097D-4B6A-9321-9148F2AB3F89}" srcId="{D9C0106F-353F-4D14-BE8B-46B4D5F916CF}" destId="{07DE6B78-F82E-44D5-A3A6-63A04A86538F}" srcOrd="3" destOrd="0" parTransId="{C633F923-A929-444C-AD99-3A3A56507B86}" sibTransId="{1309A0D6-5933-4D66-B454-58E50289A4E0}"/>
    <dgm:cxn modelId="{AAC8E3B0-F202-4776-99F6-AE12406FFCDC}" type="presOf" srcId="{BC7AD637-C374-4CEF-92CF-D22F8D460DC8}" destId="{2B6CC806-925D-465C-B2E7-333E031E6596}" srcOrd="0" destOrd="0" presId="urn:microsoft.com/office/officeart/2005/8/layout/hList1"/>
    <dgm:cxn modelId="{99793ABC-E26D-40A2-8162-BF7A844A7300}" srcId="{D9C0106F-353F-4D14-BE8B-46B4D5F916CF}" destId="{34206A89-44D3-4FB0-8B64-0D56DDF07FD2}" srcOrd="4" destOrd="0" parTransId="{32CFA739-3EC1-4FE5-A925-D535FA891F21}" sibTransId="{3E35F53F-BF08-4A59-81D0-353E87A77710}"/>
    <dgm:cxn modelId="{44F9EDC5-446A-4217-841E-91B758016F56}" type="presOf" srcId="{F6D92E60-853B-4626-A8C7-4B0518AAF70E}" destId="{F2DBA40F-D0A5-456E-A58A-9880E7491402}" srcOrd="0" destOrd="0" presId="urn:microsoft.com/office/officeart/2005/8/layout/hList1"/>
    <dgm:cxn modelId="{2A6D38CB-F3C3-4220-B994-7D10C30504EA}" type="presOf" srcId="{858DC104-B2E9-4388-B7FC-6E294FEFEBAC}" destId="{83468328-31EA-4318-B9CD-C4FEBE674DAD}" srcOrd="0" destOrd="2" presId="urn:microsoft.com/office/officeart/2005/8/layout/hList1"/>
    <dgm:cxn modelId="{6A0B8ECD-0F25-49E1-B11B-A3FB23148EB6}" type="presOf" srcId="{88CFCB0B-E7E7-496A-A26B-61581B7DDEB4}" destId="{23CEBFFB-D0F9-42BC-91DA-0D344B700DFD}" srcOrd="0" destOrd="3" presId="urn:microsoft.com/office/officeart/2005/8/layout/hList1"/>
    <dgm:cxn modelId="{09CFECD7-3F4F-4D50-B795-804C71372826}" srcId="{D9C0106F-353F-4D14-BE8B-46B4D5F916CF}" destId="{688A565E-D24B-451D-8FB1-C975D19C6AA7}" srcOrd="2" destOrd="0" parTransId="{C105ABDA-B1D3-4F31-B7F0-01B9CFB8B572}" sibTransId="{52483012-76A4-421B-BA12-06C97D19AECB}"/>
    <dgm:cxn modelId="{6D3DE6E8-5FFC-447C-BD82-C9DF0F011CCB}" type="presOf" srcId="{F397812E-E768-408A-B8E0-60925C76FA69}" destId="{2B6D9943-69B4-43BE-852A-B7FBBC8E7E4B}" srcOrd="0" destOrd="0" presId="urn:microsoft.com/office/officeart/2005/8/layout/hList1"/>
    <dgm:cxn modelId="{5594C2FD-35AD-45D2-9AAE-3C2CDC4D20E5}" srcId="{F397812E-E768-408A-B8E0-60925C76FA69}" destId="{7B3DC61E-478C-45D2-875A-5E9EEF59C634}" srcOrd="1" destOrd="0" parTransId="{AAB9BFCB-DFE8-4B2F-AA21-2D06B937C809}" sibTransId="{44373281-BAF3-491E-AA25-750E25828B2C}"/>
    <dgm:cxn modelId="{1ACBBD80-9D15-4345-AC46-DAFCA1A1C4AE}" type="presParOf" srcId="{2B6CC806-925D-465C-B2E7-333E031E6596}" destId="{DA4D2EAD-5F12-47A4-8437-37026DEA7C5A}" srcOrd="0" destOrd="0" presId="urn:microsoft.com/office/officeart/2005/8/layout/hList1"/>
    <dgm:cxn modelId="{EB1A4B18-3BA9-4B8F-99FC-11F215D5A81D}" type="presParOf" srcId="{DA4D2EAD-5F12-47A4-8437-37026DEA7C5A}" destId="{2B6D9943-69B4-43BE-852A-B7FBBC8E7E4B}" srcOrd="0" destOrd="0" presId="urn:microsoft.com/office/officeart/2005/8/layout/hList1"/>
    <dgm:cxn modelId="{FBC44EE3-CEA8-4D52-955B-E201F0CA1F5E}" type="presParOf" srcId="{DA4D2EAD-5F12-47A4-8437-37026DEA7C5A}" destId="{83468328-31EA-4318-B9CD-C4FEBE674DAD}" srcOrd="1" destOrd="0" presId="urn:microsoft.com/office/officeart/2005/8/layout/hList1"/>
    <dgm:cxn modelId="{1D1D5A07-F497-4E0F-A8B8-35755E8768A4}" type="presParOf" srcId="{2B6CC806-925D-465C-B2E7-333E031E6596}" destId="{E4CB93CF-C839-494B-A941-1A94DBDF332F}" srcOrd="1" destOrd="0" presId="urn:microsoft.com/office/officeart/2005/8/layout/hList1"/>
    <dgm:cxn modelId="{1758C228-01CD-4F29-9658-08FC5022DBD8}" type="presParOf" srcId="{2B6CC806-925D-465C-B2E7-333E031E6596}" destId="{2BFDC74F-9409-4BBA-9455-965B4CDC37C7}" srcOrd="2" destOrd="0" presId="urn:microsoft.com/office/officeart/2005/8/layout/hList1"/>
    <dgm:cxn modelId="{03B41B87-8562-41EA-939C-E5BC5492473A}" type="presParOf" srcId="{2BFDC74F-9409-4BBA-9455-965B4CDC37C7}" destId="{F2DBA40F-D0A5-456E-A58A-9880E7491402}" srcOrd="0" destOrd="0" presId="urn:microsoft.com/office/officeart/2005/8/layout/hList1"/>
    <dgm:cxn modelId="{DA3359BB-0A47-4C8E-BDF0-48D0FE959EA3}" type="presParOf" srcId="{2BFDC74F-9409-4BBA-9455-965B4CDC37C7}" destId="{23CEBFFB-D0F9-42BC-91DA-0D344B700DFD}" srcOrd="1" destOrd="0" presId="urn:microsoft.com/office/officeart/2005/8/layout/hList1"/>
    <dgm:cxn modelId="{D264AE26-4EDC-47FB-A59A-EA504061A969}" type="presParOf" srcId="{2B6CC806-925D-465C-B2E7-333E031E6596}" destId="{CA5BCC68-040A-4E2D-A483-9B642AD091CA}" srcOrd="3" destOrd="0" presId="urn:microsoft.com/office/officeart/2005/8/layout/hList1"/>
    <dgm:cxn modelId="{7D535427-1264-4771-8591-437BE85CAC0A}" type="presParOf" srcId="{2B6CC806-925D-465C-B2E7-333E031E6596}" destId="{BE1EE338-9313-4193-AE6C-DAA42F8634A0}" srcOrd="4" destOrd="0" presId="urn:microsoft.com/office/officeart/2005/8/layout/hList1"/>
    <dgm:cxn modelId="{3601E607-4519-404F-A165-151E2B5F8A4C}" type="presParOf" srcId="{BE1EE338-9313-4193-AE6C-DAA42F8634A0}" destId="{4A7EA5E0-89BC-4032-B6E3-2FCBF2252452}" srcOrd="0" destOrd="0" presId="urn:microsoft.com/office/officeart/2005/8/layout/hList1"/>
    <dgm:cxn modelId="{D722F300-99A4-4A19-AD58-F481AAD0978E}" type="presParOf" srcId="{BE1EE338-9313-4193-AE6C-DAA42F8634A0}" destId="{079B0B4D-B969-439B-9AE0-757640D90ED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2F038B4-7628-4269-ACEE-69A8C46D5EB6}"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19C8E677-EA6F-40C6-8BB6-D08CEC79C397}">
      <dgm:prSet phldrT="[Text]" phldr="0" custT="1"/>
      <dgm:spPr/>
      <dgm:t>
        <a:bodyPr/>
        <a:lstStyle/>
        <a:p>
          <a:r>
            <a:rPr lang="en-US" sz="1600" b="1" dirty="0">
              <a:latin typeface="Aptos" panose="020B0004020202020204" pitchFamily="34" charset="0"/>
            </a:rPr>
            <a:t>Typical Scenario</a:t>
          </a:r>
        </a:p>
      </dgm:t>
    </dgm:pt>
    <dgm:pt modelId="{66667B4F-2858-466E-9C90-1AD21D7AE898}" type="parTrans" cxnId="{7A283AD8-107F-4EE3-85DF-F55679783D17}">
      <dgm:prSet/>
      <dgm:spPr/>
      <dgm:t>
        <a:bodyPr/>
        <a:lstStyle/>
        <a:p>
          <a:endParaRPr lang="en-US"/>
        </a:p>
      </dgm:t>
    </dgm:pt>
    <dgm:pt modelId="{1AF6DBE3-3490-4487-BF17-F85F05805BD9}" type="sibTrans" cxnId="{7A283AD8-107F-4EE3-85DF-F55679783D17}">
      <dgm:prSet/>
      <dgm:spPr/>
      <dgm:t>
        <a:bodyPr/>
        <a:lstStyle/>
        <a:p>
          <a:endParaRPr lang="en-US"/>
        </a:p>
      </dgm:t>
    </dgm:pt>
    <dgm:pt modelId="{F7833E56-8603-42AE-9266-6160625D5F29}">
      <dgm:prSet phldrT="[Text]"/>
      <dgm:spPr/>
      <dgm:t>
        <a:bodyPr/>
        <a:lstStyle/>
        <a:p>
          <a:r>
            <a:rPr lang="en-US" dirty="0">
              <a:latin typeface="Aptos" panose="020B0004020202020204" pitchFamily="34" charset="0"/>
            </a:rPr>
            <a:t>A fraudster obtains account information or blank checks</a:t>
          </a:r>
        </a:p>
      </dgm:t>
    </dgm:pt>
    <dgm:pt modelId="{B958CB28-4E4D-496F-83D6-FDE584D65B54}" type="parTrans" cxnId="{585B6190-BCB5-486D-8AB4-0D5343980478}">
      <dgm:prSet/>
      <dgm:spPr/>
      <dgm:t>
        <a:bodyPr/>
        <a:lstStyle/>
        <a:p>
          <a:endParaRPr lang="en-US"/>
        </a:p>
      </dgm:t>
    </dgm:pt>
    <dgm:pt modelId="{D3FD69E6-49B3-4375-9F98-82023ACC5D4C}" type="sibTrans" cxnId="{585B6190-BCB5-486D-8AB4-0D5343980478}">
      <dgm:prSet/>
      <dgm:spPr/>
      <dgm:t>
        <a:bodyPr/>
        <a:lstStyle/>
        <a:p>
          <a:endParaRPr lang="en-US"/>
        </a:p>
      </dgm:t>
    </dgm:pt>
    <dgm:pt modelId="{2C4FCE1D-E641-4855-A898-E5BA86D6ACE2}">
      <dgm:prSet phldrT="[Text]" phldr="0" custT="1"/>
      <dgm:spPr/>
      <dgm:t>
        <a:bodyPr/>
        <a:lstStyle/>
        <a:p>
          <a:r>
            <a:rPr lang="en-US" sz="1600" b="1" dirty="0">
              <a:latin typeface="Aptos" panose="020B0004020202020204" pitchFamily="34" charset="0"/>
            </a:rPr>
            <a:t>Core Review</a:t>
          </a:r>
        </a:p>
      </dgm:t>
    </dgm:pt>
    <dgm:pt modelId="{018C2CB8-C91A-41F6-A62C-F2F045935A49}" type="parTrans" cxnId="{C99B447E-6C52-4C0E-9280-B9A4B2B0C00A}">
      <dgm:prSet/>
      <dgm:spPr/>
      <dgm:t>
        <a:bodyPr/>
        <a:lstStyle/>
        <a:p>
          <a:endParaRPr lang="en-US"/>
        </a:p>
      </dgm:t>
    </dgm:pt>
    <dgm:pt modelId="{D2241B42-D877-487E-AE17-4193D6E81101}" type="sibTrans" cxnId="{C99B447E-6C52-4C0E-9280-B9A4B2B0C00A}">
      <dgm:prSet/>
      <dgm:spPr/>
      <dgm:t>
        <a:bodyPr/>
        <a:lstStyle/>
        <a:p>
          <a:endParaRPr lang="en-US"/>
        </a:p>
      </dgm:t>
    </dgm:pt>
    <dgm:pt modelId="{F394FE18-C9F7-4399-88FE-60C61A31BD73}">
      <dgm:prSet phldrT="[Text]"/>
      <dgm:spPr/>
      <dgm:t>
        <a:bodyPr/>
        <a:lstStyle/>
        <a:p>
          <a:r>
            <a:rPr lang="en-US" dirty="0">
              <a:latin typeface="Aptos" panose="020B0004020202020204" pitchFamily="34" charset="0"/>
            </a:rPr>
            <a:t>Compare the signature with available account records</a:t>
          </a:r>
        </a:p>
      </dgm:t>
    </dgm:pt>
    <dgm:pt modelId="{1CE53ECC-65D9-4F58-BB94-E295323904D4}" type="parTrans" cxnId="{7CFB8B40-2C63-446C-8DB2-8163035CCD6B}">
      <dgm:prSet/>
      <dgm:spPr/>
      <dgm:t>
        <a:bodyPr/>
        <a:lstStyle/>
        <a:p>
          <a:endParaRPr lang="en-US"/>
        </a:p>
      </dgm:t>
    </dgm:pt>
    <dgm:pt modelId="{8F5A279E-B1C9-481B-8B52-4FB884BABE25}" type="sibTrans" cxnId="{7CFB8B40-2C63-446C-8DB2-8163035CCD6B}">
      <dgm:prSet/>
      <dgm:spPr/>
      <dgm:t>
        <a:bodyPr/>
        <a:lstStyle/>
        <a:p>
          <a:endParaRPr lang="en-US"/>
        </a:p>
      </dgm:t>
    </dgm:pt>
    <dgm:pt modelId="{412426E0-C037-4B4C-832B-FEC4F9013DF8}">
      <dgm:prSet phldrT="[Text]" phldr="0" custT="1"/>
      <dgm:spPr/>
      <dgm:t>
        <a:bodyPr/>
        <a:lstStyle/>
        <a:p>
          <a:r>
            <a:rPr lang="en-US" sz="1600" b="1" dirty="0">
              <a:latin typeface="Aptos" panose="020B0004020202020204" pitchFamily="34" charset="0"/>
            </a:rPr>
            <a:t>Potential Issues</a:t>
          </a:r>
        </a:p>
      </dgm:t>
    </dgm:pt>
    <dgm:pt modelId="{4757B278-9862-499C-874B-331B1A39AE48}" type="parTrans" cxnId="{D54A006C-47AF-4F4D-86F5-48DEBF371962}">
      <dgm:prSet/>
      <dgm:spPr/>
      <dgm:t>
        <a:bodyPr/>
        <a:lstStyle/>
        <a:p>
          <a:endParaRPr lang="en-US"/>
        </a:p>
      </dgm:t>
    </dgm:pt>
    <dgm:pt modelId="{FA0AE222-109F-40C9-A52D-9E909F179F24}" type="sibTrans" cxnId="{D54A006C-47AF-4F4D-86F5-48DEBF371962}">
      <dgm:prSet/>
      <dgm:spPr/>
      <dgm:t>
        <a:bodyPr/>
        <a:lstStyle/>
        <a:p>
          <a:endParaRPr lang="en-US"/>
        </a:p>
      </dgm:t>
    </dgm:pt>
    <dgm:pt modelId="{AA837A93-BF8E-4232-9298-A9284DD95E09}">
      <dgm:prSet phldrT="[Text]"/>
      <dgm:spPr/>
      <dgm:t>
        <a:bodyPr/>
        <a:lstStyle/>
        <a:p>
          <a:r>
            <a:rPr lang="en-US" dirty="0">
              <a:latin typeface="Aptos" panose="020B0004020202020204" pitchFamily="34" charset="0"/>
            </a:rPr>
            <a:t>Properly payable rule</a:t>
          </a:r>
        </a:p>
      </dgm:t>
    </dgm:pt>
    <dgm:pt modelId="{45457768-49ED-4D72-B8D5-487EB8C08D94}" type="parTrans" cxnId="{623A3FFB-71F9-4DBF-AA6C-F6E3BDDC37FF}">
      <dgm:prSet/>
      <dgm:spPr/>
      <dgm:t>
        <a:bodyPr/>
        <a:lstStyle/>
        <a:p>
          <a:endParaRPr lang="en-US"/>
        </a:p>
      </dgm:t>
    </dgm:pt>
    <dgm:pt modelId="{25AD264B-1900-4258-BAC0-87DBAFBDA1F9}" type="sibTrans" cxnId="{623A3FFB-71F9-4DBF-AA6C-F6E3BDDC37FF}">
      <dgm:prSet/>
      <dgm:spPr/>
      <dgm:t>
        <a:bodyPr/>
        <a:lstStyle/>
        <a:p>
          <a:endParaRPr lang="en-US"/>
        </a:p>
      </dgm:t>
    </dgm:pt>
    <dgm:pt modelId="{F2AC3DBA-C742-4B4B-8E77-9760B585FD58}">
      <dgm:prSet/>
      <dgm:spPr/>
      <dgm:t>
        <a:bodyPr/>
        <a:lstStyle/>
        <a:p>
          <a:r>
            <a:rPr lang="en-US" dirty="0">
              <a:latin typeface="Aptos" panose="020B0004020202020204" pitchFamily="34" charset="0"/>
            </a:rPr>
            <a:t>The fraudster signs the drawer’s name without authority</a:t>
          </a:r>
        </a:p>
      </dgm:t>
    </dgm:pt>
    <dgm:pt modelId="{01A2D8D0-C1FD-414C-BDB3-94B65F1232DF}" type="parTrans" cxnId="{22B15D9A-87B5-4494-B2CF-F364932262CA}">
      <dgm:prSet/>
      <dgm:spPr/>
      <dgm:t>
        <a:bodyPr/>
        <a:lstStyle/>
        <a:p>
          <a:endParaRPr lang="en-US"/>
        </a:p>
      </dgm:t>
    </dgm:pt>
    <dgm:pt modelId="{55B3988D-F90B-4449-9632-78BF7C64B7C0}" type="sibTrans" cxnId="{22B15D9A-87B5-4494-B2CF-F364932262CA}">
      <dgm:prSet/>
      <dgm:spPr/>
      <dgm:t>
        <a:bodyPr/>
        <a:lstStyle/>
        <a:p>
          <a:endParaRPr lang="en-US"/>
        </a:p>
      </dgm:t>
    </dgm:pt>
    <dgm:pt modelId="{A3DD9F60-933B-408C-940B-BFA2E802F71E}">
      <dgm:prSet/>
      <dgm:spPr/>
      <dgm:t>
        <a:bodyPr/>
        <a:lstStyle/>
        <a:p>
          <a:r>
            <a:rPr lang="en-US" dirty="0">
              <a:latin typeface="Aptos" panose="020B0004020202020204" pitchFamily="34" charset="0"/>
            </a:rPr>
            <a:t>The check is presented and paid</a:t>
          </a:r>
        </a:p>
      </dgm:t>
    </dgm:pt>
    <dgm:pt modelId="{04471F22-31AF-40FB-98C5-7FE2E301062A}" type="parTrans" cxnId="{E35B3431-6F29-4572-87D2-645975C823E0}">
      <dgm:prSet/>
      <dgm:spPr/>
      <dgm:t>
        <a:bodyPr/>
        <a:lstStyle/>
        <a:p>
          <a:endParaRPr lang="en-US"/>
        </a:p>
      </dgm:t>
    </dgm:pt>
    <dgm:pt modelId="{B2B19389-7737-420C-9DBA-80F8C27B23DD}" type="sibTrans" cxnId="{E35B3431-6F29-4572-87D2-645975C823E0}">
      <dgm:prSet/>
      <dgm:spPr/>
      <dgm:t>
        <a:bodyPr/>
        <a:lstStyle/>
        <a:p>
          <a:endParaRPr lang="en-US"/>
        </a:p>
      </dgm:t>
    </dgm:pt>
    <dgm:pt modelId="{289CAD62-7AFF-4DA9-A00C-62C39E530051}">
      <dgm:prSet/>
      <dgm:spPr/>
      <dgm:t>
        <a:bodyPr/>
        <a:lstStyle/>
        <a:p>
          <a:r>
            <a:rPr lang="en-US" dirty="0">
              <a:latin typeface="Aptos" panose="020B0004020202020204" pitchFamily="34" charset="0"/>
            </a:rPr>
            <a:t>Confirm whether any signer had actual or apparent authority</a:t>
          </a:r>
        </a:p>
      </dgm:t>
    </dgm:pt>
    <dgm:pt modelId="{25B6751C-5BA7-431D-B792-93013BBE73C1}" type="parTrans" cxnId="{CCC58BB7-7194-45D7-82E9-FCFD94D9F793}">
      <dgm:prSet/>
      <dgm:spPr/>
      <dgm:t>
        <a:bodyPr/>
        <a:lstStyle/>
        <a:p>
          <a:endParaRPr lang="en-US"/>
        </a:p>
      </dgm:t>
    </dgm:pt>
    <dgm:pt modelId="{AEE00835-E6AF-4951-B2D5-209683826773}" type="sibTrans" cxnId="{CCC58BB7-7194-45D7-82E9-FCFD94D9F793}">
      <dgm:prSet/>
      <dgm:spPr/>
      <dgm:t>
        <a:bodyPr/>
        <a:lstStyle/>
        <a:p>
          <a:endParaRPr lang="en-US"/>
        </a:p>
      </dgm:t>
    </dgm:pt>
    <dgm:pt modelId="{2C1D0E93-4FF4-4843-A862-2BC42441EFC0}">
      <dgm:prSet/>
      <dgm:spPr/>
      <dgm:t>
        <a:bodyPr/>
        <a:lstStyle/>
        <a:p>
          <a:r>
            <a:rPr lang="en-US" dirty="0">
              <a:latin typeface="Aptos" panose="020B0004020202020204" pitchFamily="34" charset="0"/>
            </a:rPr>
            <a:t>Review check stock and issuance controls</a:t>
          </a:r>
        </a:p>
      </dgm:t>
    </dgm:pt>
    <dgm:pt modelId="{A5D75E9E-84B7-429B-8F52-0E0BCD231453}" type="parTrans" cxnId="{B2032770-A8EC-40D1-96A6-3D169469B48E}">
      <dgm:prSet/>
      <dgm:spPr/>
      <dgm:t>
        <a:bodyPr/>
        <a:lstStyle/>
        <a:p>
          <a:endParaRPr lang="en-US"/>
        </a:p>
      </dgm:t>
    </dgm:pt>
    <dgm:pt modelId="{FF36D4D6-E19C-4674-8C48-9D8E302421C2}" type="sibTrans" cxnId="{B2032770-A8EC-40D1-96A6-3D169469B48E}">
      <dgm:prSet/>
      <dgm:spPr/>
      <dgm:t>
        <a:bodyPr/>
        <a:lstStyle/>
        <a:p>
          <a:endParaRPr lang="en-US"/>
        </a:p>
      </dgm:t>
    </dgm:pt>
    <dgm:pt modelId="{769F62E9-7A52-4001-AA1B-CAC78AAB3E65}">
      <dgm:prSet/>
      <dgm:spPr/>
      <dgm:t>
        <a:bodyPr/>
        <a:lstStyle/>
        <a:p>
          <a:r>
            <a:rPr lang="en-US" dirty="0">
              <a:latin typeface="Aptos" panose="020B0004020202020204" pitchFamily="34" charset="0"/>
            </a:rPr>
            <a:t>Identify repeat items involving the same wrongdoer</a:t>
          </a:r>
        </a:p>
      </dgm:t>
    </dgm:pt>
    <dgm:pt modelId="{054463BD-BAFD-4A66-A4D8-DBA8E5D29746}" type="parTrans" cxnId="{FCBAB0AF-B463-4AE8-BF56-38C6F49041CD}">
      <dgm:prSet/>
      <dgm:spPr/>
      <dgm:t>
        <a:bodyPr/>
        <a:lstStyle/>
        <a:p>
          <a:endParaRPr lang="en-US"/>
        </a:p>
      </dgm:t>
    </dgm:pt>
    <dgm:pt modelId="{B842FD4D-B79C-40F0-9DD1-002826DC2A6D}" type="sibTrans" cxnId="{FCBAB0AF-B463-4AE8-BF56-38C6F49041CD}">
      <dgm:prSet/>
      <dgm:spPr/>
      <dgm:t>
        <a:bodyPr/>
        <a:lstStyle/>
        <a:p>
          <a:endParaRPr lang="en-US"/>
        </a:p>
      </dgm:t>
    </dgm:pt>
    <dgm:pt modelId="{71B9B0CF-3CBA-4863-A9AF-97312F1B0371}">
      <dgm:prSet/>
      <dgm:spPr/>
      <dgm:t>
        <a:bodyPr/>
        <a:lstStyle/>
        <a:p>
          <a:r>
            <a:rPr lang="en-US" dirty="0">
              <a:latin typeface="Aptos" panose="020B0004020202020204" pitchFamily="34" charset="0"/>
            </a:rPr>
            <a:t>Determine when statements became available</a:t>
          </a:r>
        </a:p>
      </dgm:t>
    </dgm:pt>
    <dgm:pt modelId="{8128908A-3CE3-482B-8165-A2D63FA4A8CE}" type="parTrans" cxnId="{2799D687-283E-4D06-94E8-A2DBEA8811D7}">
      <dgm:prSet/>
      <dgm:spPr/>
      <dgm:t>
        <a:bodyPr/>
        <a:lstStyle/>
        <a:p>
          <a:endParaRPr lang="en-US"/>
        </a:p>
      </dgm:t>
    </dgm:pt>
    <dgm:pt modelId="{BAD0BE1B-3736-43F2-A2C2-83B505148C8B}" type="sibTrans" cxnId="{2799D687-283E-4D06-94E8-A2DBEA8811D7}">
      <dgm:prSet/>
      <dgm:spPr/>
      <dgm:t>
        <a:bodyPr/>
        <a:lstStyle/>
        <a:p>
          <a:endParaRPr lang="en-US"/>
        </a:p>
      </dgm:t>
    </dgm:pt>
    <dgm:pt modelId="{3FA220E4-4DC9-47D3-BAAB-3295B144FFFA}">
      <dgm:prSet/>
      <dgm:spPr/>
      <dgm:t>
        <a:bodyPr/>
        <a:lstStyle/>
        <a:p>
          <a:r>
            <a:rPr lang="en-US" dirty="0">
              <a:latin typeface="Aptos" panose="020B0004020202020204" pitchFamily="34" charset="0"/>
            </a:rPr>
            <a:t>Determine when the customer notified the bank</a:t>
          </a:r>
        </a:p>
      </dgm:t>
    </dgm:pt>
    <dgm:pt modelId="{FAC831F1-C3CD-4C3B-97CC-AF2CA6942A5B}" type="parTrans" cxnId="{6FB009AB-55F5-499A-8DAB-54B1558D8D58}">
      <dgm:prSet/>
      <dgm:spPr/>
      <dgm:t>
        <a:bodyPr/>
        <a:lstStyle/>
        <a:p>
          <a:endParaRPr lang="en-US"/>
        </a:p>
      </dgm:t>
    </dgm:pt>
    <dgm:pt modelId="{A7F7713C-91D9-44BC-B1F3-752DCFFA832E}" type="sibTrans" cxnId="{6FB009AB-55F5-499A-8DAB-54B1558D8D58}">
      <dgm:prSet/>
      <dgm:spPr/>
      <dgm:t>
        <a:bodyPr/>
        <a:lstStyle/>
        <a:p>
          <a:endParaRPr lang="en-US"/>
        </a:p>
      </dgm:t>
    </dgm:pt>
    <dgm:pt modelId="{52CE8CBA-99F9-4E26-A17E-79A08D6413A1}">
      <dgm:prSet/>
      <dgm:spPr/>
      <dgm:t>
        <a:bodyPr/>
        <a:lstStyle/>
        <a:p>
          <a:r>
            <a:rPr lang="en-US" dirty="0">
              <a:latin typeface="Aptos" panose="020B0004020202020204" pitchFamily="34" charset="0"/>
            </a:rPr>
            <a:t>Customer negligence</a:t>
          </a:r>
        </a:p>
      </dgm:t>
    </dgm:pt>
    <dgm:pt modelId="{79F624E1-231E-487A-BFF2-89E17F04DB6D}" type="parTrans" cxnId="{967E2BB9-5670-46B5-9F14-A110C6AE0657}">
      <dgm:prSet/>
      <dgm:spPr/>
      <dgm:t>
        <a:bodyPr/>
        <a:lstStyle/>
        <a:p>
          <a:endParaRPr lang="en-US"/>
        </a:p>
      </dgm:t>
    </dgm:pt>
    <dgm:pt modelId="{F42ED3C1-236E-41C4-BB7D-41EBF550930F}" type="sibTrans" cxnId="{967E2BB9-5670-46B5-9F14-A110C6AE0657}">
      <dgm:prSet/>
      <dgm:spPr/>
      <dgm:t>
        <a:bodyPr/>
        <a:lstStyle/>
        <a:p>
          <a:endParaRPr lang="en-US"/>
        </a:p>
      </dgm:t>
    </dgm:pt>
    <dgm:pt modelId="{1140072A-2FAE-4541-A01E-BEF7A292DE47}">
      <dgm:prSet/>
      <dgm:spPr/>
      <dgm:t>
        <a:bodyPr/>
        <a:lstStyle/>
        <a:p>
          <a:r>
            <a:rPr lang="en-US" dirty="0">
              <a:latin typeface="Aptos" panose="020B0004020202020204" pitchFamily="34" charset="0"/>
            </a:rPr>
            <a:t>Statement-review duties</a:t>
          </a:r>
        </a:p>
      </dgm:t>
    </dgm:pt>
    <dgm:pt modelId="{52CE9155-A5D3-4E0B-94C1-C0529ED1453C}" type="parTrans" cxnId="{E46EBBA6-5DB8-4B64-8DD8-4B3DB40EFD93}">
      <dgm:prSet/>
      <dgm:spPr/>
      <dgm:t>
        <a:bodyPr/>
        <a:lstStyle/>
        <a:p>
          <a:endParaRPr lang="en-US"/>
        </a:p>
      </dgm:t>
    </dgm:pt>
    <dgm:pt modelId="{33897474-D5D9-4D78-B318-FF26CC0E589C}" type="sibTrans" cxnId="{E46EBBA6-5DB8-4B64-8DD8-4B3DB40EFD93}">
      <dgm:prSet/>
      <dgm:spPr/>
      <dgm:t>
        <a:bodyPr/>
        <a:lstStyle/>
        <a:p>
          <a:endParaRPr lang="en-US"/>
        </a:p>
      </dgm:t>
    </dgm:pt>
    <dgm:pt modelId="{8BAE7798-84BC-4387-AAA6-76D057F685B4}">
      <dgm:prSet/>
      <dgm:spPr/>
      <dgm:t>
        <a:bodyPr/>
        <a:lstStyle/>
        <a:p>
          <a:r>
            <a:rPr lang="en-US" dirty="0">
              <a:latin typeface="Aptos" panose="020B0004020202020204" pitchFamily="34" charset="0"/>
            </a:rPr>
            <a:t>Bank ordinary care</a:t>
          </a:r>
        </a:p>
      </dgm:t>
    </dgm:pt>
    <dgm:pt modelId="{5B154920-A50A-444A-892B-82CD9A794D11}" type="parTrans" cxnId="{7BCB7144-F5B5-48BA-BDAB-C870F86A3F5F}">
      <dgm:prSet/>
      <dgm:spPr/>
      <dgm:t>
        <a:bodyPr/>
        <a:lstStyle/>
        <a:p>
          <a:endParaRPr lang="en-US"/>
        </a:p>
      </dgm:t>
    </dgm:pt>
    <dgm:pt modelId="{5D498DE6-EB6E-4234-A847-ECB9C9972DB8}" type="sibTrans" cxnId="{7BCB7144-F5B5-48BA-BDAB-C870F86A3F5F}">
      <dgm:prSet/>
      <dgm:spPr/>
      <dgm:t>
        <a:bodyPr/>
        <a:lstStyle/>
        <a:p>
          <a:endParaRPr lang="en-US"/>
        </a:p>
      </dgm:t>
    </dgm:pt>
    <dgm:pt modelId="{4E9548E1-2D08-44AA-977C-DAAB5DE950B3}">
      <dgm:prSet/>
      <dgm:spPr/>
      <dgm:t>
        <a:bodyPr/>
        <a:lstStyle/>
        <a:p>
          <a:r>
            <a:rPr lang="en-US" dirty="0">
              <a:latin typeface="Aptos" panose="020B0004020202020204" pitchFamily="34" charset="0"/>
            </a:rPr>
            <a:t>Contractual notice periods</a:t>
          </a:r>
        </a:p>
      </dgm:t>
    </dgm:pt>
    <dgm:pt modelId="{08801808-F5F7-411E-9AD5-42E1651055E3}" type="parTrans" cxnId="{25A90850-1131-42E2-9C30-5A14A33B587D}">
      <dgm:prSet/>
      <dgm:spPr/>
      <dgm:t>
        <a:bodyPr/>
        <a:lstStyle/>
        <a:p>
          <a:endParaRPr lang="en-US"/>
        </a:p>
      </dgm:t>
    </dgm:pt>
    <dgm:pt modelId="{15169682-4E1E-432C-BFF2-B4BE68B083EE}" type="sibTrans" cxnId="{25A90850-1131-42E2-9C30-5A14A33B587D}">
      <dgm:prSet/>
      <dgm:spPr/>
      <dgm:t>
        <a:bodyPr/>
        <a:lstStyle/>
        <a:p>
          <a:endParaRPr lang="en-US"/>
        </a:p>
      </dgm:t>
    </dgm:pt>
    <dgm:pt modelId="{56AAFDA2-296E-4D75-8981-89B538AC33DC}" type="pres">
      <dgm:prSet presAssocID="{52F038B4-7628-4269-ACEE-69A8C46D5EB6}" presName="linearFlow" presStyleCnt="0">
        <dgm:presLayoutVars>
          <dgm:dir/>
          <dgm:animLvl val="lvl"/>
          <dgm:resizeHandles val="exact"/>
        </dgm:presLayoutVars>
      </dgm:prSet>
      <dgm:spPr/>
    </dgm:pt>
    <dgm:pt modelId="{048686DA-DD00-4411-85F1-4878BBD28DBD}" type="pres">
      <dgm:prSet presAssocID="{19C8E677-EA6F-40C6-8BB6-D08CEC79C397}" presName="composite" presStyleCnt="0"/>
      <dgm:spPr/>
    </dgm:pt>
    <dgm:pt modelId="{1E803289-5B7D-41C0-8B5D-78868830FF5D}" type="pres">
      <dgm:prSet presAssocID="{19C8E677-EA6F-40C6-8BB6-D08CEC79C397}" presName="parTx" presStyleLbl="node1" presStyleIdx="0" presStyleCnt="3">
        <dgm:presLayoutVars>
          <dgm:chMax val="0"/>
          <dgm:chPref val="0"/>
          <dgm:bulletEnabled val="1"/>
        </dgm:presLayoutVars>
      </dgm:prSet>
      <dgm:spPr/>
    </dgm:pt>
    <dgm:pt modelId="{4C8B57A7-0E87-4D40-B1D3-0A3975B1CDA0}" type="pres">
      <dgm:prSet presAssocID="{19C8E677-EA6F-40C6-8BB6-D08CEC79C397}" presName="parSh" presStyleLbl="node1" presStyleIdx="0" presStyleCnt="3"/>
      <dgm:spPr/>
    </dgm:pt>
    <dgm:pt modelId="{28CD57C7-2859-4933-A625-FAF9B6F81298}" type="pres">
      <dgm:prSet presAssocID="{19C8E677-EA6F-40C6-8BB6-D08CEC79C397}" presName="desTx" presStyleLbl="fgAcc1" presStyleIdx="0" presStyleCnt="3">
        <dgm:presLayoutVars>
          <dgm:bulletEnabled val="1"/>
        </dgm:presLayoutVars>
      </dgm:prSet>
      <dgm:spPr/>
    </dgm:pt>
    <dgm:pt modelId="{B5F1CCAB-5B20-4777-8F93-0F10BE3704F9}" type="pres">
      <dgm:prSet presAssocID="{1AF6DBE3-3490-4487-BF17-F85F05805BD9}" presName="sibTrans" presStyleLbl="sibTrans2D1" presStyleIdx="0" presStyleCnt="2"/>
      <dgm:spPr/>
    </dgm:pt>
    <dgm:pt modelId="{63FD8437-20BD-4CA6-B6C4-92D88A77335B}" type="pres">
      <dgm:prSet presAssocID="{1AF6DBE3-3490-4487-BF17-F85F05805BD9}" presName="connTx" presStyleLbl="sibTrans2D1" presStyleIdx="0" presStyleCnt="2"/>
      <dgm:spPr/>
    </dgm:pt>
    <dgm:pt modelId="{4288A1D0-E4FF-4B28-A28B-96D116B1DE6E}" type="pres">
      <dgm:prSet presAssocID="{2C4FCE1D-E641-4855-A898-E5BA86D6ACE2}" presName="composite" presStyleCnt="0"/>
      <dgm:spPr/>
    </dgm:pt>
    <dgm:pt modelId="{59905DBE-A53A-4699-BC38-08962F31736B}" type="pres">
      <dgm:prSet presAssocID="{2C4FCE1D-E641-4855-A898-E5BA86D6ACE2}" presName="parTx" presStyleLbl="node1" presStyleIdx="0" presStyleCnt="3">
        <dgm:presLayoutVars>
          <dgm:chMax val="0"/>
          <dgm:chPref val="0"/>
          <dgm:bulletEnabled val="1"/>
        </dgm:presLayoutVars>
      </dgm:prSet>
      <dgm:spPr/>
    </dgm:pt>
    <dgm:pt modelId="{49C989BC-693D-4CE7-ACA4-8B98EDD26202}" type="pres">
      <dgm:prSet presAssocID="{2C4FCE1D-E641-4855-A898-E5BA86D6ACE2}" presName="parSh" presStyleLbl="node1" presStyleIdx="1" presStyleCnt="3"/>
      <dgm:spPr/>
    </dgm:pt>
    <dgm:pt modelId="{3F1BBCA0-6547-4644-8D86-E97EA9EA5A10}" type="pres">
      <dgm:prSet presAssocID="{2C4FCE1D-E641-4855-A898-E5BA86D6ACE2}" presName="desTx" presStyleLbl="fgAcc1" presStyleIdx="1" presStyleCnt="3">
        <dgm:presLayoutVars>
          <dgm:bulletEnabled val="1"/>
        </dgm:presLayoutVars>
      </dgm:prSet>
      <dgm:spPr/>
    </dgm:pt>
    <dgm:pt modelId="{A83F281A-D0B1-4D58-B906-0B05C639ED50}" type="pres">
      <dgm:prSet presAssocID="{D2241B42-D877-487E-AE17-4193D6E81101}" presName="sibTrans" presStyleLbl="sibTrans2D1" presStyleIdx="1" presStyleCnt="2"/>
      <dgm:spPr/>
    </dgm:pt>
    <dgm:pt modelId="{4FE76CA6-0A0E-465B-8A71-43E585533E6D}" type="pres">
      <dgm:prSet presAssocID="{D2241B42-D877-487E-AE17-4193D6E81101}" presName="connTx" presStyleLbl="sibTrans2D1" presStyleIdx="1" presStyleCnt="2"/>
      <dgm:spPr/>
    </dgm:pt>
    <dgm:pt modelId="{4B438A0D-8C05-4382-B184-84A4775FFEA2}" type="pres">
      <dgm:prSet presAssocID="{412426E0-C037-4B4C-832B-FEC4F9013DF8}" presName="composite" presStyleCnt="0"/>
      <dgm:spPr/>
    </dgm:pt>
    <dgm:pt modelId="{B80487A7-6EDE-4416-8FA4-11F2566A12CC}" type="pres">
      <dgm:prSet presAssocID="{412426E0-C037-4B4C-832B-FEC4F9013DF8}" presName="parTx" presStyleLbl="node1" presStyleIdx="1" presStyleCnt="3">
        <dgm:presLayoutVars>
          <dgm:chMax val="0"/>
          <dgm:chPref val="0"/>
          <dgm:bulletEnabled val="1"/>
        </dgm:presLayoutVars>
      </dgm:prSet>
      <dgm:spPr/>
    </dgm:pt>
    <dgm:pt modelId="{BD91B700-BA73-43B8-9918-C746642EF4E7}" type="pres">
      <dgm:prSet presAssocID="{412426E0-C037-4B4C-832B-FEC4F9013DF8}" presName="parSh" presStyleLbl="node1" presStyleIdx="2" presStyleCnt="3"/>
      <dgm:spPr/>
    </dgm:pt>
    <dgm:pt modelId="{CBFD71F7-D8C9-4FE5-9E58-4260A2043AC1}" type="pres">
      <dgm:prSet presAssocID="{412426E0-C037-4B4C-832B-FEC4F9013DF8}" presName="desTx" presStyleLbl="fgAcc1" presStyleIdx="2" presStyleCnt="3">
        <dgm:presLayoutVars>
          <dgm:bulletEnabled val="1"/>
        </dgm:presLayoutVars>
      </dgm:prSet>
      <dgm:spPr/>
    </dgm:pt>
  </dgm:ptLst>
  <dgm:cxnLst>
    <dgm:cxn modelId="{EE21EA06-D6CF-4F6E-BA78-80CCA1CCD5A5}" type="presOf" srcId="{2C4FCE1D-E641-4855-A898-E5BA86D6ACE2}" destId="{49C989BC-693D-4CE7-ACA4-8B98EDD26202}" srcOrd="1" destOrd="0" presId="urn:microsoft.com/office/officeart/2005/8/layout/process3"/>
    <dgm:cxn modelId="{3B9F6D08-BD0C-4E2B-8151-62E8183E4B39}" type="presOf" srcId="{F2AC3DBA-C742-4B4B-8E77-9760B585FD58}" destId="{28CD57C7-2859-4933-A625-FAF9B6F81298}" srcOrd="0" destOrd="1" presId="urn:microsoft.com/office/officeart/2005/8/layout/process3"/>
    <dgm:cxn modelId="{4CCFA619-2B17-4E12-B12C-1104513DE365}" type="presOf" srcId="{1AF6DBE3-3490-4487-BF17-F85F05805BD9}" destId="{B5F1CCAB-5B20-4777-8F93-0F10BE3704F9}" srcOrd="0" destOrd="0" presId="urn:microsoft.com/office/officeart/2005/8/layout/process3"/>
    <dgm:cxn modelId="{2E961527-CAAE-4F0D-8610-C4477BD76AAE}" type="presOf" srcId="{D2241B42-D877-487E-AE17-4193D6E81101}" destId="{4FE76CA6-0A0E-465B-8A71-43E585533E6D}" srcOrd="1" destOrd="0" presId="urn:microsoft.com/office/officeart/2005/8/layout/process3"/>
    <dgm:cxn modelId="{7B0D532E-6D29-425F-988B-064D5F0774DF}" type="presOf" srcId="{1140072A-2FAE-4541-A01E-BEF7A292DE47}" destId="{CBFD71F7-D8C9-4FE5-9E58-4260A2043AC1}" srcOrd="0" destOrd="2" presId="urn:microsoft.com/office/officeart/2005/8/layout/process3"/>
    <dgm:cxn modelId="{E35B3431-6F29-4572-87D2-645975C823E0}" srcId="{19C8E677-EA6F-40C6-8BB6-D08CEC79C397}" destId="{A3DD9F60-933B-408C-940B-BFA2E802F71E}" srcOrd="2" destOrd="0" parTransId="{04471F22-31AF-40FB-98C5-7FE2E301062A}" sibTransId="{B2B19389-7737-420C-9DBA-80F8C27B23DD}"/>
    <dgm:cxn modelId="{AE6B0832-549A-4036-A19C-1C6B6FEA9922}" type="presOf" srcId="{52F038B4-7628-4269-ACEE-69A8C46D5EB6}" destId="{56AAFDA2-296E-4D75-8981-89B538AC33DC}" srcOrd="0" destOrd="0" presId="urn:microsoft.com/office/officeart/2005/8/layout/process3"/>
    <dgm:cxn modelId="{10C23D36-8663-4DEF-A9FC-C242A8600379}" type="presOf" srcId="{8BAE7798-84BC-4387-AAA6-76D057F685B4}" destId="{CBFD71F7-D8C9-4FE5-9E58-4260A2043AC1}" srcOrd="0" destOrd="3" presId="urn:microsoft.com/office/officeart/2005/8/layout/process3"/>
    <dgm:cxn modelId="{48CA1237-4556-40C4-8C52-5807F2648B80}" type="presOf" srcId="{1AF6DBE3-3490-4487-BF17-F85F05805BD9}" destId="{63FD8437-20BD-4CA6-B6C4-92D88A77335B}" srcOrd="1" destOrd="0" presId="urn:microsoft.com/office/officeart/2005/8/layout/process3"/>
    <dgm:cxn modelId="{0132FD39-3233-47DB-ADFF-40D42D6DE117}" type="presOf" srcId="{A3DD9F60-933B-408C-940B-BFA2E802F71E}" destId="{28CD57C7-2859-4933-A625-FAF9B6F81298}" srcOrd="0" destOrd="2" presId="urn:microsoft.com/office/officeart/2005/8/layout/process3"/>
    <dgm:cxn modelId="{0B4F763A-BCD0-4C78-BFB2-9042FDDBB59F}" type="presOf" srcId="{4E9548E1-2D08-44AA-977C-DAAB5DE950B3}" destId="{CBFD71F7-D8C9-4FE5-9E58-4260A2043AC1}" srcOrd="0" destOrd="4" presId="urn:microsoft.com/office/officeart/2005/8/layout/process3"/>
    <dgm:cxn modelId="{7CFB8B40-2C63-446C-8DB2-8163035CCD6B}" srcId="{2C4FCE1D-E641-4855-A898-E5BA86D6ACE2}" destId="{F394FE18-C9F7-4399-88FE-60C61A31BD73}" srcOrd="0" destOrd="0" parTransId="{1CE53ECC-65D9-4F58-BB94-E295323904D4}" sibTransId="{8F5A279E-B1C9-481B-8B52-4FB884BABE25}"/>
    <dgm:cxn modelId="{AAC6F15D-67F0-4D83-BFAF-DFACFF836B50}" type="presOf" srcId="{F394FE18-C9F7-4399-88FE-60C61A31BD73}" destId="{3F1BBCA0-6547-4644-8D86-E97EA9EA5A10}" srcOrd="0" destOrd="0" presId="urn:microsoft.com/office/officeart/2005/8/layout/process3"/>
    <dgm:cxn modelId="{7BCB7144-F5B5-48BA-BDAB-C870F86A3F5F}" srcId="{412426E0-C037-4B4C-832B-FEC4F9013DF8}" destId="{8BAE7798-84BC-4387-AAA6-76D057F685B4}" srcOrd="3" destOrd="0" parTransId="{5B154920-A50A-444A-892B-82CD9A794D11}" sibTransId="{5D498DE6-EB6E-4234-A847-ECB9C9972DB8}"/>
    <dgm:cxn modelId="{79E21F4A-40FB-4878-97E8-DF854993CC26}" type="presOf" srcId="{769F62E9-7A52-4001-AA1B-CAC78AAB3E65}" destId="{3F1BBCA0-6547-4644-8D86-E97EA9EA5A10}" srcOrd="0" destOrd="3" presId="urn:microsoft.com/office/officeart/2005/8/layout/process3"/>
    <dgm:cxn modelId="{C219286A-2A1C-4459-B8A7-3EFA067BF647}" type="presOf" srcId="{412426E0-C037-4B4C-832B-FEC4F9013DF8}" destId="{BD91B700-BA73-43B8-9918-C746642EF4E7}" srcOrd="1" destOrd="0" presId="urn:microsoft.com/office/officeart/2005/8/layout/process3"/>
    <dgm:cxn modelId="{D54A006C-47AF-4F4D-86F5-48DEBF371962}" srcId="{52F038B4-7628-4269-ACEE-69A8C46D5EB6}" destId="{412426E0-C037-4B4C-832B-FEC4F9013DF8}" srcOrd="2" destOrd="0" parTransId="{4757B278-9862-499C-874B-331B1A39AE48}" sibTransId="{FA0AE222-109F-40C9-A52D-9E909F179F24}"/>
    <dgm:cxn modelId="{25A90850-1131-42E2-9C30-5A14A33B587D}" srcId="{412426E0-C037-4B4C-832B-FEC4F9013DF8}" destId="{4E9548E1-2D08-44AA-977C-DAAB5DE950B3}" srcOrd="4" destOrd="0" parTransId="{08801808-F5F7-411E-9AD5-42E1651055E3}" sibTransId="{15169682-4E1E-432C-BFF2-B4BE68B083EE}"/>
    <dgm:cxn modelId="{B2032770-A8EC-40D1-96A6-3D169469B48E}" srcId="{2C4FCE1D-E641-4855-A898-E5BA86D6ACE2}" destId="{2C1D0E93-4FF4-4843-A862-2BC42441EFC0}" srcOrd="2" destOrd="0" parTransId="{A5D75E9E-84B7-429B-8F52-0E0BCD231453}" sibTransId="{FF36D4D6-E19C-4674-8C48-9D8E302421C2}"/>
    <dgm:cxn modelId="{DE9E9D70-3BCC-4304-8A42-13BAD284FCF3}" type="presOf" srcId="{D2241B42-D877-487E-AE17-4193D6E81101}" destId="{A83F281A-D0B1-4D58-B906-0B05C639ED50}" srcOrd="0" destOrd="0" presId="urn:microsoft.com/office/officeart/2005/8/layout/process3"/>
    <dgm:cxn modelId="{0BC0D55A-B28A-426D-AFB5-D9E1BE3EDA30}" type="presOf" srcId="{289CAD62-7AFF-4DA9-A00C-62C39E530051}" destId="{3F1BBCA0-6547-4644-8D86-E97EA9EA5A10}" srcOrd="0" destOrd="1" presId="urn:microsoft.com/office/officeart/2005/8/layout/process3"/>
    <dgm:cxn modelId="{C99B447E-6C52-4C0E-9280-B9A4B2B0C00A}" srcId="{52F038B4-7628-4269-ACEE-69A8C46D5EB6}" destId="{2C4FCE1D-E641-4855-A898-E5BA86D6ACE2}" srcOrd="1" destOrd="0" parTransId="{018C2CB8-C91A-41F6-A62C-F2F045935A49}" sibTransId="{D2241B42-D877-487E-AE17-4193D6E81101}"/>
    <dgm:cxn modelId="{B5657783-E4EE-405F-9977-225B1229D5EC}" type="presOf" srcId="{412426E0-C037-4B4C-832B-FEC4F9013DF8}" destId="{B80487A7-6EDE-4416-8FA4-11F2566A12CC}" srcOrd="0" destOrd="0" presId="urn:microsoft.com/office/officeart/2005/8/layout/process3"/>
    <dgm:cxn modelId="{2799D687-283E-4D06-94E8-A2DBEA8811D7}" srcId="{2C4FCE1D-E641-4855-A898-E5BA86D6ACE2}" destId="{71B9B0CF-3CBA-4863-A9AF-97312F1B0371}" srcOrd="4" destOrd="0" parTransId="{8128908A-3CE3-482B-8165-A2D63FA4A8CE}" sibTransId="{BAD0BE1B-3736-43F2-A2C2-83B505148C8B}"/>
    <dgm:cxn modelId="{585B6190-BCB5-486D-8AB4-0D5343980478}" srcId="{19C8E677-EA6F-40C6-8BB6-D08CEC79C397}" destId="{F7833E56-8603-42AE-9266-6160625D5F29}" srcOrd="0" destOrd="0" parTransId="{B958CB28-4E4D-496F-83D6-FDE584D65B54}" sibTransId="{D3FD69E6-49B3-4375-9F98-82023ACC5D4C}"/>
    <dgm:cxn modelId="{22B15D9A-87B5-4494-B2CF-F364932262CA}" srcId="{19C8E677-EA6F-40C6-8BB6-D08CEC79C397}" destId="{F2AC3DBA-C742-4B4B-8E77-9760B585FD58}" srcOrd="1" destOrd="0" parTransId="{01A2D8D0-C1FD-414C-BDB3-94B65F1232DF}" sibTransId="{55B3988D-F90B-4449-9632-78BF7C64B7C0}"/>
    <dgm:cxn modelId="{4BB1669F-37DF-41B3-886C-3774C164459A}" type="presOf" srcId="{F7833E56-8603-42AE-9266-6160625D5F29}" destId="{28CD57C7-2859-4933-A625-FAF9B6F81298}" srcOrd="0" destOrd="0" presId="urn:microsoft.com/office/officeart/2005/8/layout/process3"/>
    <dgm:cxn modelId="{E46EBBA6-5DB8-4B64-8DD8-4B3DB40EFD93}" srcId="{412426E0-C037-4B4C-832B-FEC4F9013DF8}" destId="{1140072A-2FAE-4541-A01E-BEF7A292DE47}" srcOrd="2" destOrd="0" parTransId="{52CE9155-A5D3-4E0B-94C1-C0529ED1453C}" sibTransId="{33897474-D5D9-4D78-B318-FF26CC0E589C}"/>
    <dgm:cxn modelId="{6FB009AB-55F5-499A-8DAB-54B1558D8D58}" srcId="{2C4FCE1D-E641-4855-A898-E5BA86D6ACE2}" destId="{3FA220E4-4DC9-47D3-BAAB-3295B144FFFA}" srcOrd="5" destOrd="0" parTransId="{FAC831F1-C3CD-4C3B-97CC-AF2CA6942A5B}" sibTransId="{A7F7713C-91D9-44BC-B1F3-752DCFFA832E}"/>
    <dgm:cxn modelId="{DC8212AB-4F54-46A8-89CA-F14005C3ABE1}" type="presOf" srcId="{2C1D0E93-4FF4-4843-A862-2BC42441EFC0}" destId="{3F1BBCA0-6547-4644-8D86-E97EA9EA5A10}" srcOrd="0" destOrd="2" presId="urn:microsoft.com/office/officeart/2005/8/layout/process3"/>
    <dgm:cxn modelId="{FCBAB0AF-B463-4AE8-BF56-38C6F49041CD}" srcId="{2C4FCE1D-E641-4855-A898-E5BA86D6ACE2}" destId="{769F62E9-7A52-4001-AA1B-CAC78AAB3E65}" srcOrd="3" destOrd="0" parTransId="{054463BD-BAFD-4A66-A4D8-DBA8E5D29746}" sibTransId="{B842FD4D-B79C-40F0-9DD1-002826DC2A6D}"/>
    <dgm:cxn modelId="{CCC58BB7-7194-45D7-82E9-FCFD94D9F793}" srcId="{2C4FCE1D-E641-4855-A898-E5BA86D6ACE2}" destId="{289CAD62-7AFF-4DA9-A00C-62C39E530051}" srcOrd="1" destOrd="0" parTransId="{25B6751C-5BA7-431D-B792-93013BBE73C1}" sibTransId="{AEE00835-E6AF-4951-B2D5-209683826773}"/>
    <dgm:cxn modelId="{967E2BB9-5670-46B5-9F14-A110C6AE0657}" srcId="{412426E0-C037-4B4C-832B-FEC4F9013DF8}" destId="{52CE8CBA-99F9-4E26-A17E-79A08D6413A1}" srcOrd="1" destOrd="0" parTransId="{79F624E1-231E-487A-BFF2-89E17F04DB6D}" sibTransId="{F42ED3C1-236E-41C4-BB7D-41EBF550930F}"/>
    <dgm:cxn modelId="{D4F628BD-204A-45FB-B535-A89317ACDA1D}" type="presOf" srcId="{AA837A93-BF8E-4232-9298-A9284DD95E09}" destId="{CBFD71F7-D8C9-4FE5-9E58-4260A2043AC1}" srcOrd="0" destOrd="0" presId="urn:microsoft.com/office/officeart/2005/8/layout/process3"/>
    <dgm:cxn modelId="{EDDAF9BF-EA40-42D7-AD81-AE4C7A464119}" type="presOf" srcId="{3FA220E4-4DC9-47D3-BAAB-3295B144FFFA}" destId="{3F1BBCA0-6547-4644-8D86-E97EA9EA5A10}" srcOrd="0" destOrd="5" presId="urn:microsoft.com/office/officeart/2005/8/layout/process3"/>
    <dgm:cxn modelId="{0F11E4C1-7AE9-4156-8443-525157AC04CA}" type="presOf" srcId="{52CE8CBA-99F9-4E26-A17E-79A08D6413A1}" destId="{CBFD71F7-D8C9-4FE5-9E58-4260A2043AC1}" srcOrd="0" destOrd="1" presId="urn:microsoft.com/office/officeart/2005/8/layout/process3"/>
    <dgm:cxn modelId="{94400CC2-6659-4D70-AA54-0297961506D9}" type="presOf" srcId="{19C8E677-EA6F-40C6-8BB6-D08CEC79C397}" destId="{1E803289-5B7D-41C0-8B5D-78868830FF5D}" srcOrd="0" destOrd="0" presId="urn:microsoft.com/office/officeart/2005/8/layout/process3"/>
    <dgm:cxn modelId="{82530FC7-CE2C-4A60-9F31-D95DB016C4F0}" type="presOf" srcId="{2C4FCE1D-E641-4855-A898-E5BA86D6ACE2}" destId="{59905DBE-A53A-4699-BC38-08962F31736B}" srcOrd="0" destOrd="0" presId="urn:microsoft.com/office/officeart/2005/8/layout/process3"/>
    <dgm:cxn modelId="{7A283AD8-107F-4EE3-85DF-F55679783D17}" srcId="{52F038B4-7628-4269-ACEE-69A8C46D5EB6}" destId="{19C8E677-EA6F-40C6-8BB6-D08CEC79C397}" srcOrd="0" destOrd="0" parTransId="{66667B4F-2858-466E-9C90-1AD21D7AE898}" sibTransId="{1AF6DBE3-3490-4487-BF17-F85F05805BD9}"/>
    <dgm:cxn modelId="{163424F1-B3BE-43BB-A5DE-AD543706018C}" type="presOf" srcId="{71B9B0CF-3CBA-4863-A9AF-97312F1B0371}" destId="{3F1BBCA0-6547-4644-8D86-E97EA9EA5A10}" srcOrd="0" destOrd="4" presId="urn:microsoft.com/office/officeart/2005/8/layout/process3"/>
    <dgm:cxn modelId="{F8B700F9-3241-4AAE-B1A0-3A91DCA2FA4C}" type="presOf" srcId="{19C8E677-EA6F-40C6-8BB6-D08CEC79C397}" destId="{4C8B57A7-0E87-4D40-B1D3-0A3975B1CDA0}" srcOrd="1" destOrd="0" presId="urn:microsoft.com/office/officeart/2005/8/layout/process3"/>
    <dgm:cxn modelId="{623A3FFB-71F9-4DBF-AA6C-F6E3BDDC37FF}" srcId="{412426E0-C037-4B4C-832B-FEC4F9013DF8}" destId="{AA837A93-BF8E-4232-9298-A9284DD95E09}" srcOrd="0" destOrd="0" parTransId="{45457768-49ED-4D72-B8D5-487EB8C08D94}" sibTransId="{25AD264B-1900-4258-BAC0-87DBAFBDA1F9}"/>
    <dgm:cxn modelId="{7B16CD09-7CF9-443E-ABFF-A4684F61A647}" type="presParOf" srcId="{56AAFDA2-296E-4D75-8981-89B538AC33DC}" destId="{048686DA-DD00-4411-85F1-4878BBD28DBD}" srcOrd="0" destOrd="0" presId="urn:microsoft.com/office/officeart/2005/8/layout/process3"/>
    <dgm:cxn modelId="{5F8DCB41-76C8-4804-B130-2185F42A4ECD}" type="presParOf" srcId="{048686DA-DD00-4411-85F1-4878BBD28DBD}" destId="{1E803289-5B7D-41C0-8B5D-78868830FF5D}" srcOrd="0" destOrd="0" presId="urn:microsoft.com/office/officeart/2005/8/layout/process3"/>
    <dgm:cxn modelId="{96399EC3-41FE-4CEA-A6E2-23B8EFF02468}" type="presParOf" srcId="{048686DA-DD00-4411-85F1-4878BBD28DBD}" destId="{4C8B57A7-0E87-4D40-B1D3-0A3975B1CDA0}" srcOrd="1" destOrd="0" presId="urn:microsoft.com/office/officeart/2005/8/layout/process3"/>
    <dgm:cxn modelId="{F7037763-B4A2-4F2E-9902-FA9A3749A93A}" type="presParOf" srcId="{048686DA-DD00-4411-85F1-4878BBD28DBD}" destId="{28CD57C7-2859-4933-A625-FAF9B6F81298}" srcOrd="2" destOrd="0" presId="urn:microsoft.com/office/officeart/2005/8/layout/process3"/>
    <dgm:cxn modelId="{519849A4-4386-4A4A-987F-A449EF5469BB}" type="presParOf" srcId="{56AAFDA2-296E-4D75-8981-89B538AC33DC}" destId="{B5F1CCAB-5B20-4777-8F93-0F10BE3704F9}" srcOrd="1" destOrd="0" presId="urn:microsoft.com/office/officeart/2005/8/layout/process3"/>
    <dgm:cxn modelId="{F4221DF2-802F-4D6C-8093-94B948DA2A36}" type="presParOf" srcId="{B5F1CCAB-5B20-4777-8F93-0F10BE3704F9}" destId="{63FD8437-20BD-4CA6-B6C4-92D88A77335B}" srcOrd="0" destOrd="0" presId="urn:microsoft.com/office/officeart/2005/8/layout/process3"/>
    <dgm:cxn modelId="{64904A87-6C65-4B28-9DD2-249113AA2397}" type="presParOf" srcId="{56AAFDA2-296E-4D75-8981-89B538AC33DC}" destId="{4288A1D0-E4FF-4B28-A28B-96D116B1DE6E}" srcOrd="2" destOrd="0" presId="urn:microsoft.com/office/officeart/2005/8/layout/process3"/>
    <dgm:cxn modelId="{FB5EDF67-0F0D-4D0B-BC1F-0CC6411B4576}" type="presParOf" srcId="{4288A1D0-E4FF-4B28-A28B-96D116B1DE6E}" destId="{59905DBE-A53A-4699-BC38-08962F31736B}" srcOrd="0" destOrd="0" presId="urn:microsoft.com/office/officeart/2005/8/layout/process3"/>
    <dgm:cxn modelId="{C4053691-0EF0-4FDD-B2B6-710225253E4B}" type="presParOf" srcId="{4288A1D0-E4FF-4B28-A28B-96D116B1DE6E}" destId="{49C989BC-693D-4CE7-ACA4-8B98EDD26202}" srcOrd="1" destOrd="0" presId="urn:microsoft.com/office/officeart/2005/8/layout/process3"/>
    <dgm:cxn modelId="{901FEDC9-CDD4-42A5-BE8A-BF3A628F0CB9}" type="presParOf" srcId="{4288A1D0-E4FF-4B28-A28B-96D116B1DE6E}" destId="{3F1BBCA0-6547-4644-8D86-E97EA9EA5A10}" srcOrd="2" destOrd="0" presId="urn:microsoft.com/office/officeart/2005/8/layout/process3"/>
    <dgm:cxn modelId="{03EB27C1-2DA8-497E-A26C-3FBB4AB3BA26}" type="presParOf" srcId="{56AAFDA2-296E-4D75-8981-89B538AC33DC}" destId="{A83F281A-D0B1-4D58-B906-0B05C639ED50}" srcOrd="3" destOrd="0" presId="urn:microsoft.com/office/officeart/2005/8/layout/process3"/>
    <dgm:cxn modelId="{6E7EE157-9616-4FCF-A544-942C1C925F20}" type="presParOf" srcId="{A83F281A-D0B1-4D58-B906-0B05C639ED50}" destId="{4FE76CA6-0A0E-465B-8A71-43E585533E6D}" srcOrd="0" destOrd="0" presId="urn:microsoft.com/office/officeart/2005/8/layout/process3"/>
    <dgm:cxn modelId="{848158BD-09C6-4CC6-9370-6E868ABAF42C}" type="presParOf" srcId="{56AAFDA2-296E-4D75-8981-89B538AC33DC}" destId="{4B438A0D-8C05-4382-B184-84A4775FFEA2}" srcOrd="4" destOrd="0" presId="urn:microsoft.com/office/officeart/2005/8/layout/process3"/>
    <dgm:cxn modelId="{06A8C2BC-3727-4C4A-BCC9-B3525C6575DE}" type="presParOf" srcId="{4B438A0D-8C05-4382-B184-84A4775FFEA2}" destId="{B80487A7-6EDE-4416-8FA4-11F2566A12CC}" srcOrd="0" destOrd="0" presId="urn:microsoft.com/office/officeart/2005/8/layout/process3"/>
    <dgm:cxn modelId="{82FB677E-D582-46AB-A224-91973CF7AC52}" type="presParOf" srcId="{4B438A0D-8C05-4382-B184-84A4775FFEA2}" destId="{BD91B700-BA73-43B8-9918-C746642EF4E7}" srcOrd="1" destOrd="0" presId="urn:microsoft.com/office/officeart/2005/8/layout/process3"/>
    <dgm:cxn modelId="{D7860D8A-7415-4036-ACE7-8711611AEA20}" type="presParOf" srcId="{4B438A0D-8C05-4382-B184-84A4775FFEA2}" destId="{CBFD71F7-D8C9-4FE5-9E58-4260A2043AC1}"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38C442D-9E13-40B9-8380-79A7488D32F2}" type="doc">
      <dgm:prSet loTypeId="urn:diagrams.loki3.com/BracketList" loCatId="officeonline" qsTypeId="urn:microsoft.com/office/officeart/2005/8/quickstyle/simple1" qsCatId="simple" csTypeId="urn:microsoft.com/office/officeart/2005/8/colors/accent1_3" csCatId="accent1" phldr="1"/>
      <dgm:spPr/>
      <dgm:t>
        <a:bodyPr/>
        <a:lstStyle/>
        <a:p>
          <a:endParaRPr lang="en-US"/>
        </a:p>
      </dgm:t>
    </dgm:pt>
    <dgm:pt modelId="{483A755B-7017-4FDC-A18D-85F8174C6818}">
      <dgm:prSet phldrT="[Text]" phldr="0" custT="1"/>
      <dgm:spPr/>
      <dgm:t>
        <a:bodyPr/>
        <a:lstStyle/>
        <a:p>
          <a:r>
            <a:rPr lang="en-US" sz="1600" b="1" dirty="0">
              <a:solidFill>
                <a:srgbClr val="005C83"/>
              </a:solidFill>
              <a:latin typeface="Aptos" panose="020B0004020202020204" pitchFamily="34" charset="0"/>
            </a:rPr>
            <a:t>A presenting party generally warrants to the drawee that:</a:t>
          </a:r>
        </a:p>
      </dgm:t>
    </dgm:pt>
    <dgm:pt modelId="{391C3E70-0D1C-48EB-866C-B150CE64A03B}" type="parTrans" cxnId="{A8B809B6-1C66-4BF8-A019-EA699BBA9A1D}">
      <dgm:prSet/>
      <dgm:spPr/>
      <dgm:t>
        <a:bodyPr/>
        <a:lstStyle/>
        <a:p>
          <a:endParaRPr lang="en-US"/>
        </a:p>
      </dgm:t>
    </dgm:pt>
    <dgm:pt modelId="{F90D532F-B583-4B94-A06F-AF62C52C6BA1}" type="sibTrans" cxnId="{A8B809B6-1C66-4BF8-A019-EA699BBA9A1D}">
      <dgm:prSet/>
      <dgm:spPr/>
      <dgm:t>
        <a:bodyPr/>
        <a:lstStyle/>
        <a:p>
          <a:endParaRPr lang="en-US"/>
        </a:p>
      </dgm:t>
    </dgm:pt>
    <dgm:pt modelId="{0C4526F6-419B-480B-9B45-DF2B6BEC9164}">
      <dgm:prSet phldrT="[Text]" custT="1"/>
      <dgm:spPr/>
      <dgm:t>
        <a:bodyPr/>
        <a:lstStyle/>
        <a:p>
          <a:r>
            <a:rPr lang="en-US" sz="1600" dirty="0"/>
            <a:t>It is entitled to enforce the item or obtain payment</a:t>
          </a:r>
        </a:p>
      </dgm:t>
    </dgm:pt>
    <dgm:pt modelId="{259888A9-0F3E-4BD4-A9DB-8167F6A01999}" type="parTrans" cxnId="{83133513-BC60-4770-89A8-2B2912A01BF7}">
      <dgm:prSet/>
      <dgm:spPr/>
      <dgm:t>
        <a:bodyPr/>
        <a:lstStyle/>
        <a:p>
          <a:endParaRPr lang="en-US"/>
        </a:p>
      </dgm:t>
    </dgm:pt>
    <dgm:pt modelId="{65F0B464-5D0A-4998-978F-A81F5D426F1D}" type="sibTrans" cxnId="{83133513-BC60-4770-89A8-2B2912A01BF7}">
      <dgm:prSet/>
      <dgm:spPr/>
      <dgm:t>
        <a:bodyPr/>
        <a:lstStyle/>
        <a:p>
          <a:endParaRPr lang="en-US"/>
        </a:p>
      </dgm:t>
    </dgm:pt>
    <dgm:pt modelId="{6BD4A711-993C-46C9-B4B5-A8B43C8F93E0}">
      <dgm:prSet phldrT="[Text]" phldr="0" custT="1"/>
      <dgm:spPr/>
      <dgm:t>
        <a:bodyPr/>
        <a:lstStyle/>
        <a:p>
          <a:r>
            <a:rPr lang="en-US" sz="1600" b="1" dirty="0">
              <a:solidFill>
                <a:srgbClr val="060D4B"/>
              </a:solidFill>
              <a:latin typeface="Aptos" panose="020B0004020202020204" pitchFamily="34" charset="0"/>
            </a:rPr>
            <a:t>Practical Application</a:t>
          </a:r>
        </a:p>
      </dgm:t>
    </dgm:pt>
    <dgm:pt modelId="{644DF1A0-6179-4CF6-9BFE-44A8ACE8FB7B}" type="parTrans" cxnId="{120B2E23-26F8-45BD-9D27-0CEC7F522FFA}">
      <dgm:prSet/>
      <dgm:spPr/>
      <dgm:t>
        <a:bodyPr/>
        <a:lstStyle/>
        <a:p>
          <a:endParaRPr lang="en-US"/>
        </a:p>
      </dgm:t>
    </dgm:pt>
    <dgm:pt modelId="{69FAD4E6-0A8B-49EA-8D4E-DA32D994C0D8}" type="sibTrans" cxnId="{120B2E23-26F8-45BD-9D27-0CEC7F522FFA}">
      <dgm:prSet/>
      <dgm:spPr/>
      <dgm:t>
        <a:bodyPr/>
        <a:lstStyle/>
        <a:p>
          <a:endParaRPr lang="en-US"/>
        </a:p>
      </dgm:t>
    </dgm:pt>
    <dgm:pt modelId="{97E1DD10-1C85-4F2C-AA0D-E46FF371920A}">
      <dgm:prSet phldrT="[Text]" custT="1"/>
      <dgm:spPr>
        <a:solidFill>
          <a:srgbClr val="060D4B"/>
        </a:solidFill>
      </dgm:spPr>
      <dgm:t>
        <a:bodyPr/>
        <a:lstStyle/>
        <a:p>
          <a:r>
            <a:rPr lang="en-US" sz="1600" dirty="0">
              <a:latin typeface="Aptos" panose="020B0004020202020204" pitchFamily="34" charset="0"/>
            </a:rPr>
            <a:t>Alteration: May support a presentment-warranty claim</a:t>
          </a:r>
        </a:p>
      </dgm:t>
    </dgm:pt>
    <dgm:pt modelId="{93F2DE1A-8BEE-4708-9EC7-F6FB56D99C85}" type="parTrans" cxnId="{764E3E87-4D4B-4A3A-BF82-C2497F96DB72}">
      <dgm:prSet/>
      <dgm:spPr/>
      <dgm:t>
        <a:bodyPr/>
        <a:lstStyle/>
        <a:p>
          <a:endParaRPr lang="en-US"/>
        </a:p>
      </dgm:t>
    </dgm:pt>
    <dgm:pt modelId="{371DB5D5-D92F-4F9C-A533-10B2FB4DDA24}" type="sibTrans" cxnId="{764E3E87-4D4B-4A3A-BF82-C2497F96DB72}">
      <dgm:prSet/>
      <dgm:spPr/>
      <dgm:t>
        <a:bodyPr/>
        <a:lstStyle/>
        <a:p>
          <a:endParaRPr lang="en-US"/>
        </a:p>
      </dgm:t>
    </dgm:pt>
    <dgm:pt modelId="{EFB27626-B433-4C0D-880F-3563EFC15EB2}">
      <dgm:prSet custT="1"/>
      <dgm:spPr/>
      <dgm:t>
        <a:bodyPr/>
        <a:lstStyle/>
        <a:p>
          <a:r>
            <a:rPr lang="en-US" sz="1600" dirty="0"/>
            <a:t>The item has not been altered</a:t>
          </a:r>
        </a:p>
      </dgm:t>
    </dgm:pt>
    <dgm:pt modelId="{9F090B08-AA0C-474B-9A1E-5FBF9436D482}" type="parTrans" cxnId="{C0B3280A-E883-4AF2-94EB-649336024924}">
      <dgm:prSet/>
      <dgm:spPr/>
      <dgm:t>
        <a:bodyPr/>
        <a:lstStyle/>
        <a:p>
          <a:endParaRPr lang="en-US"/>
        </a:p>
      </dgm:t>
    </dgm:pt>
    <dgm:pt modelId="{C91A56F8-8408-4559-89A8-2B3AEFFE9B0F}" type="sibTrans" cxnId="{C0B3280A-E883-4AF2-94EB-649336024924}">
      <dgm:prSet/>
      <dgm:spPr/>
      <dgm:t>
        <a:bodyPr/>
        <a:lstStyle/>
        <a:p>
          <a:endParaRPr lang="en-US"/>
        </a:p>
      </dgm:t>
    </dgm:pt>
    <dgm:pt modelId="{159E2AA1-0EAD-452D-AF69-F57558D65108}">
      <dgm:prSet custT="1"/>
      <dgm:spPr/>
      <dgm:t>
        <a:bodyPr/>
        <a:lstStyle/>
        <a:p>
          <a:r>
            <a:rPr lang="en-US" sz="1600" dirty="0"/>
            <a:t>It has no knowledge that the drawer’s signature is unauthorized</a:t>
          </a:r>
        </a:p>
      </dgm:t>
    </dgm:pt>
    <dgm:pt modelId="{8B98F24F-910F-4660-B510-59B321E42F81}" type="parTrans" cxnId="{9C8A6D37-6FD2-4C9F-9F08-5ABFFACAB566}">
      <dgm:prSet/>
      <dgm:spPr/>
      <dgm:t>
        <a:bodyPr/>
        <a:lstStyle/>
        <a:p>
          <a:endParaRPr lang="en-US"/>
        </a:p>
      </dgm:t>
    </dgm:pt>
    <dgm:pt modelId="{4F4035C2-EC7C-4B4E-87E8-0AFD5DF43E81}" type="sibTrans" cxnId="{9C8A6D37-6FD2-4C9F-9F08-5ABFFACAB566}">
      <dgm:prSet/>
      <dgm:spPr/>
      <dgm:t>
        <a:bodyPr/>
        <a:lstStyle/>
        <a:p>
          <a:endParaRPr lang="en-US"/>
        </a:p>
      </dgm:t>
    </dgm:pt>
    <dgm:pt modelId="{2590540B-63F3-4C10-9844-0AF9B7B12038}">
      <dgm:prSet custT="1"/>
      <dgm:spPr/>
      <dgm:t>
        <a:bodyPr/>
        <a:lstStyle/>
        <a:p>
          <a:r>
            <a:rPr lang="en-US" sz="1600" dirty="0">
              <a:latin typeface="Aptos" panose="020B0004020202020204" pitchFamily="34" charset="0"/>
            </a:rPr>
            <a:t>Forged endorsement: Entitlement-to-enforce issues may support a claim</a:t>
          </a:r>
        </a:p>
      </dgm:t>
    </dgm:pt>
    <dgm:pt modelId="{BDE4458E-815F-42ED-8884-6F6666628DDE}" type="parTrans" cxnId="{C38EC969-B927-45F7-A2DB-F16FD17D5E21}">
      <dgm:prSet/>
      <dgm:spPr/>
      <dgm:t>
        <a:bodyPr/>
        <a:lstStyle/>
        <a:p>
          <a:endParaRPr lang="en-US"/>
        </a:p>
      </dgm:t>
    </dgm:pt>
    <dgm:pt modelId="{6A636999-6037-473D-A0A5-FDEF2D454FF2}" type="sibTrans" cxnId="{C38EC969-B927-45F7-A2DB-F16FD17D5E21}">
      <dgm:prSet/>
      <dgm:spPr/>
      <dgm:t>
        <a:bodyPr/>
        <a:lstStyle/>
        <a:p>
          <a:endParaRPr lang="en-US"/>
        </a:p>
      </dgm:t>
    </dgm:pt>
    <dgm:pt modelId="{E1186EDD-3A23-4C7E-B4BC-D8BA5EB64881}">
      <dgm:prSet custT="1"/>
      <dgm:spPr/>
      <dgm:t>
        <a:bodyPr/>
        <a:lstStyle/>
        <a:p>
          <a:r>
            <a:rPr lang="en-US" sz="1600" dirty="0">
              <a:latin typeface="Aptos" panose="020B0004020202020204" pitchFamily="34" charset="0"/>
            </a:rPr>
            <a:t>Forged drawer signature: Knowledge is critical; the warranty is not an absolute guaranty of the drawer’s signature</a:t>
          </a:r>
        </a:p>
      </dgm:t>
    </dgm:pt>
    <dgm:pt modelId="{940939E2-5051-4EAC-A13E-96CDA3446BA1}" type="parTrans" cxnId="{63EB8C42-A9E8-4EDE-A4FD-4969414BC500}">
      <dgm:prSet/>
      <dgm:spPr/>
      <dgm:t>
        <a:bodyPr/>
        <a:lstStyle/>
        <a:p>
          <a:endParaRPr lang="en-US"/>
        </a:p>
      </dgm:t>
    </dgm:pt>
    <dgm:pt modelId="{832F8284-8F93-446F-9E9B-64BF38FE9F40}" type="sibTrans" cxnId="{63EB8C42-A9E8-4EDE-A4FD-4969414BC500}">
      <dgm:prSet/>
      <dgm:spPr/>
      <dgm:t>
        <a:bodyPr/>
        <a:lstStyle/>
        <a:p>
          <a:endParaRPr lang="en-US"/>
        </a:p>
      </dgm:t>
    </dgm:pt>
    <dgm:pt modelId="{0FAC1BAE-6D21-4431-BA70-190E4E6EC82E}">
      <dgm:prSet custT="1"/>
      <dgm:spPr/>
      <dgm:t>
        <a:bodyPr/>
        <a:lstStyle/>
        <a:p>
          <a:r>
            <a:rPr lang="en-US" sz="1600" dirty="0">
              <a:latin typeface="Aptos" panose="020B0004020202020204" pitchFamily="34" charset="0"/>
            </a:rPr>
            <a:t>Counterfeit item: Classification and available evidence remain important</a:t>
          </a:r>
        </a:p>
      </dgm:t>
    </dgm:pt>
    <dgm:pt modelId="{BC2F6727-994B-42B5-AFBE-DFE4B87A79F4}" type="parTrans" cxnId="{0493BA78-6618-4498-BC5A-27E85B3F3985}">
      <dgm:prSet/>
      <dgm:spPr/>
      <dgm:t>
        <a:bodyPr/>
        <a:lstStyle/>
        <a:p>
          <a:endParaRPr lang="en-US"/>
        </a:p>
      </dgm:t>
    </dgm:pt>
    <dgm:pt modelId="{F4561BB8-E94F-44CD-8821-3AE796629DD5}" type="sibTrans" cxnId="{0493BA78-6618-4498-BC5A-27E85B3F3985}">
      <dgm:prSet/>
      <dgm:spPr/>
      <dgm:t>
        <a:bodyPr/>
        <a:lstStyle/>
        <a:p>
          <a:endParaRPr lang="en-US"/>
        </a:p>
      </dgm:t>
    </dgm:pt>
    <dgm:pt modelId="{0BEC7726-BB9B-4A36-AB19-5985C437240F}" type="pres">
      <dgm:prSet presAssocID="{E38C442D-9E13-40B9-8380-79A7488D32F2}" presName="Name0" presStyleCnt="0">
        <dgm:presLayoutVars>
          <dgm:dir/>
          <dgm:animLvl val="lvl"/>
          <dgm:resizeHandles val="exact"/>
        </dgm:presLayoutVars>
      </dgm:prSet>
      <dgm:spPr/>
    </dgm:pt>
    <dgm:pt modelId="{49DDC115-52CC-4A57-8CDF-1846B84D9673}" type="pres">
      <dgm:prSet presAssocID="{483A755B-7017-4FDC-A18D-85F8174C6818}" presName="linNode" presStyleCnt="0"/>
      <dgm:spPr/>
    </dgm:pt>
    <dgm:pt modelId="{87BC9789-2077-415D-8678-63AC06CF182B}" type="pres">
      <dgm:prSet presAssocID="{483A755B-7017-4FDC-A18D-85F8174C6818}" presName="parTx" presStyleLbl="revTx" presStyleIdx="0" presStyleCnt="2">
        <dgm:presLayoutVars>
          <dgm:chMax val="1"/>
          <dgm:bulletEnabled val="1"/>
        </dgm:presLayoutVars>
      </dgm:prSet>
      <dgm:spPr/>
    </dgm:pt>
    <dgm:pt modelId="{9B287704-86C2-4B19-8602-33AF02EDC3A6}" type="pres">
      <dgm:prSet presAssocID="{483A755B-7017-4FDC-A18D-85F8174C6818}" presName="bracket" presStyleLbl="parChTrans1D1" presStyleIdx="0" presStyleCnt="2"/>
      <dgm:spPr/>
    </dgm:pt>
    <dgm:pt modelId="{7BBF3E9D-05E5-4A55-B0D2-27A241C26BCD}" type="pres">
      <dgm:prSet presAssocID="{483A755B-7017-4FDC-A18D-85F8174C6818}" presName="spH" presStyleCnt="0"/>
      <dgm:spPr/>
    </dgm:pt>
    <dgm:pt modelId="{5614F581-B56A-4232-B70F-3ADA113E5B6E}" type="pres">
      <dgm:prSet presAssocID="{483A755B-7017-4FDC-A18D-85F8174C6818}" presName="desTx" presStyleLbl="node1" presStyleIdx="0" presStyleCnt="2">
        <dgm:presLayoutVars>
          <dgm:bulletEnabled val="1"/>
        </dgm:presLayoutVars>
      </dgm:prSet>
      <dgm:spPr/>
    </dgm:pt>
    <dgm:pt modelId="{3ECAA578-8543-4C7E-9F7D-5A161950ACE7}" type="pres">
      <dgm:prSet presAssocID="{F90D532F-B583-4B94-A06F-AF62C52C6BA1}" presName="spV" presStyleCnt="0"/>
      <dgm:spPr/>
    </dgm:pt>
    <dgm:pt modelId="{2B196668-7A0D-40FA-A162-49A942197BAF}" type="pres">
      <dgm:prSet presAssocID="{6BD4A711-993C-46C9-B4B5-A8B43C8F93E0}" presName="linNode" presStyleCnt="0"/>
      <dgm:spPr/>
    </dgm:pt>
    <dgm:pt modelId="{6EE79DAA-D1A8-4374-87AA-03742B3767E7}" type="pres">
      <dgm:prSet presAssocID="{6BD4A711-993C-46C9-B4B5-A8B43C8F93E0}" presName="parTx" presStyleLbl="revTx" presStyleIdx="1" presStyleCnt="2">
        <dgm:presLayoutVars>
          <dgm:chMax val="1"/>
          <dgm:bulletEnabled val="1"/>
        </dgm:presLayoutVars>
      </dgm:prSet>
      <dgm:spPr/>
    </dgm:pt>
    <dgm:pt modelId="{3EFA772E-5ABD-47BE-B31C-D9B45DC28426}" type="pres">
      <dgm:prSet presAssocID="{6BD4A711-993C-46C9-B4B5-A8B43C8F93E0}" presName="bracket" presStyleLbl="parChTrans1D1" presStyleIdx="1" presStyleCnt="2"/>
      <dgm:spPr/>
    </dgm:pt>
    <dgm:pt modelId="{F380BC27-50AC-4496-8DE3-1B9FAE63978C}" type="pres">
      <dgm:prSet presAssocID="{6BD4A711-993C-46C9-B4B5-A8B43C8F93E0}" presName="spH" presStyleCnt="0"/>
      <dgm:spPr/>
    </dgm:pt>
    <dgm:pt modelId="{C11AB27A-1DE6-43AC-BAC3-A2F96976FCB8}" type="pres">
      <dgm:prSet presAssocID="{6BD4A711-993C-46C9-B4B5-A8B43C8F93E0}" presName="desTx" presStyleLbl="node1" presStyleIdx="1" presStyleCnt="2">
        <dgm:presLayoutVars>
          <dgm:bulletEnabled val="1"/>
        </dgm:presLayoutVars>
      </dgm:prSet>
      <dgm:spPr/>
    </dgm:pt>
  </dgm:ptLst>
  <dgm:cxnLst>
    <dgm:cxn modelId="{C0B3280A-E883-4AF2-94EB-649336024924}" srcId="{483A755B-7017-4FDC-A18D-85F8174C6818}" destId="{EFB27626-B433-4C0D-880F-3563EFC15EB2}" srcOrd="1" destOrd="0" parTransId="{9F090B08-AA0C-474B-9A1E-5FBF9436D482}" sibTransId="{C91A56F8-8408-4559-89A8-2B3AEFFE9B0F}"/>
    <dgm:cxn modelId="{EDB11F13-7F16-4DB3-BCA7-4DAF1C274D0E}" type="presOf" srcId="{6BD4A711-993C-46C9-B4B5-A8B43C8F93E0}" destId="{6EE79DAA-D1A8-4374-87AA-03742B3767E7}" srcOrd="0" destOrd="0" presId="urn:diagrams.loki3.com/BracketList"/>
    <dgm:cxn modelId="{83133513-BC60-4770-89A8-2B2912A01BF7}" srcId="{483A755B-7017-4FDC-A18D-85F8174C6818}" destId="{0C4526F6-419B-480B-9B45-DF2B6BEC9164}" srcOrd="0" destOrd="0" parTransId="{259888A9-0F3E-4BD4-A9DB-8167F6A01999}" sibTransId="{65F0B464-5D0A-4998-978F-A81F5D426F1D}"/>
    <dgm:cxn modelId="{75D5DA13-0B1C-4ABD-8849-44FFED8B17C5}" type="presOf" srcId="{E38C442D-9E13-40B9-8380-79A7488D32F2}" destId="{0BEC7726-BB9B-4A36-AB19-5985C437240F}" srcOrd="0" destOrd="0" presId="urn:diagrams.loki3.com/BracketList"/>
    <dgm:cxn modelId="{120B2E23-26F8-45BD-9D27-0CEC7F522FFA}" srcId="{E38C442D-9E13-40B9-8380-79A7488D32F2}" destId="{6BD4A711-993C-46C9-B4B5-A8B43C8F93E0}" srcOrd="1" destOrd="0" parTransId="{644DF1A0-6179-4CF6-9BFE-44A8ACE8FB7B}" sibTransId="{69FAD4E6-0A8B-49EA-8D4E-DA32D994C0D8}"/>
    <dgm:cxn modelId="{85FCFC32-EE83-465A-A58D-AD633EBE51BA}" type="presOf" srcId="{0C4526F6-419B-480B-9B45-DF2B6BEC9164}" destId="{5614F581-B56A-4232-B70F-3ADA113E5B6E}" srcOrd="0" destOrd="0" presId="urn:diagrams.loki3.com/BracketList"/>
    <dgm:cxn modelId="{9C8A6D37-6FD2-4C9F-9F08-5ABFFACAB566}" srcId="{483A755B-7017-4FDC-A18D-85F8174C6818}" destId="{159E2AA1-0EAD-452D-AF69-F57558D65108}" srcOrd="2" destOrd="0" parTransId="{8B98F24F-910F-4660-B510-59B321E42F81}" sibTransId="{4F4035C2-EC7C-4B4E-87E8-0AFD5DF43E81}"/>
    <dgm:cxn modelId="{DCFDB33E-2A8D-422B-8E2F-8973336309C2}" type="presOf" srcId="{EFB27626-B433-4C0D-880F-3563EFC15EB2}" destId="{5614F581-B56A-4232-B70F-3ADA113E5B6E}" srcOrd="0" destOrd="1" presId="urn:diagrams.loki3.com/BracketList"/>
    <dgm:cxn modelId="{63EB8C42-A9E8-4EDE-A4FD-4969414BC500}" srcId="{6BD4A711-993C-46C9-B4B5-A8B43C8F93E0}" destId="{E1186EDD-3A23-4C7E-B4BC-D8BA5EB64881}" srcOrd="2" destOrd="0" parTransId="{940939E2-5051-4EAC-A13E-96CDA3446BA1}" sibTransId="{832F8284-8F93-446F-9E9B-64BF38FE9F40}"/>
    <dgm:cxn modelId="{C38EC969-B927-45F7-A2DB-F16FD17D5E21}" srcId="{6BD4A711-993C-46C9-B4B5-A8B43C8F93E0}" destId="{2590540B-63F3-4C10-9844-0AF9B7B12038}" srcOrd="1" destOrd="0" parTransId="{BDE4458E-815F-42ED-8884-6F6666628DDE}" sibTransId="{6A636999-6037-473D-A0A5-FDEF2D454FF2}"/>
    <dgm:cxn modelId="{0F8D9C4F-3E89-4CF9-81F9-CFBB8B59DD87}" type="presOf" srcId="{159E2AA1-0EAD-452D-AF69-F57558D65108}" destId="{5614F581-B56A-4232-B70F-3ADA113E5B6E}" srcOrd="0" destOrd="2" presId="urn:diagrams.loki3.com/BracketList"/>
    <dgm:cxn modelId="{265BDC73-C42B-486D-8625-2E5B95FA84FC}" type="presOf" srcId="{97E1DD10-1C85-4F2C-AA0D-E46FF371920A}" destId="{C11AB27A-1DE6-43AC-BAC3-A2F96976FCB8}" srcOrd="0" destOrd="0" presId="urn:diagrams.loki3.com/BracketList"/>
    <dgm:cxn modelId="{0493BA78-6618-4498-BC5A-27E85B3F3985}" srcId="{6BD4A711-993C-46C9-B4B5-A8B43C8F93E0}" destId="{0FAC1BAE-6D21-4431-BA70-190E4E6EC82E}" srcOrd="3" destOrd="0" parTransId="{BC2F6727-994B-42B5-AFBE-DFE4B87A79F4}" sibTransId="{F4561BB8-E94F-44CD-8821-3AE796629DD5}"/>
    <dgm:cxn modelId="{764E3E87-4D4B-4A3A-BF82-C2497F96DB72}" srcId="{6BD4A711-993C-46C9-B4B5-A8B43C8F93E0}" destId="{97E1DD10-1C85-4F2C-AA0D-E46FF371920A}" srcOrd="0" destOrd="0" parTransId="{93F2DE1A-8BEE-4708-9EC7-F6FB56D99C85}" sibTransId="{371DB5D5-D92F-4F9C-A533-10B2FB4DDA24}"/>
    <dgm:cxn modelId="{C3A9F6A9-708F-483B-B1DC-6C015C5488CE}" type="presOf" srcId="{2590540B-63F3-4C10-9844-0AF9B7B12038}" destId="{C11AB27A-1DE6-43AC-BAC3-A2F96976FCB8}" srcOrd="0" destOrd="1" presId="urn:diagrams.loki3.com/BracketList"/>
    <dgm:cxn modelId="{E5165EB2-D9FA-4DF8-A3D9-FF275C33CBE7}" type="presOf" srcId="{483A755B-7017-4FDC-A18D-85F8174C6818}" destId="{87BC9789-2077-415D-8678-63AC06CF182B}" srcOrd="0" destOrd="0" presId="urn:diagrams.loki3.com/BracketList"/>
    <dgm:cxn modelId="{A8B809B6-1C66-4BF8-A019-EA699BBA9A1D}" srcId="{E38C442D-9E13-40B9-8380-79A7488D32F2}" destId="{483A755B-7017-4FDC-A18D-85F8174C6818}" srcOrd="0" destOrd="0" parTransId="{391C3E70-0D1C-48EB-866C-B150CE64A03B}" sibTransId="{F90D532F-B583-4B94-A06F-AF62C52C6BA1}"/>
    <dgm:cxn modelId="{8DFE36F6-7E53-499F-AE76-AD964A02438D}" type="presOf" srcId="{0FAC1BAE-6D21-4431-BA70-190E4E6EC82E}" destId="{C11AB27A-1DE6-43AC-BAC3-A2F96976FCB8}" srcOrd="0" destOrd="3" presId="urn:diagrams.loki3.com/BracketList"/>
    <dgm:cxn modelId="{8C8935FF-A7AF-4138-850C-66BB6ED1F0D7}" type="presOf" srcId="{E1186EDD-3A23-4C7E-B4BC-D8BA5EB64881}" destId="{C11AB27A-1DE6-43AC-BAC3-A2F96976FCB8}" srcOrd="0" destOrd="2" presId="urn:diagrams.loki3.com/BracketList"/>
    <dgm:cxn modelId="{690F6A4C-78D7-4727-AD28-37BD97F0EB25}" type="presParOf" srcId="{0BEC7726-BB9B-4A36-AB19-5985C437240F}" destId="{49DDC115-52CC-4A57-8CDF-1846B84D9673}" srcOrd="0" destOrd="0" presId="urn:diagrams.loki3.com/BracketList"/>
    <dgm:cxn modelId="{49EF827D-DB5E-4B04-9DCF-308A96F091C8}" type="presParOf" srcId="{49DDC115-52CC-4A57-8CDF-1846B84D9673}" destId="{87BC9789-2077-415D-8678-63AC06CF182B}" srcOrd="0" destOrd="0" presId="urn:diagrams.loki3.com/BracketList"/>
    <dgm:cxn modelId="{9339D179-B802-4485-B87E-09DBC25AFCBD}" type="presParOf" srcId="{49DDC115-52CC-4A57-8CDF-1846B84D9673}" destId="{9B287704-86C2-4B19-8602-33AF02EDC3A6}" srcOrd="1" destOrd="0" presId="urn:diagrams.loki3.com/BracketList"/>
    <dgm:cxn modelId="{DCBEC63E-6B57-4926-9977-C1E972BB9834}" type="presParOf" srcId="{49DDC115-52CC-4A57-8CDF-1846B84D9673}" destId="{7BBF3E9D-05E5-4A55-B0D2-27A241C26BCD}" srcOrd="2" destOrd="0" presId="urn:diagrams.loki3.com/BracketList"/>
    <dgm:cxn modelId="{60D60853-BAAC-401D-B508-E11162572A15}" type="presParOf" srcId="{49DDC115-52CC-4A57-8CDF-1846B84D9673}" destId="{5614F581-B56A-4232-B70F-3ADA113E5B6E}" srcOrd="3" destOrd="0" presId="urn:diagrams.loki3.com/BracketList"/>
    <dgm:cxn modelId="{F92834D1-FA9A-4DB3-A572-944FEB85670F}" type="presParOf" srcId="{0BEC7726-BB9B-4A36-AB19-5985C437240F}" destId="{3ECAA578-8543-4C7E-9F7D-5A161950ACE7}" srcOrd="1" destOrd="0" presId="urn:diagrams.loki3.com/BracketList"/>
    <dgm:cxn modelId="{0AEF3217-D40F-4AD4-9EAA-537E588B0A96}" type="presParOf" srcId="{0BEC7726-BB9B-4A36-AB19-5985C437240F}" destId="{2B196668-7A0D-40FA-A162-49A942197BAF}" srcOrd="2" destOrd="0" presId="urn:diagrams.loki3.com/BracketList"/>
    <dgm:cxn modelId="{B8B6FAFD-CA31-4C6F-A563-6DE09AF654B5}" type="presParOf" srcId="{2B196668-7A0D-40FA-A162-49A942197BAF}" destId="{6EE79DAA-D1A8-4374-87AA-03742B3767E7}" srcOrd="0" destOrd="0" presId="urn:diagrams.loki3.com/BracketList"/>
    <dgm:cxn modelId="{D5B8B177-985E-4E9A-98C3-8833797ED69A}" type="presParOf" srcId="{2B196668-7A0D-40FA-A162-49A942197BAF}" destId="{3EFA772E-5ABD-47BE-B31C-D9B45DC28426}" srcOrd="1" destOrd="0" presId="urn:diagrams.loki3.com/BracketList"/>
    <dgm:cxn modelId="{BF9C1D51-B1A2-447D-9FC1-367FCF1051ED}" type="presParOf" srcId="{2B196668-7A0D-40FA-A162-49A942197BAF}" destId="{F380BC27-50AC-4496-8DE3-1B9FAE63978C}" srcOrd="2" destOrd="0" presId="urn:diagrams.loki3.com/BracketList"/>
    <dgm:cxn modelId="{5A6F1D57-5739-4EB6-8705-8AA026D900F4}" type="presParOf" srcId="{2B196668-7A0D-40FA-A162-49A942197BAF}" destId="{C11AB27A-1DE6-43AC-BAC3-A2F96976FCB8}"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AE1084-3348-4A0F-913D-3350372E480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16B961B-6E5E-449C-A30E-FBF1D3A38C12}">
      <dgm:prSet phldrT="[Text]" phldr="0" custT="1"/>
      <dgm:spPr/>
      <dgm:t>
        <a:bodyPr/>
        <a:lstStyle/>
        <a:p>
          <a:r>
            <a:rPr lang="en-US" sz="2400" b="1" dirty="0">
              <a:latin typeface="Aptos"/>
            </a:rPr>
            <a:t>A Dispute May Arise When:</a:t>
          </a:r>
          <a:endParaRPr lang="en-US" sz="2400" b="1" dirty="0">
            <a:latin typeface="Aptos" panose="020B0004020202020204" pitchFamily="34" charset="0"/>
          </a:endParaRPr>
        </a:p>
      </dgm:t>
    </dgm:pt>
    <dgm:pt modelId="{40F6D0AC-9439-4B32-8632-98731393DF63}" type="parTrans" cxnId="{2D83D307-A98B-4B67-B5D4-284BD2C64048}">
      <dgm:prSet/>
      <dgm:spPr/>
      <dgm:t>
        <a:bodyPr/>
        <a:lstStyle/>
        <a:p>
          <a:endParaRPr lang="en-US"/>
        </a:p>
      </dgm:t>
    </dgm:pt>
    <dgm:pt modelId="{56B2C845-1968-4B67-9F4E-A1DC1933C881}" type="sibTrans" cxnId="{2D83D307-A98B-4B67-B5D4-284BD2C64048}">
      <dgm:prSet/>
      <dgm:spPr/>
      <dgm:t>
        <a:bodyPr/>
        <a:lstStyle/>
        <a:p>
          <a:endParaRPr lang="en-US"/>
        </a:p>
      </dgm:t>
    </dgm:pt>
    <dgm:pt modelId="{FC625E77-A298-482A-89F4-5A80CEAF9157}">
      <dgm:prSet phldrT="[Text]" custT="1"/>
      <dgm:spPr/>
      <dgm:t>
        <a:bodyPr/>
        <a:lstStyle/>
        <a:p>
          <a:r>
            <a:rPr lang="en-US" sz="1600" dirty="0">
              <a:latin typeface="Aptos" panose="020B0004020202020204" pitchFamily="34" charset="0"/>
            </a:rPr>
            <a:t>The payor bank claims the check is counterfeit</a:t>
          </a:r>
        </a:p>
      </dgm:t>
    </dgm:pt>
    <dgm:pt modelId="{DB134696-08CA-4C1C-B3BB-4D46D0EE7623}" type="parTrans" cxnId="{38C7E958-306F-453A-9F37-095E8AE1723A}">
      <dgm:prSet/>
      <dgm:spPr/>
      <dgm:t>
        <a:bodyPr/>
        <a:lstStyle/>
        <a:p>
          <a:endParaRPr lang="en-US"/>
        </a:p>
      </dgm:t>
    </dgm:pt>
    <dgm:pt modelId="{610DAE64-81A1-49E4-A188-0332A451E0AF}" type="sibTrans" cxnId="{38C7E958-306F-453A-9F37-095E8AE1723A}">
      <dgm:prSet/>
      <dgm:spPr/>
      <dgm:t>
        <a:bodyPr/>
        <a:lstStyle/>
        <a:p>
          <a:endParaRPr lang="en-US"/>
        </a:p>
      </dgm:t>
    </dgm:pt>
    <dgm:pt modelId="{5F1A4604-EAED-47D4-8EED-0EDE1872FAB8}">
      <dgm:prSet phldrT="[Text]" custT="1"/>
      <dgm:spPr/>
      <dgm:t>
        <a:bodyPr/>
        <a:lstStyle/>
        <a:p>
          <a:pPr>
            <a:buNone/>
          </a:pPr>
          <a:r>
            <a:rPr lang="en-US" sz="2400" b="1" dirty="0">
              <a:latin typeface="Aptos"/>
            </a:rPr>
            <a:t>Regulation CC Framework</a:t>
          </a:r>
          <a:endParaRPr lang="en-US" sz="2400" dirty="0"/>
        </a:p>
      </dgm:t>
    </dgm:pt>
    <dgm:pt modelId="{BC1A0DA5-0A96-46FE-AD95-52C8ED60F401}" type="parTrans" cxnId="{07141745-0003-41FB-A4A1-768379E98655}">
      <dgm:prSet/>
      <dgm:spPr/>
      <dgm:t>
        <a:bodyPr/>
        <a:lstStyle/>
        <a:p>
          <a:endParaRPr lang="en-US"/>
        </a:p>
      </dgm:t>
    </dgm:pt>
    <dgm:pt modelId="{D566BDE4-F4A1-403D-8F08-97BF997F3A42}" type="sibTrans" cxnId="{07141745-0003-41FB-A4A1-768379E98655}">
      <dgm:prSet/>
      <dgm:spPr/>
      <dgm:t>
        <a:bodyPr/>
        <a:lstStyle/>
        <a:p>
          <a:endParaRPr lang="en-US"/>
        </a:p>
      </dgm:t>
    </dgm:pt>
    <dgm:pt modelId="{24A233EA-3F4F-4422-8FC1-8D40AFD22B33}">
      <dgm:prSet phldrT="[Text]" custT="1"/>
      <dgm:spPr/>
      <dgm:t>
        <a:bodyPr/>
        <a:lstStyle/>
        <a:p>
          <a:r>
            <a:rPr lang="en-US" sz="1600" dirty="0">
              <a:latin typeface="Aptos" panose="020B0004020202020204" pitchFamily="34" charset="0"/>
            </a:rPr>
            <a:t>A rebuttable presumption may treat the item as altered in specified disputes</a:t>
          </a:r>
        </a:p>
      </dgm:t>
    </dgm:pt>
    <dgm:pt modelId="{4C5A9247-6E33-490A-96A6-C1085C4B142F}" type="parTrans" cxnId="{41186C79-135A-4A7D-854A-C3366381D1F9}">
      <dgm:prSet/>
      <dgm:spPr/>
      <dgm:t>
        <a:bodyPr/>
        <a:lstStyle/>
        <a:p>
          <a:endParaRPr lang="en-US"/>
        </a:p>
      </dgm:t>
    </dgm:pt>
    <dgm:pt modelId="{71B1F8F2-1AC2-4582-A180-AC4713AA75D4}" type="sibTrans" cxnId="{41186C79-135A-4A7D-854A-C3366381D1F9}">
      <dgm:prSet/>
      <dgm:spPr/>
      <dgm:t>
        <a:bodyPr/>
        <a:lstStyle/>
        <a:p>
          <a:endParaRPr lang="en-US"/>
        </a:p>
      </dgm:t>
    </dgm:pt>
    <dgm:pt modelId="{6DF5EE71-4C09-498B-AD9A-4AB3F441B381}">
      <dgm:prSet phldrT="[Text]" custT="1"/>
      <dgm:spPr/>
      <dgm:t>
        <a:bodyPr/>
        <a:lstStyle/>
        <a:p>
          <a:pPr>
            <a:buNone/>
          </a:pPr>
          <a:r>
            <a:rPr lang="en-US" sz="2400" b="1" dirty="0">
              <a:latin typeface="Aptos"/>
            </a:rPr>
            <a:t>Relevant Evidence</a:t>
          </a:r>
          <a:endParaRPr lang="en-US" sz="2400" dirty="0"/>
        </a:p>
      </dgm:t>
    </dgm:pt>
    <dgm:pt modelId="{573505CF-0F13-4B68-8DA2-228AF7357117}" type="parTrans" cxnId="{C55631E3-320C-4105-97F2-882DBC3AA45B}">
      <dgm:prSet/>
      <dgm:spPr/>
      <dgm:t>
        <a:bodyPr/>
        <a:lstStyle/>
        <a:p>
          <a:endParaRPr lang="en-US"/>
        </a:p>
      </dgm:t>
    </dgm:pt>
    <dgm:pt modelId="{F52601C1-BED9-432F-91A7-B783067B7446}" type="sibTrans" cxnId="{C55631E3-320C-4105-97F2-882DBC3AA45B}">
      <dgm:prSet/>
      <dgm:spPr/>
      <dgm:t>
        <a:bodyPr/>
        <a:lstStyle/>
        <a:p>
          <a:endParaRPr lang="en-US"/>
        </a:p>
      </dgm:t>
    </dgm:pt>
    <dgm:pt modelId="{C342F6E4-7573-47A8-9C53-0D79C8F19DA4}">
      <dgm:prSet phldrT="[Text]" custT="1"/>
      <dgm:spPr/>
      <dgm:t>
        <a:bodyPr/>
        <a:lstStyle/>
        <a:p>
          <a:r>
            <a:rPr lang="en-US" sz="1600" dirty="0">
              <a:latin typeface="Aptos" panose="020B0004020202020204" pitchFamily="34" charset="0"/>
            </a:rPr>
            <a:t>Original check stock</a:t>
          </a:r>
        </a:p>
      </dgm:t>
    </dgm:pt>
    <dgm:pt modelId="{4F529776-9B8D-4244-8DA3-6D9FC5EA4068}" type="parTrans" cxnId="{C9A3C003-0CE4-4FDA-9B31-B12F576317F9}">
      <dgm:prSet/>
      <dgm:spPr/>
      <dgm:t>
        <a:bodyPr/>
        <a:lstStyle/>
        <a:p>
          <a:endParaRPr lang="en-US"/>
        </a:p>
      </dgm:t>
    </dgm:pt>
    <dgm:pt modelId="{4EF37CD3-A9EE-44A1-B6FA-03AA6FE7FABD}" type="sibTrans" cxnId="{C9A3C003-0CE4-4FDA-9B31-B12F576317F9}">
      <dgm:prSet/>
      <dgm:spPr/>
      <dgm:t>
        <a:bodyPr/>
        <a:lstStyle/>
        <a:p>
          <a:endParaRPr lang="en-US"/>
        </a:p>
      </dgm:t>
    </dgm:pt>
    <dgm:pt modelId="{E2A35A55-5682-49E7-A936-D53FA650CD35}">
      <dgm:prSet custT="1"/>
      <dgm:spPr/>
      <dgm:t>
        <a:bodyPr/>
        <a:lstStyle/>
        <a:p>
          <a:r>
            <a:rPr lang="en-US" sz="1600" dirty="0">
              <a:latin typeface="Aptos" panose="020B0004020202020204" pitchFamily="34" charset="0"/>
            </a:rPr>
            <a:t>The depositary bank claims the check is an altered original</a:t>
          </a:r>
        </a:p>
      </dgm:t>
    </dgm:pt>
    <dgm:pt modelId="{D4CD68C7-43BA-44EC-904B-5654944F6EF2}" type="parTrans" cxnId="{734D04DF-6986-4F18-8F4B-26740684FDF8}">
      <dgm:prSet/>
      <dgm:spPr/>
      <dgm:t>
        <a:bodyPr/>
        <a:lstStyle/>
        <a:p>
          <a:endParaRPr lang="en-US"/>
        </a:p>
      </dgm:t>
    </dgm:pt>
    <dgm:pt modelId="{49B99EE1-BDC5-43D8-BA89-FC624747C9AB}" type="sibTrans" cxnId="{734D04DF-6986-4F18-8F4B-26740684FDF8}">
      <dgm:prSet/>
      <dgm:spPr/>
      <dgm:t>
        <a:bodyPr/>
        <a:lstStyle/>
        <a:p>
          <a:endParaRPr lang="en-US"/>
        </a:p>
      </dgm:t>
    </dgm:pt>
    <dgm:pt modelId="{8C6AA86E-A74D-431A-B5F3-AB444B3EFC43}">
      <dgm:prSet custT="1"/>
      <dgm:spPr/>
      <dgm:t>
        <a:bodyPr/>
        <a:lstStyle/>
        <a:p>
          <a:r>
            <a:rPr lang="en-US" sz="1600" dirty="0">
              <a:latin typeface="Aptos" panose="020B0004020202020204" pitchFamily="34" charset="0"/>
            </a:rPr>
            <a:t>The original paper check is unavailable</a:t>
          </a:r>
        </a:p>
      </dgm:t>
    </dgm:pt>
    <dgm:pt modelId="{B93F4B14-32E9-4248-91D5-80BE4409D9F5}" type="parTrans" cxnId="{71FA475D-B894-437D-9253-AB8B214AEEE0}">
      <dgm:prSet/>
      <dgm:spPr/>
      <dgm:t>
        <a:bodyPr/>
        <a:lstStyle/>
        <a:p>
          <a:endParaRPr lang="en-US"/>
        </a:p>
      </dgm:t>
    </dgm:pt>
    <dgm:pt modelId="{57D33BD4-56BB-4A92-B43E-A519B22E98A3}" type="sibTrans" cxnId="{71FA475D-B894-437D-9253-AB8B214AEEE0}">
      <dgm:prSet/>
      <dgm:spPr/>
      <dgm:t>
        <a:bodyPr/>
        <a:lstStyle/>
        <a:p>
          <a:endParaRPr lang="en-US"/>
        </a:p>
      </dgm:t>
    </dgm:pt>
    <dgm:pt modelId="{84BF74F2-5D0E-4B12-814B-C9BB4A99C917}">
      <dgm:prSet custT="1"/>
      <dgm:spPr/>
      <dgm:t>
        <a:bodyPr/>
        <a:lstStyle/>
        <a:p>
          <a:r>
            <a:rPr lang="en-US" sz="1600" dirty="0">
              <a:latin typeface="Aptos" panose="020B0004020202020204" pitchFamily="34" charset="0"/>
            </a:rPr>
            <a:t>Only a substitute check or electronic image remains</a:t>
          </a:r>
        </a:p>
      </dgm:t>
    </dgm:pt>
    <dgm:pt modelId="{A2246E33-56D8-42C0-9D74-294B33B8C8CE}" type="parTrans" cxnId="{2849A1E5-92AF-4286-BA53-150CF454E88A}">
      <dgm:prSet/>
      <dgm:spPr/>
      <dgm:t>
        <a:bodyPr/>
        <a:lstStyle/>
        <a:p>
          <a:endParaRPr lang="en-US"/>
        </a:p>
      </dgm:t>
    </dgm:pt>
    <dgm:pt modelId="{600DB468-7F94-48D1-8D24-C496FEF9860A}" type="sibTrans" cxnId="{2849A1E5-92AF-4286-BA53-150CF454E88A}">
      <dgm:prSet/>
      <dgm:spPr/>
      <dgm:t>
        <a:bodyPr/>
        <a:lstStyle/>
        <a:p>
          <a:endParaRPr lang="en-US"/>
        </a:p>
      </dgm:t>
    </dgm:pt>
    <dgm:pt modelId="{B848B9CD-62B2-47E4-9713-68460A14DC7B}">
      <dgm:prSet custT="1"/>
      <dgm:spPr/>
      <dgm:t>
        <a:bodyPr/>
        <a:lstStyle/>
        <a:p>
          <a:r>
            <a:rPr lang="en-US" sz="1600" dirty="0">
              <a:latin typeface="Aptos" panose="020B0004020202020204" pitchFamily="34" charset="0"/>
            </a:rPr>
            <a:t>The presumption applies when the original check is unavailable</a:t>
          </a:r>
        </a:p>
      </dgm:t>
    </dgm:pt>
    <dgm:pt modelId="{618AC43A-7EB9-4EF2-870C-B1D4A75E83D5}" type="parTrans" cxnId="{021E46CA-CDE0-40AF-BF9E-37DABD91DC0D}">
      <dgm:prSet/>
      <dgm:spPr/>
      <dgm:t>
        <a:bodyPr/>
        <a:lstStyle/>
        <a:p>
          <a:endParaRPr lang="en-US"/>
        </a:p>
      </dgm:t>
    </dgm:pt>
    <dgm:pt modelId="{C8E5A341-D502-4771-907A-A048A22BBA49}" type="sibTrans" cxnId="{021E46CA-CDE0-40AF-BF9E-37DABD91DC0D}">
      <dgm:prSet/>
      <dgm:spPr/>
      <dgm:t>
        <a:bodyPr/>
        <a:lstStyle/>
        <a:p>
          <a:endParaRPr lang="en-US"/>
        </a:p>
      </dgm:t>
    </dgm:pt>
    <dgm:pt modelId="{3DF27EA1-756C-403F-A557-CCBD52F7123C}">
      <dgm:prSet custT="1"/>
      <dgm:spPr/>
      <dgm:t>
        <a:bodyPr/>
        <a:lstStyle/>
        <a:p>
          <a:r>
            <a:rPr lang="en-US" sz="1600" dirty="0">
              <a:latin typeface="Aptos" panose="020B0004020202020204" pitchFamily="34" charset="0"/>
            </a:rPr>
            <a:t>Evidence may rebut the presumption</a:t>
          </a:r>
        </a:p>
      </dgm:t>
    </dgm:pt>
    <dgm:pt modelId="{5B65F2CF-6D72-4D28-A80E-2AD069F6C955}" type="parTrans" cxnId="{954B62F8-8C44-4579-B4CD-CB4AB3032529}">
      <dgm:prSet/>
      <dgm:spPr/>
      <dgm:t>
        <a:bodyPr/>
        <a:lstStyle/>
        <a:p>
          <a:endParaRPr lang="en-US"/>
        </a:p>
      </dgm:t>
    </dgm:pt>
    <dgm:pt modelId="{A382F4E3-621F-479D-809A-DC6AC07E6E27}" type="sibTrans" cxnId="{954B62F8-8C44-4579-B4CD-CB4AB3032529}">
      <dgm:prSet/>
      <dgm:spPr/>
      <dgm:t>
        <a:bodyPr/>
        <a:lstStyle/>
        <a:p>
          <a:endParaRPr lang="en-US"/>
        </a:p>
      </dgm:t>
    </dgm:pt>
    <dgm:pt modelId="{388FBF13-3F10-4BB6-8D89-C17E98B0DE82}">
      <dgm:prSet custT="1"/>
      <dgm:spPr/>
      <dgm:t>
        <a:bodyPr/>
        <a:lstStyle/>
        <a:p>
          <a:r>
            <a:rPr lang="en-US" sz="1600" dirty="0">
              <a:latin typeface="Aptos" panose="020B0004020202020204" pitchFamily="34" charset="0"/>
            </a:rPr>
            <a:t>The rule affects proof; it does not replace the underlying warranty analysis</a:t>
          </a:r>
        </a:p>
      </dgm:t>
    </dgm:pt>
    <dgm:pt modelId="{EC5247A1-8D5E-4EA9-BC24-A9D3CDFE977A}" type="parTrans" cxnId="{C512A80E-3560-4FB0-8B57-A07F3101FFAA}">
      <dgm:prSet/>
      <dgm:spPr/>
      <dgm:t>
        <a:bodyPr/>
        <a:lstStyle/>
        <a:p>
          <a:endParaRPr lang="en-US"/>
        </a:p>
      </dgm:t>
    </dgm:pt>
    <dgm:pt modelId="{148AC0D3-53CD-43DF-BF3A-D6DBDB21C2AB}" type="sibTrans" cxnId="{C512A80E-3560-4FB0-8B57-A07F3101FFAA}">
      <dgm:prSet/>
      <dgm:spPr/>
      <dgm:t>
        <a:bodyPr/>
        <a:lstStyle/>
        <a:p>
          <a:endParaRPr lang="en-US"/>
        </a:p>
      </dgm:t>
    </dgm:pt>
    <dgm:pt modelId="{D9F26187-A9B1-499C-AE3F-E3D76B8486DF}">
      <dgm:prSet custT="1"/>
      <dgm:spPr/>
      <dgm:t>
        <a:bodyPr/>
        <a:lstStyle/>
        <a:p>
          <a:r>
            <a:rPr lang="en-US" sz="1600" dirty="0">
              <a:latin typeface="Aptos" panose="020B0004020202020204" pitchFamily="34" charset="0"/>
            </a:rPr>
            <a:t>Security features</a:t>
          </a:r>
        </a:p>
      </dgm:t>
    </dgm:pt>
    <dgm:pt modelId="{B2F50D23-3A96-4450-B59B-2E02D822D207}" type="parTrans" cxnId="{4DC0AEC2-7669-42EE-BD9B-2AE30830EA9B}">
      <dgm:prSet/>
      <dgm:spPr/>
      <dgm:t>
        <a:bodyPr/>
        <a:lstStyle/>
        <a:p>
          <a:endParaRPr lang="en-US"/>
        </a:p>
      </dgm:t>
    </dgm:pt>
    <dgm:pt modelId="{83FB115F-0A35-4541-8E94-9E501B649EBF}" type="sibTrans" cxnId="{4DC0AEC2-7669-42EE-BD9B-2AE30830EA9B}">
      <dgm:prSet/>
      <dgm:spPr/>
      <dgm:t>
        <a:bodyPr/>
        <a:lstStyle/>
        <a:p>
          <a:endParaRPr lang="en-US"/>
        </a:p>
      </dgm:t>
    </dgm:pt>
    <dgm:pt modelId="{76191750-5AA1-4D04-828C-14FA88268D3A}">
      <dgm:prSet custT="1"/>
      <dgm:spPr/>
      <dgm:t>
        <a:bodyPr/>
        <a:lstStyle/>
        <a:p>
          <a:r>
            <a:rPr lang="en-US" sz="1600" dirty="0">
              <a:latin typeface="Aptos" panose="020B0004020202020204" pitchFamily="34" charset="0"/>
            </a:rPr>
            <a:t>Imaging data</a:t>
          </a:r>
        </a:p>
      </dgm:t>
    </dgm:pt>
    <dgm:pt modelId="{F14AC749-F7F9-49DB-8B6D-3A4D27821AA5}" type="parTrans" cxnId="{66F1811E-F6CB-42FC-886C-82875B5E29F7}">
      <dgm:prSet/>
      <dgm:spPr/>
      <dgm:t>
        <a:bodyPr/>
        <a:lstStyle/>
        <a:p>
          <a:endParaRPr lang="en-US"/>
        </a:p>
      </dgm:t>
    </dgm:pt>
    <dgm:pt modelId="{4F30D408-0D05-4755-8EC9-5523F08E5668}" type="sibTrans" cxnId="{66F1811E-F6CB-42FC-886C-82875B5E29F7}">
      <dgm:prSet/>
      <dgm:spPr/>
      <dgm:t>
        <a:bodyPr/>
        <a:lstStyle/>
        <a:p>
          <a:endParaRPr lang="en-US"/>
        </a:p>
      </dgm:t>
    </dgm:pt>
    <dgm:pt modelId="{4F1C4FD8-3645-4466-94BD-55B0423F2710}">
      <dgm:prSet custT="1"/>
      <dgm:spPr/>
      <dgm:t>
        <a:bodyPr/>
        <a:lstStyle/>
        <a:p>
          <a:r>
            <a:rPr lang="en-US" sz="1600" dirty="0">
              <a:latin typeface="Aptos" panose="020B0004020202020204" pitchFamily="34" charset="0"/>
            </a:rPr>
            <a:t>Serial-number history</a:t>
          </a:r>
        </a:p>
      </dgm:t>
    </dgm:pt>
    <dgm:pt modelId="{AF9B66BC-9CFD-46C0-B6B5-105105085057}" type="parTrans" cxnId="{66503C35-1080-4ABE-A37D-0021726847F8}">
      <dgm:prSet/>
      <dgm:spPr/>
      <dgm:t>
        <a:bodyPr/>
        <a:lstStyle/>
        <a:p>
          <a:endParaRPr lang="en-US"/>
        </a:p>
      </dgm:t>
    </dgm:pt>
    <dgm:pt modelId="{BCC0BED9-458B-497B-BA4E-AFFB4C9D73DA}" type="sibTrans" cxnId="{66503C35-1080-4ABE-A37D-0021726847F8}">
      <dgm:prSet/>
      <dgm:spPr/>
      <dgm:t>
        <a:bodyPr/>
        <a:lstStyle/>
        <a:p>
          <a:endParaRPr lang="en-US"/>
        </a:p>
      </dgm:t>
    </dgm:pt>
    <dgm:pt modelId="{5C222E4B-7859-4DA6-AF01-A06C30AFB9D2}">
      <dgm:prSet custT="1"/>
      <dgm:spPr/>
      <dgm:t>
        <a:bodyPr/>
        <a:lstStyle/>
        <a:p>
          <a:r>
            <a:rPr lang="en-US" sz="1600" dirty="0">
              <a:latin typeface="Aptos" panose="020B0004020202020204" pitchFamily="34" charset="0"/>
            </a:rPr>
            <a:t>Issuance records</a:t>
          </a:r>
        </a:p>
      </dgm:t>
    </dgm:pt>
    <dgm:pt modelId="{E2D89F4B-BD33-4B80-84A7-3CF64F8D4653}" type="parTrans" cxnId="{DBB518D1-83BF-49C5-9094-A1B1B16161E4}">
      <dgm:prSet/>
      <dgm:spPr/>
      <dgm:t>
        <a:bodyPr/>
        <a:lstStyle/>
        <a:p>
          <a:endParaRPr lang="en-US"/>
        </a:p>
      </dgm:t>
    </dgm:pt>
    <dgm:pt modelId="{58811DC7-1C99-4686-BD98-8897D0BCE7A2}" type="sibTrans" cxnId="{DBB518D1-83BF-49C5-9094-A1B1B16161E4}">
      <dgm:prSet/>
      <dgm:spPr/>
      <dgm:t>
        <a:bodyPr/>
        <a:lstStyle/>
        <a:p>
          <a:endParaRPr lang="en-US"/>
        </a:p>
      </dgm:t>
    </dgm:pt>
    <dgm:pt modelId="{11A7A4FF-D0D7-48E3-BAF7-2E90D9C92B6D}">
      <dgm:prSet custT="1"/>
      <dgm:spPr/>
      <dgm:t>
        <a:bodyPr/>
        <a:lstStyle/>
        <a:p>
          <a:r>
            <a:rPr lang="en-US" sz="1600" dirty="0">
              <a:latin typeface="Aptos" panose="020B0004020202020204" pitchFamily="34" charset="0"/>
            </a:rPr>
            <a:t>Positive-pay records</a:t>
          </a:r>
        </a:p>
      </dgm:t>
    </dgm:pt>
    <dgm:pt modelId="{7EF7EF5B-87E7-428C-BF11-86C84060BAAE}" type="parTrans" cxnId="{166A7450-D837-4F78-A697-3DF7F15D79D5}">
      <dgm:prSet/>
      <dgm:spPr/>
      <dgm:t>
        <a:bodyPr/>
        <a:lstStyle/>
        <a:p>
          <a:endParaRPr lang="en-US"/>
        </a:p>
      </dgm:t>
    </dgm:pt>
    <dgm:pt modelId="{1B0551BA-CF34-490D-B819-4C48B78817EC}" type="sibTrans" cxnId="{166A7450-D837-4F78-A697-3DF7F15D79D5}">
      <dgm:prSet/>
      <dgm:spPr/>
      <dgm:t>
        <a:bodyPr/>
        <a:lstStyle/>
        <a:p>
          <a:endParaRPr lang="en-US"/>
        </a:p>
      </dgm:t>
    </dgm:pt>
    <dgm:pt modelId="{5F3AC3D0-C3BE-404B-915F-21E28C629399}">
      <dgm:prSet custT="1"/>
      <dgm:spPr/>
      <dgm:t>
        <a:bodyPr/>
        <a:lstStyle/>
        <a:p>
          <a:r>
            <a:rPr lang="en-US" sz="1600" dirty="0">
              <a:latin typeface="Aptos" panose="020B0004020202020204" pitchFamily="34" charset="0"/>
            </a:rPr>
            <a:t>Customer testimony</a:t>
          </a:r>
        </a:p>
      </dgm:t>
    </dgm:pt>
    <dgm:pt modelId="{4A98DC86-5BFB-4582-90AD-432F2B726857}" type="parTrans" cxnId="{4A49CEE2-C28A-421B-A3FA-AD20C49D7728}">
      <dgm:prSet/>
      <dgm:spPr/>
      <dgm:t>
        <a:bodyPr/>
        <a:lstStyle/>
        <a:p>
          <a:endParaRPr lang="en-US"/>
        </a:p>
      </dgm:t>
    </dgm:pt>
    <dgm:pt modelId="{2FFC3477-5077-4A5B-B71A-15B3118DBF9C}" type="sibTrans" cxnId="{4A49CEE2-C28A-421B-A3FA-AD20C49D7728}">
      <dgm:prSet/>
      <dgm:spPr/>
      <dgm:t>
        <a:bodyPr/>
        <a:lstStyle/>
        <a:p>
          <a:endParaRPr lang="en-US"/>
        </a:p>
      </dgm:t>
    </dgm:pt>
    <dgm:pt modelId="{31EBA50F-6829-4ED7-9C01-39CB3423C2AC}" type="pres">
      <dgm:prSet presAssocID="{47AE1084-3348-4A0F-913D-3350372E4806}" presName="Name0" presStyleCnt="0">
        <dgm:presLayoutVars>
          <dgm:dir/>
          <dgm:animLvl val="lvl"/>
          <dgm:resizeHandles val="exact"/>
        </dgm:presLayoutVars>
      </dgm:prSet>
      <dgm:spPr/>
    </dgm:pt>
    <dgm:pt modelId="{0053508C-BD72-4968-AB18-5EFBFD0E1AF0}" type="pres">
      <dgm:prSet presAssocID="{A16B961B-6E5E-449C-A30E-FBF1D3A38C12}" presName="composite" presStyleCnt="0"/>
      <dgm:spPr/>
    </dgm:pt>
    <dgm:pt modelId="{2C6F31FB-6A97-49FC-94D1-79CA4AA3605C}" type="pres">
      <dgm:prSet presAssocID="{A16B961B-6E5E-449C-A30E-FBF1D3A38C12}" presName="parTx" presStyleLbl="alignNode1" presStyleIdx="0" presStyleCnt="3">
        <dgm:presLayoutVars>
          <dgm:chMax val="0"/>
          <dgm:chPref val="0"/>
          <dgm:bulletEnabled val="1"/>
        </dgm:presLayoutVars>
      </dgm:prSet>
      <dgm:spPr/>
    </dgm:pt>
    <dgm:pt modelId="{2690A56B-1A76-4C0F-A159-BB339A490A2B}" type="pres">
      <dgm:prSet presAssocID="{A16B961B-6E5E-449C-A30E-FBF1D3A38C12}" presName="desTx" presStyleLbl="alignAccFollowNode1" presStyleIdx="0" presStyleCnt="3">
        <dgm:presLayoutVars>
          <dgm:bulletEnabled val="1"/>
        </dgm:presLayoutVars>
      </dgm:prSet>
      <dgm:spPr/>
    </dgm:pt>
    <dgm:pt modelId="{A3339124-AECC-4A5F-A26B-33BA1D348F25}" type="pres">
      <dgm:prSet presAssocID="{56B2C845-1968-4B67-9F4E-A1DC1933C881}" presName="space" presStyleCnt="0"/>
      <dgm:spPr/>
    </dgm:pt>
    <dgm:pt modelId="{79B8660A-7D27-4549-96A8-F84C869237F5}" type="pres">
      <dgm:prSet presAssocID="{5F1A4604-EAED-47D4-8EED-0EDE1872FAB8}" presName="composite" presStyleCnt="0"/>
      <dgm:spPr/>
    </dgm:pt>
    <dgm:pt modelId="{1BE4C008-DB9D-48F0-9912-E2D4A1ADDCC2}" type="pres">
      <dgm:prSet presAssocID="{5F1A4604-EAED-47D4-8EED-0EDE1872FAB8}" presName="parTx" presStyleLbl="alignNode1" presStyleIdx="1" presStyleCnt="3">
        <dgm:presLayoutVars>
          <dgm:chMax val="0"/>
          <dgm:chPref val="0"/>
          <dgm:bulletEnabled val="1"/>
        </dgm:presLayoutVars>
      </dgm:prSet>
      <dgm:spPr/>
    </dgm:pt>
    <dgm:pt modelId="{115BFF72-0CFD-4F2F-9189-1C47FE8FBFA4}" type="pres">
      <dgm:prSet presAssocID="{5F1A4604-EAED-47D4-8EED-0EDE1872FAB8}" presName="desTx" presStyleLbl="alignAccFollowNode1" presStyleIdx="1" presStyleCnt="3">
        <dgm:presLayoutVars>
          <dgm:bulletEnabled val="1"/>
        </dgm:presLayoutVars>
      </dgm:prSet>
      <dgm:spPr/>
    </dgm:pt>
    <dgm:pt modelId="{EF4B77F3-7D84-409D-941E-F0C142AB27F0}" type="pres">
      <dgm:prSet presAssocID="{D566BDE4-F4A1-403D-8F08-97BF997F3A42}" presName="space" presStyleCnt="0"/>
      <dgm:spPr/>
    </dgm:pt>
    <dgm:pt modelId="{9B8139FD-AE52-4E82-A459-7C7B5E056011}" type="pres">
      <dgm:prSet presAssocID="{6DF5EE71-4C09-498B-AD9A-4AB3F441B381}" presName="composite" presStyleCnt="0"/>
      <dgm:spPr/>
    </dgm:pt>
    <dgm:pt modelId="{A8ABD400-6F2A-4758-A72D-B652DF421652}" type="pres">
      <dgm:prSet presAssocID="{6DF5EE71-4C09-498B-AD9A-4AB3F441B381}" presName="parTx" presStyleLbl="alignNode1" presStyleIdx="2" presStyleCnt="3">
        <dgm:presLayoutVars>
          <dgm:chMax val="0"/>
          <dgm:chPref val="0"/>
          <dgm:bulletEnabled val="1"/>
        </dgm:presLayoutVars>
      </dgm:prSet>
      <dgm:spPr/>
    </dgm:pt>
    <dgm:pt modelId="{0E90361B-E2DF-4F1B-ACC3-37BEE442E475}" type="pres">
      <dgm:prSet presAssocID="{6DF5EE71-4C09-498B-AD9A-4AB3F441B381}" presName="desTx" presStyleLbl="alignAccFollowNode1" presStyleIdx="2" presStyleCnt="3">
        <dgm:presLayoutVars>
          <dgm:bulletEnabled val="1"/>
        </dgm:presLayoutVars>
      </dgm:prSet>
      <dgm:spPr/>
    </dgm:pt>
  </dgm:ptLst>
  <dgm:cxnLst>
    <dgm:cxn modelId="{C9A3C003-0CE4-4FDA-9B31-B12F576317F9}" srcId="{6DF5EE71-4C09-498B-AD9A-4AB3F441B381}" destId="{C342F6E4-7573-47A8-9C53-0D79C8F19DA4}" srcOrd="0" destOrd="0" parTransId="{4F529776-9B8D-4244-8DA3-6D9FC5EA4068}" sibTransId="{4EF37CD3-A9EE-44A1-B6FA-03AA6FE7FABD}"/>
    <dgm:cxn modelId="{2D83D307-A98B-4B67-B5D4-284BD2C64048}" srcId="{47AE1084-3348-4A0F-913D-3350372E4806}" destId="{A16B961B-6E5E-449C-A30E-FBF1D3A38C12}" srcOrd="0" destOrd="0" parTransId="{40F6D0AC-9439-4B32-8632-98731393DF63}" sibTransId="{56B2C845-1968-4B67-9F4E-A1DC1933C881}"/>
    <dgm:cxn modelId="{C512A80E-3560-4FB0-8B57-A07F3101FFAA}" srcId="{5F1A4604-EAED-47D4-8EED-0EDE1872FAB8}" destId="{388FBF13-3F10-4BB6-8D89-C17E98B0DE82}" srcOrd="3" destOrd="0" parTransId="{EC5247A1-8D5E-4EA9-BC24-A9D3CDFE977A}" sibTransId="{148AC0D3-53CD-43DF-BF3A-D6DBDB21C2AB}"/>
    <dgm:cxn modelId="{5C113C11-4BEE-487F-B1BD-F3E6F694E4B2}" type="presOf" srcId="{A16B961B-6E5E-449C-A30E-FBF1D3A38C12}" destId="{2C6F31FB-6A97-49FC-94D1-79CA4AA3605C}" srcOrd="0" destOrd="0" presId="urn:microsoft.com/office/officeart/2005/8/layout/hList1"/>
    <dgm:cxn modelId="{2678F012-1DC4-43AB-A8B8-EBE6668B1479}" type="presOf" srcId="{11A7A4FF-D0D7-48E3-BAF7-2E90D9C92B6D}" destId="{0E90361B-E2DF-4F1B-ACC3-37BEE442E475}" srcOrd="0" destOrd="5" presId="urn:microsoft.com/office/officeart/2005/8/layout/hList1"/>
    <dgm:cxn modelId="{66F1811E-F6CB-42FC-886C-82875B5E29F7}" srcId="{6DF5EE71-4C09-498B-AD9A-4AB3F441B381}" destId="{76191750-5AA1-4D04-828C-14FA88268D3A}" srcOrd="2" destOrd="0" parTransId="{F14AC749-F7F9-49DB-8B6D-3A4D27821AA5}" sibTransId="{4F30D408-0D05-4755-8EC9-5523F08E5668}"/>
    <dgm:cxn modelId="{A797EA21-9275-4251-8689-E5A54F53F8C2}" type="presOf" srcId="{E2A35A55-5682-49E7-A936-D53FA650CD35}" destId="{2690A56B-1A76-4C0F-A159-BB339A490A2B}" srcOrd="0" destOrd="1" presId="urn:microsoft.com/office/officeart/2005/8/layout/hList1"/>
    <dgm:cxn modelId="{81DC2230-6242-4A64-B61F-46D75B42B935}" type="presOf" srcId="{4F1C4FD8-3645-4466-94BD-55B0423F2710}" destId="{0E90361B-E2DF-4F1B-ACC3-37BEE442E475}" srcOrd="0" destOrd="3" presId="urn:microsoft.com/office/officeart/2005/8/layout/hList1"/>
    <dgm:cxn modelId="{66503C35-1080-4ABE-A37D-0021726847F8}" srcId="{6DF5EE71-4C09-498B-AD9A-4AB3F441B381}" destId="{4F1C4FD8-3645-4466-94BD-55B0423F2710}" srcOrd="3" destOrd="0" parTransId="{AF9B66BC-9CFD-46C0-B6B5-105105085057}" sibTransId="{BCC0BED9-458B-497B-BA4E-AFFB4C9D73DA}"/>
    <dgm:cxn modelId="{B58F403F-6CA9-4C88-B7B1-147B1D2C61E7}" type="presOf" srcId="{84BF74F2-5D0E-4B12-814B-C9BB4A99C917}" destId="{2690A56B-1A76-4C0F-A159-BB339A490A2B}" srcOrd="0" destOrd="3" presId="urn:microsoft.com/office/officeart/2005/8/layout/hList1"/>
    <dgm:cxn modelId="{71FA475D-B894-437D-9253-AB8B214AEEE0}" srcId="{A16B961B-6E5E-449C-A30E-FBF1D3A38C12}" destId="{8C6AA86E-A74D-431A-B5F3-AB444B3EFC43}" srcOrd="2" destOrd="0" parTransId="{B93F4B14-32E9-4248-91D5-80BE4409D9F5}" sibTransId="{57D33BD4-56BB-4A92-B43E-A519B22E98A3}"/>
    <dgm:cxn modelId="{9091C163-D14F-4416-AE79-0FF8B1B0DEA9}" type="presOf" srcId="{5F1A4604-EAED-47D4-8EED-0EDE1872FAB8}" destId="{1BE4C008-DB9D-48F0-9912-E2D4A1ADDCC2}" srcOrd="0" destOrd="0" presId="urn:microsoft.com/office/officeart/2005/8/layout/hList1"/>
    <dgm:cxn modelId="{07141745-0003-41FB-A4A1-768379E98655}" srcId="{47AE1084-3348-4A0F-913D-3350372E4806}" destId="{5F1A4604-EAED-47D4-8EED-0EDE1872FAB8}" srcOrd="1" destOrd="0" parTransId="{BC1A0DA5-0A96-46FE-AD95-52C8ED60F401}" sibTransId="{D566BDE4-F4A1-403D-8F08-97BF997F3A42}"/>
    <dgm:cxn modelId="{4ACB076C-D80C-4290-A75F-D03C1408053F}" type="presOf" srcId="{C342F6E4-7573-47A8-9C53-0D79C8F19DA4}" destId="{0E90361B-E2DF-4F1B-ACC3-37BEE442E475}" srcOrd="0" destOrd="0" presId="urn:microsoft.com/office/officeart/2005/8/layout/hList1"/>
    <dgm:cxn modelId="{5E2E956C-65D1-46EE-A5B0-9DD7276DE103}" type="presOf" srcId="{B848B9CD-62B2-47E4-9713-68460A14DC7B}" destId="{115BFF72-0CFD-4F2F-9189-1C47FE8FBFA4}" srcOrd="0" destOrd="1" presId="urn:microsoft.com/office/officeart/2005/8/layout/hList1"/>
    <dgm:cxn modelId="{897EBD4C-9989-487E-AFDA-AB19863E0485}" type="presOf" srcId="{47AE1084-3348-4A0F-913D-3350372E4806}" destId="{31EBA50F-6829-4ED7-9C01-39CB3423C2AC}" srcOrd="0" destOrd="0" presId="urn:microsoft.com/office/officeart/2005/8/layout/hList1"/>
    <dgm:cxn modelId="{166A7450-D837-4F78-A697-3DF7F15D79D5}" srcId="{6DF5EE71-4C09-498B-AD9A-4AB3F441B381}" destId="{11A7A4FF-D0D7-48E3-BAF7-2E90D9C92B6D}" srcOrd="5" destOrd="0" parTransId="{7EF7EF5B-87E7-428C-BF11-86C84060BAAE}" sibTransId="{1B0551BA-CF34-490D-B819-4C48B78817EC}"/>
    <dgm:cxn modelId="{DB79F653-D9D6-4192-BEF9-99D456CBB4F1}" type="presOf" srcId="{76191750-5AA1-4D04-828C-14FA88268D3A}" destId="{0E90361B-E2DF-4F1B-ACC3-37BEE442E475}" srcOrd="0" destOrd="2" presId="urn:microsoft.com/office/officeart/2005/8/layout/hList1"/>
    <dgm:cxn modelId="{9044A057-9F2C-4CEF-9C7B-81ACCC0EF410}" type="presOf" srcId="{5F3AC3D0-C3BE-404B-915F-21E28C629399}" destId="{0E90361B-E2DF-4F1B-ACC3-37BEE442E475}" srcOrd="0" destOrd="6" presId="urn:microsoft.com/office/officeart/2005/8/layout/hList1"/>
    <dgm:cxn modelId="{38C7E958-306F-453A-9F37-095E8AE1723A}" srcId="{A16B961B-6E5E-449C-A30E-FBF1D3A38C12}" destId="{FC625E77-A298-482A-89F4-5A80CEAF9157}" srcOrd="0" destOrd="0" parTransId="{DB134696-08CA-4C1C-B3BB-4D46D0EE7623}" sibTransId="{610DAE64-81A1-49E4-A188-0332A451E0AF}"/>
    <dgm:cxn modelId="{41186C79-135A-4A7D-854A-C3366381D1F9}" srcId="{5F1A4604-EAED-47D4-8EED-0EDE1872FAB8}" destId="{24A233EA-3F4F-4422-8FC1-8D40AFD22B33}" srcOrd="0" destOrd="0" parTransId="{4C5A9247-6E33-490A-96A6-C1085C4B142F}" sibTransId="{71B1F8F2-1AC2-4582-A180-AC4713AA75D4}"/>
    <dgm:cxn modelId="{D800B882-34F3-4F6D-9193-3F060C997696}" type="presOf" srcId="{D9F26187-A9B1-499C-AE3F-E3D76B8486DF}" destId="{0E90361B-E2DF-4F1B-ACC3-37BEE442E475}" srcOrd="0" destOrd="1" presId="urn:microsoft.com/office/officeart/2005/8/layout/hList1"/>
    <dgm:cxn modelId="{9C6A5E8D-545D-43DB-A08B-E1735960DB3D}" type="presOf" srcId="{3DF27EA1-756C-403F-A557-CCBD52F7123C}" destId="{115BFF72-0CFD-4F2F-9189-1C47FE8FBFA4}" srcOrd="0" destOrd="2" presId="urn:microsoft.com/office/officeart/2005/8/layout/hList1"/>
    <dgm:cxn modelId="{8A1A21A9-A756-4103-B642-C8969AB45C51}" type="presOf" srcId="{8C6AA86E-A74D-431A-B5F3-AB444B3EFC43}" destId="{2690A56B-1A76-4C0F-A159-BB339A490A2B}" srcOrd="0" destOrd="2" presId="urn:microsoft.com/office/officeart/2005/8/layout/hList1"/>
    <dgm:cxn modelId="{4DC0AEC2-7669-42EE-BD9B-2AE30830EA9B}" srcId="{6DF5EE71-4C09-498B-AD9A-4AB3F441B381}" destId="{D9F26187-A9B1-499C-AE3F-E3D76B8486DF}" srcOrd="1" destOrd="0" parTransId="{B2F50D23-3A96-4450-B59B-2E02D822D207}" sibTransId="{83FB115F-0A35-4541-8E94-9E501B649EBF}"/>
    <dgm:cxn modelId="{55E257C8-A99E-43E5-939D-E75D9817FCD8}" type="presOf" srcId="{24A233EA-3F4F-4422-8FC1-8D40AFD22B33}" destId="{115BFF72-0CFD-4F2F-9189-1C47FE8FBFA4}" srcOrd="0" destOrd="0" presId="urn:microsoft.com/office/officeart/2005/8/layout/hList1"/>
    <dgm:cxn modelId="{021E46CA-CDE0-40AF-BF9E-37DABD91DC0D}" srcId="{5F1A4604-EAED-47D4-8EED-0EDE1872FAB8}" destId="{B848B9CD-62B2-47E4-9713-68460A14DC7B}" srcOrd="1" destOrd="0" parTransId="{618AC43A-7EB9-4EF2-870C-B1D4A75E83D5}" sibTransId="{C8E5A341-D502-4771-907A-A048A22BBA49}"/>
    <dgm:cxn modelId="{DBB518D1-83BF-49C5-9094-A1B1B16161E4}" srcId="{6DF5EE71-4C09-498B-AD9A-4AB3F441B381}" destId="{5C222E4B-7859-4DA6-AF01-A06C30AFB9D2}" srcOrd="4" destOrd="0" parTransId="{E2D89F4B-BD33-4B80-84A7-3CF64F8D4653}" sibTransId="{58811DC7-1C99-4686-BD98-8897D0BCE7A2}"/>
    <dgm:cxn modelId="{2E6E16D7-2DBB-416D-AD69-BFA61063BB63}" type="presOf" srcId="{FC625E77-A298-482A-89F4-5A80CEAF9157}" destId="{2690A56B-1A76-4C0F-A159-BB339A490A2B}" srcOrd="0" destOrd="0" presId="urn:microsoft.com/office/officeart/2005/8/layout/hList1"/>
    <dgm:cxn modelId="{2A81DADE-9AD0-4226-93EE-0FD05B760CB1}" type="presOf" srcId="{6DF5EE71-4C09-498B-AD9A-4AB3F441B381}" destId="{A8ABD400-6F2A-4758-A72D-B652DF421652}" srcOrd="0" destOrd="0" presId="urn:microsoft.com/office/officeart/2005/8/layout/hList1"/>
    <dgm:cxn modelId="{734D04DF-6986-4F18-8F4B-26740684FDF8}" srcId="{A16B961B-6E5E-449C-A30E-FBF1D3A38C12}" destId="{E2A35A55-5682-49E7-A936-D53FA650CD35}" srcOrd="1" destOrd="0" parTransId="{D4CD68C7-43BA-44EC-904B-5654944F6EF2}" sibTransId="{49B99EE1-BDC5-43D8-BA89-FC624747C9AB}"/>
    <dgm:cxn modelId="{4C7ECBE0-5255-409C-968B-C795B6B5C88E}" type="presOf" srcId="{388FBF13-3F10-4BB6-8D89-C17E98B0DE82}" destId="{115BFF72-0CFD-4F2F-9189-1C47FE8FBFA4}" srcOrd="0" destOrd="3" presId="urn:microsoft.com/office/officeart/2005/8/layout/hList1"/>
    <dgm:cxn modelId="{4A49CEE2-C28A-421B-A3FA-AD20C49D7728}" srcId="{6DF5EE71-4C09-498B-AD9A-4AB3F441B381}" destId="{5F3AC3D0-C3BE-404B-915F-21E28C629399}" srcOrd="6" destOrd="0" parTransId="{4A98DC86-5BFB-4582-90AD-432F2B726857}" sibTransId="{2FFC3477-5077-4A5B-B71A-15B3118DBF9C}"/>
    <dgm:cxn modelId="{C55631E3-320C-4105-97F2-882DBC3AA45B}" srcId="{47AE1084-3348-4A0F-913D-3350372E4806}" destId="{6DF5EE71-4C09-498B-AD9A-4AB3F441B381}" srcOrd="2" destOrd="0" parTransId="{573505CF-0F13-4B68-8DA2-228AF7357117}" sibTransId="{F52601C1-BED9-432F-91A7-B783067B7446}"/>
    <dgm:cxn modelId="{50FA75E4-0ECD-4F82-95DC-43D28649D4E3}" type="presOf" srcId="{5C222E4B-7859-4DA6-AF01-A06C30AFB9D2}" destId="{0E90361B-E2DF-4F1B-ACC3-37BEE442E475}" srcOrd="0" destOrd="4" presId="urn:microsoft.com/office/officeart/2005/8/layout/hList1"/>
    <dgm:cxn modelId="{2849A1E5-92AF-4286-BA53-150CF454E88A}" srcId="{A16B961B-6E5E-449C-A30E-FBF1D3A38C12}" destId="{84BF74F2-5D0E-4B12-814B-C9BB4A99C917}" srcOrd="3" destOrd="0" parTransId="{A2246E33-56D8-42C0-9D74-294B33B8C8CE}" sibTransId="{600DB468-7F94-48D1-8D24-C496FEF9860A}"/>
    <dgm:cxn modelId="{954B62F8-8C44-4579-B4CD-CB4AB3032529}" srcId="{5F1A4604-EAED-47D4-8EED-0EDE1872FAB8}" destId="{3DF27EA1-756C-403F-A557-CCBD52F7123C}" srcOrd="2" destOrd="0" parTransId="{5B65F2CF-6D72-4D28-A80E-2AD069F6C955}" sibTransId="{A382F4E3-621F-479D-809A-DC6AC07E6E27}"/>
    <dgm:cxn modelId="{6959D338-1133-4164-933E-02EC008ECD62}" type="presParOf" srcId="{31EBA50F-6829-4ED7-9C01-39CB3423C2AC}" destId="{0053508C-BD72-4968-AB18-5EFBFD0E1AF0}" srcOrd="0" destOrd="0" presId="urn:microsoft.com/office/officeart/2005/8/layout/hList1"/>
    <dgm:cxn modelId="{408575A4-ED2A-4670-92AE-83F45CB69D9D}" type="presParOf" srcId="{0053508C-BD72-4968-AB18-5EFBFD0E1AF0}" destId="{2C6F31FB-6A97-49FC-94D1-79CA4AA3605C}" srcOrd="0" destOrd="0" presId="urn:microsoft.com/office/officeart/2005/8/layout/hList1"/>
    <dgm:cxn modelId="{6726E551-5C62-412A-A1AD-61359A21B95F}" type="presParOf" srcId="{0053508C-BD72-4968-AB18-5EFBFD0E1AF0}" destId="{2690A56B-1A76-4C0F-A159-BB339A490A2B}" srcOrd="1" destOrd="0" presId="urn:microsoft.com/office/officeart/2005/8/layout/hList1"/>
    <dgm:cxn modelId="{EC6FFB81-9EB1-47DF-AD30-691D8A6AA4ED}" type="presParOf" srcId="{31EBA50F-6829-4ED7-9C01-39CB3423C2AC}" destId="{A3339124-AECC-4A5F-A26B-33BA1D348F25}" srcOrd="1" destOrd="0" presId="urn:microsoft.com/office/officeart/2005/8/layout/hList1"/>
    <dgm:cxn modelId="{EAAD3EC4-8A15-4BB1-9D81-F06D2FB5061D}" type="presParOf" srcId="{31EBA50F-6829-4ED7-9C01-39CB3423C2AC}" destId="{79B8660A-7D27-4549-96A8-F84C869237F5}" srcOrd="2" destOrd="0" presId="urn:microsoft.com/office/officeart/2005/8/layout/hList1"/>
    <dgm:cxn modelId="{634C982F-E800-4F58-998B-2494A64567DD}" type="presParOf" srcId="{79B8660A-7D27-4549-96A8-F84C869237F5}" destId="{1BE4C008-DB9D-48F0-9912-E2D4A1ADDCC2}" srcOrd="0" destOrd="0" presId="urn:microsoft.com/office/officeart/2005/8/layout/hList1"/>
    <dgm:cxn modelId="{7544D51C-A1E3-4F99-A9BB-52FF25F690C8}" type="presParOf" srcId="{79B8660A-7D27-4549-96A8-F84C869237F5}" destId="{115BFF72-0CFD-4F2F-9189-1C47FE8FBFA4}" srcOrd="1" destOrd="0" presId="urn:microsoft.com/office/officeart/2005/8/layout/hList1"/>
    <dgm:cxn modelId="{C34D6830-BAB9-42F4-ABC7-0FC30C0C0129}" type="presParOf" srcId="{31EBA50F-6829-4ED7-9C01-39CB3423C2AC}" destId="{EF4B77F3-7D84-409D-941E-F0C142AB27F0}" srcOrd="3" destOrd="0" presId="urn:microsoft.com/office/officeart/2005/8/layout/hList1"/>
    <dgm:cxn modelId="{B0885E20-1A89-4B8D-A44A-5E5D122B4725}" type="presParOf" srcId="{31EBA50F-6829-4ED7-9C01-39CB3423C2AC}" destId="{9B8139FD-AE52-4E82-A459-7C7B5E056011}" srcOrd="4" destOrd="0" presId="urn:microsoft.com/office/officeart/2005/8/layout/hList1"/>
    <dgm:cxn modelId="{A2D8BCAC-6819-4BDF-BB19-3C26ED86B256}" type="presParOf" srcId="{9B8139FD-AE52-4E82-A459-7C7B5E056011}" destId="{A8ABD400-6F2A-4758-A72D-B652DF421652}" srcOrd="0" destOrd="0" presId="urn:microsoft.com/office/officeart/2005/8/layout/hList1"/>
    <dgm:cxn modelId="{F3160679-BAAA-4546-A065-56521EB19708}" type="presParOf" srcId="{9B8139FD-AE52-4E82-A459-7C7B5E056011}" destId="{0E90361B-E2DF-4F1B-ACC3-37BEE442E47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9839753-843C-482B-89F3-31C17DFC37F7}"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D780DE24-B21B-45B7-A082-B1BCF03AD3C3}">
      <dgm:prSet phldrT="[Text]" phldr="0" custT="1"/>
      <dgm:spPr/>
      <dgm:t>
        <a:bodyPr/>
        <a:lstStyle/>
        <a:p>
          <a:r>
            <a:rPr lang="en-US" sz="1800" b="1" dirty="0">
              <a:latin typeface="Aptos" panose="020B0004020202020204" pitchFamily="34" charset="0"/>
            </a:rPr>
            <a:t>Check Washing</a:t>
          </a:r>
        </a:p>
      </dgm:t>
    </dgm:pt>
    <dgm:pt modelId="{71F6749C-39BF-4C10-A99D-CDF170AC2BE7}" type="parTrans" cxnId="{9F58B5B3-EC7A-4851-81D8-0FC4530D85FA}">
      <dgm:prSet/>
      <dgm:spPr/>
      <dgm:t>
        <a:bodyPr/>
        <a:lstStyle/>
        <a:p>
          <a:endParaRPr lang="en-US"/>
        </a:p>
      </dgm:t>
    </dgm:pt>
    <dgm:pt modelId="{9BB1E69D-F280-45B2-A5CF-D009887DB278}" type="sibTrans" cxnId="{9F58B5B3-EC7A-4851-81D8-0FC4530D85FA}">
      <dgm:prSet/>
      <dgm:spPr/>
      <dgm:t>
        <a:bodyPr/>
        <a:lstStyle/>
        <a:p>
          <a:endParaRPr lang="en-US"/>
        </a:p>
      </dgm:t>
    </dgm:pt>
    <dgm:pt modelId="{BB0E4FE5-5A83-4CA8-8761-E4F99B177390}">
      <dgm:prSet phldrT="[Text]" custT="1"/>
      <dgm:spPr/>
      <dgm:t>
        <a:bodyPr/>
        <a:lstStyle/>
        <a:p>
          <a:r>
            <a:rPr lang="en-US" sz="1400" dirty="0">
              <a:latin typeface="Aptos" panose="020B0004020202020204" pitchFamily="34" charset="0"/>
            </a:rPr>
            <a:t>Legitimate check is stolen</a:t>
          </a:r>
        </a:p>
      </dgm:t>
    </dgm:pt>
    <dgm:pt modelId="{C204C106-B4BF-4264-9630-008645E28196}" type="parTrans" cxnId="{08EC5BA7-9A1C-47BF-B0D6-5F46B1C9F3DB}">
      <dgm:prSet/>
      <dgm:spPr/>
      <dgm:t>
        <a:bodyPr/>
        <a:lstStyle/>
        <a:p>
          <a:endParaRPr lang="en-US"/>
        </a:p>
      </dgm:t>
    </dgm:pt>
    <dgm:pt modelId="{44596707-ED44-4992-A83E-73ED91230706}" type="sibTrans" cxnId="{08EC5BA7-9A1C-47BF-B0D6-5F46B1C9F3DB}">
      <dgm:prSet/>
      <dgm:spPr/>
      <dgm:t>
        <a:bodyPr/>
        <a:lstStyle/>
        <a:p>
          <a:endParaRPr lang="en-US"/>
        </a:p>
      </dgm:t>
    </dgm:pt>
    <dgm:pt modelId="{336ADD0F-4C48-4851-993A-1FBAC875CE02}">
      <dgm:prSet phldrT="[Text]" phldr="0" custT="1"/>
      <dgm:spPr/>
      <dgm:t>
        <a:bodyPr/>
        <a:lstStyle/>
        <a:p>
          <a:r>
            <a:rPr lang="en-US" sz="1800" b="1" dirty="0">
              <a:latin typeface="Aptos" panose="020B0004020202020204" pitchFamily="34" charset="0"/>
            </a:rPr>
            <a:t>Counterfeit Checks</a:t>
          </a:r>
        </a:p>
      </dgm:t>
    </dgm:pt>
    <dgm:pt modelId="{52C0BBFB-32C4-4114-BEF1-0E1290C707E2}" type="parTrans" cxnId="{81C4D93B-FB50-4D80-BFB5-21A4ADEE0586}">
      <dgm:prSet/>
      <dgm:spPr/>
      <dgm:t>
        <a:bodyPr/>
        <a:lstStyle/>
        <a:p>
          <a:endParaRPr lang="en-US"/>
        </a:p>
      </dgm:t>
    </dgm:pt>
    <dgm:pt modelId="{23E6A84B-E183-47D0-BCCC-AF6E8FB882CC}" type="sibTrans" cxnId="{81C4D93B-FB50-4D80-BFB5-21A4ADEE0586}">
      <dgm:prSet/>
      <dgm:spPr/>
      <dgm:t>
        <a:bodyPr/>
        <a:lstStyle/>
        <a:p>
          <a:endParaRPr lang="en-US"/>
        </a:p>
      </dgm:t>
    </dgm:pt>
    <dgm:pt modelId="{2CD5D9E6-B408-4FE8-BC44-EE75639DD85A}">
      <dgm:prSet phldrT="[Text]" custT="1"/>
      <dgm:spPr/>
      <dgm:t>
        <a:bodyPr/>
        <a:lstStyle/>
        <a:p>
          <a:r>
            <a:rPr lang="en-US" sz="1400" dirty="0">
              <a:latin typeface="Aptos" panose="020B0004020202020204" pitchFamily="34" charset="0"/>
            </a:rPr>
            <a:t>Fraudster creates a fabricated item</a:t>
          </a:r>
        </a:p>
      </dgm:t>
    </dgm:pt>
    <dgm:pt modelId="{BAEBD321-E970-4C48-9D88-4F113F57FCD6}" type="parTrans" cxnId="{A46FFBCC-3666-4E63-B867-7558DFB0C55A}">
      <dgm:prSet/>
      <dgm:spPr/>
      <dgm:t>
        <a:bodyPr/>
        <a:lstStyle/>
        <a:p>
          <a:endParaRPr lang="en-US"/>
        </a:p>
      </dgm:t>
    </dgm:pt>
    <dgm:pt modelId="{1D648895-E25D-45A7-9139-79454AABE7B6}" type="sibTrans" cxnId="{A46FFBCC-3666-4E63-B867-7558DFB0C55A}">
      <dgm:prSet/>
      <dgm:spPr/>
      <dgm:t>
        <a:bodyPr/>
        <a:lstStyle/>
        <a:p>
          <a:endParaRPr lang="en-US"/>
        </a:p>
      </dgm:t>
    </dgm:pt>
    <dgm:pt modelId="{8E698320-9776-468B-87E1-049B0A270EB7}">
      <dgm:prSet phldrT="[Text]" phldr="0" custT="1"/>
      <dgm:spPr/>
      <dgm:t>
        <a:bodyPr/>
        <a:lstStyle/>
        <a:p>
          <a:r>
            <a:rPr lang="en-US" sz="1800" b="1" dirty="0">
              <a:latin typeface="Aptos" panose="020B0004020202020204" pitchFamily="34" charset="0"/>
            </a:rPr>
            <a:t>Forged Endorsements</a:t>
          </a:r>
        </a:p>
      </dgm:t>
    </dgm:pt>
    <dgm:pt modelId="{A60520B2-91A9-457C-9CFD-04C65A388440}" type="parTrans" cxnId="{FFA1A4D6-631B-4B0E-9242-A494F1D844EF}">
      <dgm:prSet/>
      <dgm:spPr/>
      <dgm:t>
        <a:bodyPr/>
        <a:lstStyle/>
        <a:p>
          <a:endParaRPr lang="en-US"/>
        </a:p>
      </dgm:t>
    </dgm:pt>
    <dgm:pt modelId="{D663E7B5-00B9-4C78-9CF5-224B6BA1A466}" type="sibTrans" cxnId="{FFA1A4D6-631B-4B0E-9242-A494F1D844EF}">
      <dgm:prSet/>
      <dgm:spPr/>
      <dgm:t>
        <a:bodyPr/>
        <a:lstStyle/>
        <a:p>
          <a:endParaRPr lang="en-US"/>
        </a:p>
      </dgm:t>
    </dgm:pt>
    <dgm:pt modelId="{461C71E8-73EC-44F8-BCBE-246BE9481AA4}">
      <dgm:prSet phldrT="[Text]" phldr="0" custT="1"/>
      <dgm:spPr/>
      <dgm:t>
        <a:bodyPr/>
        <a:lstStyle/>
        <a:p>
          <a:r>
            <a:rPr lang="en-US" sz="1800" b="1" dirty="0">
              <a:latin typeface="Aptos" panose="020B0004020202020204" pitchFamily="34" charset="0"/>
            </a:rPr>
            <a:t>Forged Drawer Signatures</a:t>
          </a:r>
        </a:p>
      </dgm:t>
    </dgm:pt>
    <dgm:pt modelId="{CB41B1E6-9822-4B4D-B31C-A8BDD94985D6}" type="parTrans" cxnId="{7A5B6717-9682-49C0-9D8C-4ED122E1B5C5}">
      <dgm:prSet/>
      <dgm:spPr/>
      <dgm:t>
        <a:bodyPr/>
        <a:lstStyle/>
        <a:p>
          <a:endParaRPr lang="en-US"/>
        </a:p>
      </dgm:t>
    </dgm:pt>
    <dgm:pt modelId="{6137A17B-1C77-49EB-9646-9A2043C52B11}" type="sibTrans" cxnId="{7A5B6717-9682-49C0-9D8C-4ED122E1B5C5}">
      <dgm:prSet/>
      <dgm:spPr/>
      <dgm:t>
        <a:bodyPr/>
        <a:lstStyle/>
        <a:p>
          <a:endParaRPr lang="en-US"/>
        </a:p>
      </dgm:t>
    </dgm:pt>
    <dgm:pt modelId="{56DBBCD2-97B3-48AA-BE01-E54D2A6095C7}">
      <dgm:prSet phldrT="[Text]" phldr="0" custT="1"/>
      <dgm:spPr/>
      <dgm:t>
        <a:bodyPr/>
        <a:lstStyle/>
        <a:p>
          <a:r>
            <a:rPr lang="en-US" sz="1800" b="1" dirty="0">
              <a:latin typeface="Aptos" panose="020B0004020202020204" pitchFamily="34" charset="0"/>
            </a:rPr>
            <a:t>Duplicate Deposits</a:t>
          </a:r>
        </a:p>
      </dgm:t>
    </dgm:pt>
    <dgm:pt modelId="{9AA24572-8073-4AAA-8BC8-3BF274339220}" type="parTrans" cxnId="{6395490B-0512-4B65-992B-CA2F1AAD3DFF}">
      <dgm:prSet/>
      <dgm:spPr/>
      <dgm:t>
        <a:bodyPr/>
        <a:lstStyle/>
        <a:p>
          <a:endParaRPr lang="en-US"/>
        </a:p>
      </dgm:t>
    </dgm:pt>
    <dgm:pt modelId="{0706FE52-6B49-44E5-8DC0-3B9DBE26F77E}" type="sibTrans" cxnId="{6395490B-0512-4B65-992B-CA2F1AAD3DFF}">
      <dgm:prSet/>
      <dgm:spPr/>
      <dgm:t>
        <a:bodyPr/>
        <a:lstStyle/>
        <a:p>
          <a:endParaRPr lang="en-US"/>
        </a:p>
      </dgm:t>
    </dgm:pt>
    <dgm:pt modelId="{4430C0AC-7535-46D1-AE3E-05D762908206}">
      <dgm:prSet custT="1"/>
      <dgm:spPr/>
      <dgm:t>
        <a:bodyPr/>
        <a:lstStyle/>
        <a:p>
          <a:r>
            <a:rPr lang="en-US" sz="1400" dirty="0">
              <a:latin typeface="Aptos" panose="020B0004020202020204" pitchFamily="34" charset="0"/>
            </a:rPr>
            <a:t>Payee or amount is chemically or digitally changed</a:t>
          </a:r>
        </a:p>
      </dgm:t>
    </dgm:pt>
    <dgm:pt modelId="{BE41F76A-73A2-45CD-8E7A-3C7779C9B731}" type="parTrans" cxnId="{D86D7187-3A9F-43CA-A59F-9A016C50FDAA}">
      <dgm:prSet/>
      <dgm:spPr/>
      <dgm:t>
        <a:bodyPr/>
        <a:lstStyle/>
        <a:p>
          <a:endParaRPr lang="en-US"/>
        </a:p>
      </dgm:t>
    </dgm:pt>
    <dgm:pt modelId="{1E99B7E9-BCE3-4C8A-B355-8924FED40756}" type="sibTrans" cxnId="{D86D7187-3A9F-43CA-A59F-9A016C50FDAA}">
      <dgm:prSet/>
      <dgm:spPr/>
      <dgm:t>
        <a:bodyPr/>
        <a:lstStyle/>
        <a:p>
          <a:endParaRPr lang="en-US"/>
        </a:p>
      </dgm:t>
    </dgm:pt>
    <dgm:pt modelId="{609A3B50-DE3B-47D2-965A-01E875CF9508}">
      <dgm:prSet custT="1"/>
      <dgm:spPr/>
      <dgm:t>
        <a:bodyPr/>
        <a:lstStyle/>
        <a:p>
          <a:r>
            <a:rPr lang="en-US" sz="1400" dirty="0">
              <a:latin typeface="Aptos" panose="020B0004020202020204" pitchFamily="34" charset="0"/>
            </a:rPr>
            <a:t>Genuine account and routing information may be copied</a:t>
          </a:r>
        </a:p>
      </dgm:t>
    </dgm:pt>
    <dgm:pt modelId="{942BB0D3-303F-4F97-97DD-B61C1AA6E145}" type="parTrans" cxnId="{81835E9F-50F6-4795-8FC8-0BC38D32A61E}">
      <dgm:prSet/>
      <dgm:spPr/>
      <dgm:t>
        <a:bodyPr/>
        <a:lstStyle/>
        <a:p>
          <a:endParaRPr lang="en-US"/>
        </a:p>
      </dgm:t>
    </dgm:pt>
    <dgm:pt modelId="{9F57CED3-9899-41BE-A2D8-8033AC6AC766}" type="sibTrans" cxnId="{81835E9F-50F6-4795-8FC8-0BC38D32A61E}">
      <dgm:prSet/>
      <dgm:spPr/>
      <dgm:t>
        <a:bodyPr/>
        <a:lstStyle/>
        <a:p>
          <a:endParaRPr lang="en-US"/>
        </a:p>
      </dgm:t>
    </dgm:pt>
    <dgm:pt modelId="{C5F1853C-9843-47E7-87A6-72C545C779E7}">
      <dgm:prSet phldrT="[Text]" phldr="0" custT="1"/>
      <dgm:spPr/>
      <dgm:t>
        <a:bodyPr/>
        <a:lstStyle/>
        <a:p>
          <a:r>
            <a:rPr lang="en-US" sz="1400" dirty="0">
              <a:latin typeface="Aptos" panose="020B0004020202020204" pitchFamily="34" charset="0"/>
            </a:rPr>
            <a:t>Check is intercepted before reaching the payee</a:t>
          </a:r>
        </a:p>
      </dgm:t>
    </dgm:pt>
    <dgm:pt modelId="{948CAF5B-9D0A-4D34-BEBB-74311B2F0327}" type="parTrans" cxnId="{79539B3E-B467-4CB5-9A95-97766A55FEB3}">
      <dgm:prSet/>
      <dgm:spPr/>
      <dgm:t>
        <a:bodyPr/>
        <a:lstStyle/>
        <a:p>
          <a:endParaRPr lang="en-US"/>
        </a:p>
      </dgm:t>
    </dgm:pt>
    <dgm:pt modelId="{DD9157BE-EAF0-452B-9414-D12DE55216FA}" type="sibTrans" cxnId="{79539B3E-B467-4CB5-9A95-97766A55FEB3}">
      <dgm:prSet/>
      <dgm:spPr/>
      <dgm:t>
        <a:bodyPr/>
        <a:lstStyle/>
        <a:p>
          <a:endParaRPr lang="en-US"/>
        </a:p>
      </dgm:t>
    </dgm:pt>
    <dgm:pt modelId="{7AF2F562-A659-4E6D-83E6-C787F77E4FA8}">
      <dgm:prSet custT="1"/>
      <dgm:spPr/>
      <dgm:t>
        <a:bodyPr/>
        <a:lstStyle/>
        <a:p>
          <a:r>
            <a:rPr lang="en-US" sz="1400" dirty="0">
              <a:latin typeface="Aptos" panose="020B0004020202020204" pitchFamily="34" charset="0"/>
            </a:rPr>
            <a:t>Fraudster deposits or cashes the item</a:t>
          </a:r>
        </a:p>
      </dgm:t>
    </dgm:pt>
    <dgm:pt modelId="{FE45A513-9D41-4CE1-829C-9970CFCE15EB}" type="parTrans" cxnId="{D0894278-C167-4C5E-9EFE-64408C3BEF84}">
      <dgm:prSet/>
      <dgm:spPr/>
      <dgm:t>
        <a:bodyPr/>
        <a:lstStyle/>
        <a:p>
          <a:endParaRPr lang="en-US"/>
        </a:p>
      </dgm:t>
    </dgm:pt>
    <dgm:pt modelId="{E255201F-EFC6-450F-BA05-C6F43FCAA77E}" type="sibTrans" cxnId="{D0894278-C167-4C5E-9EFE-64408C3BEF84}">
      <dgm:prSet/>
      <dgm:spPr/>
      <dgm:t>
        <a:bodyPr/>
        <a:lstStyle/>
        <a:p>
          <a:endParaRPr lang="en-US"/>
        </a:p>
      </dgm:t>
    </dgm:pt>
    <dgm:pt modelId="{F1F368E3-CC5C-4F1D-9756-080CA21E0B03}">
      <dgm:prSet phldrT="[Text]" phldr="0" custT="1"/>
      <dgm:spPr/>
      <dgm:t>
        <a:bodyPr/>
        <a:lstStyle/>
        <a:p>
          <a:r>
            <a:rPr lang="en-US" sz="1400" dirty="0">
              <a:latin typeface="Aptos" panose="020B0004020202020204" pitchFamily="34" charset="0"/>
            </a:rPr>
            <a:t>Blank checks or account information are misused</a:t>
          </a:r>
        </a:p>
      </dgm:t>
    </dgm:pt>
    <dgm:pt modelId="{55BD99C7-31C0-4BAE-AA3E-2A681775F3B6}" type="parTrans" cxnId="{B18D3CC0-85E5-454C-B33E-B73AA0161224}">
      <dgm:prSet/>
      <dgm:spPr/>
      <dgm:t>
        <a:bodyPr/>
        <a:lstStyle/>
        <a:p>
          <a:endParaRPr lang="en-US"/>
        </a:p>
      </dgm:t>
    </dgm:pt>
    <dgm:pt modelId="{E9BE5A43-662F-4E50-93D3-1490DD2D0DAB}" type="sibTrans" cxnId="{B18D3CC0-85E5-454C-B33E-B73AA0161224}">
      <dgm:prSet/>
      <dgm:spPr/>
      <dgm:t>
        <a:bodyPr/>
        <a:lstStyle/>
        <a:p>
          <a:endParaRPr lang="en-US"/>
        </a:p>
      </dgm:t>
    </dgm:pt>
    <dgm:pt modelId="{AEF15FDB-0F19-458C-928D-C61035E5C125}">
      <dgm:prSet custT="1"/>
      <dgm:spPr/>
      <dgm:t>
        <a:bodyPr/>
        <a:lstStyle/>
        <a:p>
          <a:r>
            <a:rPr lang="en-US" sz="1400" dirty="0">
              <a:latin typeface="Aptos" panose="020B0004020202020204" pitchFamily="34" charset="0"/>
            </a:rPr>
            <a:t>Fraudster imitates or reproduces the drawer’s signature</a:t>
          </a:r>
        </a:p>
      </dgm:t>
    </dgm:pt>
    <dgm:pt modelId="{5CA1E9D4-AEC2-4330-B0E3-58FFC979AD4D}" type="parTrans" cxnId="{22B9D7EC-5E81-42F8-B738-3EC9B402A81F}">
      <dgm:prSet/>
      <dgm:spPr/>
      <dgm:t>
        <a:bodyPr/>
        <a:lstStyle/>
        <a:p>
          <a:endParaRPr lang="en-US"/>
        </a:p>
      </dgm:t>
    </dgm:pt>
    <dgm:pt modelId="{0C64534C-3601-4896-8251-3EA1C6A466E7}" type="sibTrans" cxnId="{22B9D7EC-5E81-42F8-B738-3EC9B402A81F}">
      <dgm:prSet/>
      <dgm:spPr/>
      <dgm:t>
        <a:bodyPr/>
        <a:lstStyle/>
        <a:p>
          <a:endParaRPr lang="en-US"/>
        </a:p>
      </dgm:t>
    </dgm:pt>
    <dgm:pt modelId="{BAA667F9-47CE-4DA5-B5F6-88261459E22F}">
      <dgm:prSet phldrT="[Text]" phldr="0" custT="1"/>
      <dgm:spPr/>
      <dgm:t>
        <a:bodyPr/>
        <a:lstStyle/>
        <a:p>
          <a:r>
            <a:rPr lang="en-US" sz="1400" dirty="0">
              <a:latin typeface="Aptos" panose="020B0004020202020204" pitchFamily="34" charset="0"/>
            </a:rPr>
            <a:t>Original and image are deposited separately</a:t>
          </a:r>
        </a:p>
      </dgm:t>
    </dgm:pt>
    <dgm:pt modelId="{5E0514F9-765B-41B9-8402-D281BDC3F807}" type="parTrans" cxnId="{0E228645-87F1-4D7E-9CB5-09678306B3D9}">
      <dgm:prSet/>
      <dgm:spPr/>
      <dgm:t>
        <a:bodyPr/>
        <a:lstStyle/>
        <a:p>
          <a:endParaRPr lang="en-US"/>
        </a:p>
      </dgm:t>
    </dgm:pt>
    <dgm:pt modelId="{28F22893-795A-440B-98AE-071DF66EE0FD}" type="sibTrans" cxnId="{0E228645-87F1-4D7E-9CB5-09678306B3D9}">
      <dgm:prSet/>
      <dgm:spPr/>
      <dgm:t>
        <a:bodyPr/>
        <a:lstStyle/>
        <a:p>
          <a:endParaRPr lang="en-US"/>
        </a:p>
      </dgm:t>
    </dgm:pt>
    <dgm:pt modelId="{7F4E8393-2A92-4F97-8247-FCF82B685562}">
      <dgm:prSet custT="1"/>
      <dgm:spPr/>
      <dgm:t>
        <a:bodyPr/>
        <a:lstStyle/>
        <a:p>
          <a:r>
            <a:rPr lang="en-US" sz="1400" dirty="0">
              <a:latin typeface="Aptos" panose="020B0004020202020204" pitchFamily="34" charset="0"/>
            </a:rPr>
            <a:t>The same image is submitted to multiple institutions</a:t>
          </a:r>
        </a:p>
      </dgm:t>
    </dgm:pt>
    <dgm:pt modelId="{7D444224-7DF9-4307-89A4-FE008689050D}" type="parTrans" cxnId="{589D065A-2AD5-419E-AA9F-D8F704D8335F}">
      <dgm:prSet/>
      <dgm:spPr/>
      <dgm:t>
        <a:bodyPr/>
        <a:lstStyle/>
        <a:p>
          <a:endParaRPr lang="en-US"/>
        </a:p>
      </dgm:t>
    </dgm:pt>
    <dgm:pt modelId="{631FB6D6-6E6D-482F-9745-1FDCE6F87DD0}" type="sibTrans" cxnId="{589D065A-2AD5-419E-AA9F-D8F704D8335F}">
      <dgm:prSet/>
      <dgm:spPr/>
      <dgm:t>
        <a:bodyPr/>
        <a:lstStyle/>
        <a:p>
          <a:endParaRPr lang="en-US"/>
        </a:p>
      </dgm:t>
    </dgm:pt>
    <dgm:pt modelId="{FCFDB1F2-8288-40C2-B9A9-9279D19CCEEE}" type="pres">
      <dgm:prSet presAssocID="{E9839753-843C-482B-89F3-31C17DFC37F7}" presName="linear" presStyleCnt="0">
        <dgm:presLayoutVars>
          <dgm:animLvl val="lvl"/>
          <dgm:resizeHandles val="exact"/>
        </dgm:presLayoutVars>
      </dgm:prSet>
      <dgm:spPr/>
    </dgm:pt>
    <dgm:pt modelId="{56A4EB08-DA8D-4AB8-8E50-71E4224912F3}" type="pres">
      <dgm:prSet presAssocID="{D780DE24-B21B-45B7-A082-B1BCF03AD3C3}" presName="parentText" presStyleLbl="node1" presStyleIdx="0" presStyleCnt="5">
        <dgm:presLayoutVars>
          <dgm:chMax val="0"/>
          <dgm:bulletEnabled val="1"/>
        </dgm:presLayoutVars>
      </dgm:prSet>
      <dgm:spPr/>
    </dgm:pt>
    <dgm:pt modelId="{C37AA126-0F51-4348-88A7-79042A112CA0}" type="pres">
      <dgm:prSet presAssocID="{D780DE24-B21B-45B7-A082-B1BCF03AD3C3}" presName="childText" presStyleLbl="revTx" presStyleIdx="0" presStyleCnt="5">
        <dgm:presLayoutVars>
          <dgm:bulletEnabled val="1"/>
        </dgm:presLayoutVars>
      </dgm:prSet>
      <dgm:spPr/>
    </dgm:pt>
    <dgm:pt modelId="{1377E452-7C0C-4AF4-B08F-1BAE2FF225CD}" type="pres">
      <dgm:prSet presAssocID="{336ADD0F-4C48-4851-993A-1FBAC875CE02}" presName="parentText" presStyleLbl="node1" presStyleIdx="1" presStyleCnt="5">
        <dgm:presLayoutVars>
          <dgm:chMax val="0"/>
          <dgm:bulletEnabled val="1"/>
        </dgm:presLayoutVars>
      </dgm:prSet>
      <dgm:spPr/>
    </dgm:pt>
    <dgm:pt modelId="{F1C171FD-6F9C-490E-9FCB-1B2972C5AFC8}" type="pres">
      <dgm:prSet presAssocID="{336ADD0F-4C48-4851-993A-1FBAC875CE02}" presName="childText" presStyleLbl="revTx" presStyleIdx="1" presStyleCnt="5">
        <dgm:presLayoutVars>
          <dgm:bulletEnabled val="1"/>
        </dgm:presLayoutVars>
      </dgm:prSet>
      <dgm:spPr/>
    </dgm:pt>
    <dgm:pt modelId="{AF364443-3A5F-4AFC-87DC-A2E20FF5890B}" type="pres">
      <dgm:prSet presAssocID="{8E698320-9776-468B-87E1-049B0A270EB7}" presName="parentText" presStyleLbl="node1" presStyleIdx="2" presStyleCnt="5">
        <dgm:presLayoutVars>
          <dgm:chMax val="0"/>
          <dgm:bulletEnabled val="1"/>
        </dgm:presLayoutVars>
      </dgm:prSet>
      <dgm:spPr/>
    </dgm:pt>
    <dgm:pt modelId="{D23B832C-5B8A-4D71-8EE0-DDCCF6526976}" type="pres">
      <dgm:prSet presAssocID="{8E698320-9776-468B-87E1-049B0A270EB7}" presName="childText" presStyleLbl="revTx" presStyleIdx="2" presStyleCnt="5">
        <dgm:presLayoutVars>
          <dgm:bulletEnabled val="1"/>
        </dgm:presLayoutVars>
      </dgm:prSet>
      <dgm:spPr/>
    </dgm:pt>
    <dgm:pt modelId="{21719EBC-71B4-4897-8318-10D93C4CC270}" type="pres">
      <dgm:prSet presAssocID="{461C71E8-73EC-44F8-BCBE-246BE9481AA4}" presName="parentText" presStyleLbl="node1" presStyleIdx="3" presStyleCnt="5">
        <dgm:presLayoutVars>
          <dgm:chMax val="0"/>
          <dgm:bulletEnabled val="1"/>
        </dgm:presLayoutVars>
      </dgm:prSet>
      <dgm:spPr/>
    </dgm:pt>
    <dgm:pt modelId="{E69C9598-D438-4BD5-B840-B8D5B2D4C48A}" type="pres">
      <dgm:prSet presAssocID="{461C71E8-73EC-44F8-BCBE-246BE9481AA4}" presName="childText" presStyleLbl="revTx" presStyleIdx="3" presStyleCnt="5">
        <dgm:presLayoutVars>
          <dgm:bulletEnabled val="1"/>
        </dgm:presLayoutVars>
      </dgm:prSet>
      <dgm:spPr/>
    </dgm:pt>
    <dgm:pt modelId="{52453BA8-EF76-4083-A8EE-3DD994E0DC06}" type="pres">
      <dgm:prSet presAssocID="{56DBBCD2-97B3-48AA-BE01-E54D2A6095C7}" presName="parentText" presStyleLbl="node1" presStyleIdx="4" presStyleCnt="5">
        <dgm:presLayoutVars>
          <dgm:chMax val="0"/>
          <dgm:bulletEnabled val="1"/>
        </dgm:presLayoutVars>
      </dgm:prSet>
      <dgm:spPr/>
    </dgm:pt>
    <dgm:pt modelId="{D5D83C7C-883E-47E9-8AFF-E0160135AB06}" type="pres">
      <dgm:prSet presAssocID="{56DBBCD2-97B3-48AA-BE01-E54D2A6095C7}" presName="childText" presStyleLbl="revTx" presStyleIdx="4" presStyleCnt="5">
        <dgm:presLayoutVars>
          <dgm:bulletEnabled val="1"/>
        </dgm:presLayoutVars>
      </dgm:prSet>
      <dgm:spPr/>
    </dgm:pt>
  </dgm:ptLst>
  <dgm:cxnLst>
    <dgm:cxn modelId="{6395490B-0512-4B65-992B-CA2F1AAD3DFF}" srcId="{E9839753-843C-482B-89F3-31C17DFC37F7}" destId="{56DBBCD2-97B3-48AA-BE01-E54D2A6095C7}" srcOrd="4" destOrd="0" parTransId="{9AA24572-8073-4AAA-8BC8-3BF274339220}" sibTransId="{0706FE52-6B49-44E5-8DC0-3B9DBE26F77E}"/>
    <dgm:cxn modelId="{7A5B6717-9682-49C0-9D8C-4ED122E1B5C5}" srcId="{E9839753-843C-482B-89F3-31C17DFC37F7}" destId="{461C71E8-73EC-44F8-BCBE-246BE9481AA4}" srcOrd="3" destOrd="0" parTransId="{CB41B1E6-9822-4B4D-B31C-A8BDD94985D6}" sibTransId="{6137A17B-1C77-49EB-9646-9A2043C52B11}"/>
    <dgm:cxn modelId="{FBC5BC3A-FA27-4E18-AA5E-90F482FAAF15}" type="presOf" srcId="{BB0E4FE5-5A83-4CA8-8761-E4F99B177390}" destId="{C37AA126-0F51-4348-88A7-79042A112CA0}" srcOrd="0" destOrd="0" presId="urn:microsoft.com/office/officeart/2005/8/layout/vList2"/>
    <dgm:cxn modelId="{81C4D93B-FB50-4D80-BFB5-21A4ADEE0586}" srcId="{E9839753-843C-482B-89F3-31C17DFC37F7}" destId="{336ADD0F-4C48-4851-993A-1FBAC875CE02}" srcOrd="1" destOrd="0" parTransId="{52C0BBFB-32C4-4114-BEF1-0E1290C707E2}" sibTransId="{23E6A84B-E183-47D0-BCCC-AF6E8FB882CC}"/>
    <dgm:cxn modelId="{0569FA3C-254D-4CFF-B5F6-27349A59609B}" type="presOf" srcId="{56DBBCD2-97B3-48AA-BE01-E54D2A6095C7}" destId="{52453BA8-EF76-4083-A8EE-3DD994E0DC06}" srcOrd="0" destOrd="0" presId="urn:microsoft.com/office/officeart/2005/8/layout/vList2"/>
    <dgm:cxn modelId="{79539B3E-B467-4CB5-9A95-97766A55FEB3}" srcId="{8E698320-9776-468B-87E1-049B0A270EB7}" destId="{C5F1853C-9843-47E7-87A6-72C545C779E7}" srcOrd="0" destOrd="0" parTransId="{948CAF5B-9D0A-4D34-BEBB-74311B2F0327}" sibTransId="{DD9157BE-EAF0-452B-9414-D12DE55216FA}"/>
    <dgm:cxn modelId="{5EF40960-87DD-491B-ACD9-CC0E09FBFCCC}" type="presOf" srcId="{7AF2F562-A659-4E6D-83E6-C787F77E4FA8}" destId="{D23B832C-5B8A-4D71-8EE0-DDCCF6526976}" srcOrd="0" destOrd="1" presId="urn:microsoft.com/office/officeart/2005/8/layout/vList2"/>
    <dgm:cxn modelId="{0E228645-87F1-4D7E-9CB5-09678306B3D9}" srcId="{56DBBCD2-97B3-48AA-BE01-E54D2A6095C7}" destId="{BAA667F9-47CE-4DA5-B5F6-88261459E22F}" srcOrd="0" destOrd="0" parTransId="{5E0514F9-765B-41B9-8402-D281BDC3F807}" sibTransId="{28F22893-795A-440B-98AE-071DF66EE0FD}"/>
    <dgm:cxn modelId="{7373EF68-B492-47AC-AB60-7B18DDD9EAA1}" type="presOf" srcId="{C5F1853C-9843-47E7-87A6-72C545C779E7}" destId="{D23B832C-5B8A-4D71-8EE0-DDCCF6526976}" srcOrd="0" destOrd="0" presId="urn:microsoft.com/office/officeart/2005/8/layout/vList2"/>
    <dgm:cxn modelId="{E7AE2972-06E7-4A16-9C0E-3C5AEA76C3A2}" type="presOf" srcId="{BAA667F9-47CE-4DA5-B5F6-88261459E22F}" destId="{D5D83C7C-883E-47E9-8AFF-E0160135AB06}" srcOrd="0" destOrd="0" presId="urn:microsoft.com/office/officeart/2005/8/layout/vList2"/>
    <dgm:cxn modelId="{D0894278-C167-4C5E-9EFE-64408C3BEF84}" srcId="{8E698320-9776-468B-87E1-049B0A270EB7}" destId="{7AF2F562-A659-4E6D-83E6-C787F77E4FA8}" srcOrd="1" destOrd="0" parTransId="{FE45A513-9D41-4CE1-829C-9970CFCE15EB}" sibTransId="{E255201F-EFC6-450F-BA05-C6F43FCAA77E}"/>
    <dgm:cxn modelId="{589D065A-2AD5-419E-AA9F-D8F704D8335F}" srcId="{56DBBCD2-97B3-48AA-BE01-E54D2A6095C7}" destId="{7F4E8393-2A92-4F97-8247-FCF82B685562}" srcOrd="1" destOrd="0" parTransId="{7D444224-7DF9-4307-89A4-FE008689050D}" sibTransId="{631FB6D6-6E6D-482F-9745-1FDCE6F87DD0}"/>
    <dgm:cxn modelId="{4D7F2F5A-5CE0-42C0-9933-6640118B3CD2}" type="presOf" srcId="{336ADD0F-4C48-4851-993A-1FBAC875CE02}" destId="{1377E452-7C0C-4AF4-B08F-1BAE2FF225CD}" srcOrd="0" destOrd="0" presId="urn:microsoft.com/office/officeart/2005/8/layout/vList2"/>
    <dgm:cxn modelId="{30FDB785-0A11-4A68-835B-3BB7DA98E2C6}" type="presOf" srcId="{4430C0AC-7535-46D1-AE3E-05D762908206}" destId="{C37AA126-0F51-4348-88A7-79042A112CA0}" srcOrd="0" destOrd="1" presId="urn:microsoft.com/office/officeart/2005/8/layout/vList2"/>
    <dgm:cxn modelId="{D86D7187-3A9F-43CA-A59F-9A016C50FDAA}" srcId="{D780DE24-B21B-45B7-A082-B1BCF03AD3C3}" destId="{4430C0AC-7535-46D1-AE3E-05D762908206}" srcOrd="1" destOrd="0" parTransId="{BE41F76A-73A2-45CD-8E7A-3C7779C9B731}" sibTransId="{1E99B7E9-BCE3-4C8A-B355-8924FED40756}"/>
    <dgm:cxn modelId="{1411A288-1568-4723-B37E-75C5FD583ECF}" type="presOf" srcId="{D780DE24-B21B-45B7-A082-B1BCF03AD3C3}" destId="{56A4EB08-DA8D-4AB8-8E50-71E4224912F3}" srcOrd="0" destOrd="0" presId="urn:microsoft.com/office/officeart/2005/8/layout/vList2"/>
    <dgm:cxn modelId="{04CF958E-8E5C-4717-B550-7D71EEDFA8BE}" type="presOf" srcId="{F1F368E3-CC5C-4F1D-9756-080CA21E0B03}" destId="{E69C9598-D438-4BD5-B840-B8D5B2D4C48A}" srcOrd="0" destOrd="0" presId="urn:microsoft.com/office/officeart/2005/8/layout/vList2"/>
    <dgm:cxn modelId="{113A8B95-DC78-434A-860F-28814BA51291}" type="presOf" srcId="{AEF15FDB-0F19-458C-928D-C61035E5C125}" destId="{E69C9598-D438-4BD5-B840-B8D5B2D4C48A}" srcOrd="0" destOrd="1" presId="urn:microsoft.com/office/officeart/2005/8/layout/vList2"/>
    <dgm:cxn modelId="{F8835E97-4928-47DE-8786-8B73C0CED023}" type="presOf" srcId="{E9839753-843C-482B-89F3-31C17DFC37F7}" destId="{FCFDB1F2-8288-40C2-B9A9-9279D19CCEEE}" srcOrd="0" destOrd="0" presId="urn:microsoft.com/office/officeart/2005/8/layout/vList2"/>
    <dgm:cxn modelId="{3E51E99B-D015-4727-9911-AD0AA1AF07E8}" type="presOf" srcId="{2CD5D9E6-B408-4FE8-BC44-EE75639DD85A}" destId="{F1C171FD-6F9C-490E-9FCB-1B2972C5AFC8}" srcOrd="0" destOrd="0" presId="urn:microsoft.com/office/officeart/2005/8/layout/vList2"/>
    <dgm:cxn modelId="{81835E9F-50F6-4795-8FC8-0BC38D32A61E}" srcId="{336ADD0F-4C48-4851-993A-1FBAC875CE02}" destId="{609A3B50-DE3B-47D2-965A-01E875CF9508}" srcOrd="1" destOrd="0" parTransId="{942BB0D3-303F-4F97-97DD-B61C1AA6E145}" sibTransId="{9F57CED3-9899-41BE-A2D8-8033AC6AC766}"/>
    <dgm:cxn modelId="{08EC5BA7-9A1C-47BF-B0D6-5F46B1C9F3DB}" srcId="{D780DE24-B21B-45B7-A082-B1BCF03AD3C3}" destId="{BB0E4FE5-5A83-4CA8-8761-E4F99B177390}" srcOrd="0" destOrd="0" parTransId="{C204C106-B4BF-4264-9630-008645E28196}" sibTransId="{44596707-ED44-4992-A83E-73ED91230706}"/>
    <dgm:cxn modelId="{734252AA-3D84-4E8E-81E5-C630F5E7A54D}" type="presOf" srcId="{7F4E8393-2A92-4F97-8247-FCF82B685562}" destId="{D5D83C7C-883E-47E9-8AFF-E0160135AB06}" srcOrd="0" destOrd="1" presId="urn:microsoft.com/office/officeart/2005/8/layout/vList2"/>
    <dgm:cxn modelId="{9F58B5B3-EC7A-4851-81D8-0FC4530D85FA}" srcId="{E9839753-843C-482B-89F3-31C17DFC37F7}" destId="{D780DE24-B21B-45B7-A082-B1BCF03AD3C3}" srcOrd="0" destOrd="0" parTransId="{71F6749C-39BF-4C10-A99D-CDF170AC2BE7}" sibTransId="{9BB1E69D-F280-45B2-A5CF-D009887DB278}"/>
    <dgm:cxn modelId="{96CE65BD-ECB6-438A-A8E0-ADEE84D43A07}" type="presOf" srcId="{609A3B50-DE3B-47D2-965A-01E875CF9508}" destId="{F1C171FD-6F9C-490E-9FCB-1B2972C5AFC8}" srcOrd="0" destOrd="1" presId="urn:microsoft.com/office/officeart/2005/8/layout/vList2"/>
    <dgm:cxn modelId="{B18D3CC0-85E5-454C-B33E-B73AA0161224}" srcId="{461C71E8-73EC-44F8-BCBE-246BE9481AA4}" destId="{F1F368E3-CC5C-4F1D-9756-080CA21E0B03}" srcOrd="0" destOrd="0" parTransId="{55BD99C7-31C0-4BAE-AA3E-2A681775F3B6}" sibTransId="{E9BE5A43-662F-4E50-93D3-1490DD2D0DAB}"/>
    <dgm:cxn modelId="{A46FFBCC-3666-4E63-B867-7558DFB0C55A}" srcId="{336ADD0F-4C48-4851-993A-1FBAC875CE02}" destId="{2CD5D9E6-B408-4FE8-BC44-EE75639DD85A}" srcOrd="0" destOrd="0" parTransId="{BAEBD321-E970-4C48-9D88-4F113F57FCD6}" sibTransId="{1D648895-E25D-45A7-9139-79454AABE7B6}"/>
    <dgm:cxn modelId="{FFA1A4D6-631B-4B0E-9242-A494F1D844EF}" srcId="{E9839753-843C-482B-89F3-31C17DFC37F7}" destId="{8E698320-9776-468B-87E1-049B0A270EB7}" srcOrd="2" destOrd="0" parTransId="{A60520B2-91A9-457C-9CFD-04C65A388440}" sibTransId="{D663E7B5-00B9-4C78-9CF5-224B6BA1A466}"/>
    <dgm:cxn modelId="{12B251EA-D6A9-4DAD-A4D3-F04C2E2D644B}" type="presOf" srcId="{461C71E8-73EC-44F8-BCBE-246BE9481AA4}" destId="{21719EBC-71B4-4897-8318-10D93C4CC270}" srcOrd="0" destOrd="0" presId="urn:microsoft.com/office/officeart/2005/8/layout/vList2"/>
    <dgm:cxn modelId="{9AC6E1EB-A250-4C6A-ABFD-80BB17EB6230}" type="presOf" srcId="{8E698320-9776-468B-87E1-049B0A270EB7}" destId="{AF364443-3A5F-4AFC-87DC-A2E20FF5890B}" srcOrd="0" destOrd="0" presId="urn:microsoft.com/office/officeart/2005/8/layout/vList2"/>
    <dgm:cxn modelId="{22B9D7EC-5E81-42F8-B738-3EC9B402A81F}" srcId="{461C71E8-73EC-44F8-BCBE-246BE9481AA4}" destId="{AEF15FDB-0F19-458C-928D-C61035E5C125}" srcOrd="1" destOrd="0" parTransId="{5CA1E9D4-AEC2-4330-B0E3-58FFC979AD4D}" sibTransId="{0C64534C-3601-4896-8251-3EA1C6A466E7}"/>
    <dgm:cxn modelId="{E6F9B1E0-09BD-47B3-89FD-267C8587FFCD}" type="presParOf" srcId="{FCFDB1F2-8288-40C2-B9A9-9279D19CCEEE}" destId="{56A4EB08-DA8D-4AB8-8E50-71E4224912F3}" srcOrd="0" destOrd="0" presId="urn:microsoft.com/office/officeart/2005/8/layout/vList2"/>
    <dgm:cxn modelId="{59A93A2D-D348-41E6-9CCB-E008A8BB79E5}" type="presParOf" srcId="{FCFDB1F2-8288-40C2-B9A9-9279D19CCEEE}" destId="{C37AA126-0F51-4348-88A7-79042A112CA0}" srcOrd="1" destOrd="0" presId="urn:microsoft.com/office/officeart/2005/8/layout/vList2"/>
    <dgm:cxn modelId="{F8AB920F-151A-4761-B65A-E0CA1E61274E}" type="presParOf" srcId="{FCFDB1F2-8288-40C2-B9A9-9279D19CCEEE}" destId="{1377E452-7C0C-4AF4-B08F-1BAE2FF225CD}" srcOrd="2" destOrd="0" presId="urn:microsoft.com/office/officeart/2005/8/layout/vList2"/>
    <dgm:cxn modelId="{F78EAA15-DE4C-4D61-A0BE-C163F9613B9A}" type="presParOf" srcId="{FCFDB1F2-8288-40C2-B9A9-9279D19CCEEE}" destId="{F1C171FD-6F9C-490E-9FCB-1B2972C5AFC8}" srcOrd="3" destOrd="0" presId="urn:microsoft.com/office/officeart/2005/8/layout/vList2"/>
    <dgm:cxn modelId="{6D076CB8-1017-4083-B156-BEB832157E86}" type="presParOf" srcId="{FCFDB1F2-8288-40C2-B9A9-9279D19CCEEE}" destId="{AF364443-3A5F-4AFC-87DC-A2E20FF5890B}" srcOrd="4" destOrd="0" presId="urn:microsoft.com/office/officeart/2005/8/layout/vList2"/>
    <dgm:cxn modelId="{E68FDC8D-4361-4618-8AA2-4798FF2B3D49}" type="presParOf" srcId="{FCFDB1F2-8288-40C2-B9A9-9279D19CCEEE}" destId="{D23B832C-5B8A-4D71-8EE0-DDCCF6526976}" srcOrd="5" destOrd="0" presId="urn:microsoft.com/office/officeart/2005/8/layout/vList2"/>
    <dgm:cxn modelId="{B67BEAD1-8604-44DA-8991-90E62784BA2E}" type="presParOf" srcId="{FCFDB1F2-8288-40C2-B9A9-9279D19CCEEE}" destId="{21719EBC-71B4-4897-8318-10D93C4CC270}" srcOrd="6" destOrd="0" presId="urn:microsoft.com/office/officeart/2005/8/layout/vList2"/>
    <dgm:cxn modelId="{C9AFCFE0-B4E9-415F-B4E5-85E52452CC49}" type="presParOf" srcId="{FCFDB1F2-8288-40C2-B9A9-9279D19CCEEE}" destId="{E69C9598-D438-4BD5-B840-B8D5B2D4C48A}" srcOrd="7" destOrd="0" presId="urn:microsoft.com/office/officeart/2005/8/layout/vList2"/>
    <dgm:cxn modelId="{813B65CD-11AC-44A7-ABB4-1113D6428876}" type="presParOf" srcId="{FCFDB1F2-8288-40C2-B9A9-9279D19CCEEE}" destId="{52453BA8-EF76-4083-A8EE-3DD994E0DC06}" srcOrd="8" destOrd="0" presId="urn:microsoft.com/office/officeart/2005/8/layout/vList2"/>
    <dgm:cxn modelId="{5AA0847D-27D7-44F9-AAC7-160BC9593ED2}" type="presParOf" srcId="{FCFDB1F2-8288-40C2-B9A9-9279D19CCEEE}" destId="{D5D83C7C-883E-47E9-8AFF-E0160135AB06}"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B9E26D4-37D5-4252-96AA-58A7ABCD12A5}" type="doc">
      <dgm:prSet loTypeId="urn:microsoft.com/office/officeart/2005/8/layout/hList1" loCatId="list" qsTypeId="urn:microsoft.com/office/officeart/2005/8/quickstyle/simple1" qsCatId="simple" csTypeId="urn:microsoft.com/office/officeart/2005/8/colors/accent1_4" csCatId="accent1" phldr="1"/>
      <dgm:spPr/>
      <dgm:t>
        <a:bodyPr/>
        <a:lstStyle/>
        <a:p>
          <a:endParaRPr lang="en-US"/>
        </a:p>
      </dgm:t>
    </dgm:pt>
    <dgm:pt modelId="{E726EA8A-26A9-4E77-815C-0BF7E1F0AF4E}">
      <dgm:prSet phldrT="[Text]"/>
      <dgm:spPr/>
      <dgm:t>
        <a:bodyPr/>
        <a:lstStyle/>
        <a:p>
          <a:r>
            <a:rPr lang="en-US" b="1" dirty="0">
              <a:latin typeface="Aptos" panose="020B0004020202020204" pitchFamily="34" charset="0"/>
            </a:rPr>
            <a:t>Account Takeover</a:t>
          </a:r>
        </a:p>
      </dgm:t>
    </dgm:pt>
    <dgm:pt modelId="{CA747D5D-C6B0-465F-A77F-D2C97946DFE2}" type="parTrans" cxnId="{CE9B4E62-13DB-4372-8810-5B81BFFF52AD}">
      <dgm:prSet/>
      <dgm:spPr/>
      <dgm:t>
        <a:bodyPr/>
        <a:lstStyle/>
        <a:p>
          <a:endParaRPr lang="en-US"/>
        </a:p>
      </dgm:t>
    </dgm:pt>
    <dgm:pt modelId="{55BEF4BB-FAB3-4CD8-A100-95B2E002EAFE}" type="sibTrans" cxnId="{CE9B4E62-13DB-4372-8810-5B81BFFF52AD}">
      <dgm:prSet/>
      <dgm:spPr/>
      <dgm:t>
        <a:bodyPr/>
        <a:lstStyle/>
        <a:p>
          <a:endParaRPr lang="en-US"/>
        </a:p>
      </dgm:t>
    </dgm:pt>
    <dgm:pt modelId="{622717E3-3763-4029-B0A1-77942100B594}">
      <dgm:prSet phldrT="[Text]" custT="1"/>
      <dgm:spPr/>
      <dgm:t>
        <a:bodyPr/>
        <a:lstStyle/>
        <a:p>
          <a:r>
            <a:rPr lang="en-US" sz="1600" dirty="0">
              <a:latin typeface="Aptos" panose="020B0004020202020204" pitchFamily="34" charset="0"/>
            </a:rPr>
            <a:t>Fraudster gains control of an existing account</a:t>
          </a:r>
        </a:p>
      </dgm:t>
    </dgm:pt>
    <dgm:pt modelId="{0EFBBAEA-6F9C-47AE-B13D-EC3A42765954}" type="parTrans" cxnId="{523A75E0-172A-4F2E-8CA0-866A869D4137}">
      <dgm:prSet/>
      <dgm:spPr/>
      <dgm:t>
        <a:bodyPr/>
        <a:lstStyle/>
        <a:p>
          <a:endParaRPr lang="en-US"/>
        </a:p>
      </dgm:t>
    </dgm:pt>
    <dgm:pt modelId="{E6EAC941-B0E8-4E06-8EBB-76B8C61859BF}" type="sibTrans" cxnId="{523A75E0-172A-4F2E-8CA0-866A869D4137}">
      <dgm:prSet/>
      <dgm:spPr/>
      <dgm:t>
        <a:bodyPr/>
        <a:lstStyle/>
        <a:p>
          <a:endParaRPr lang="en-US"/>
        </a:p>
      </dgm:t>
    </dgm:pt>
    <dgm:pt modelId="{C0626478-8E7C-4D22-8C7F-2082BD3CF135}">
      <dgm:prSet phldrT="[Text]"/>
      <dgm:spPr/>
      <dgm:t>
        <a:bodyPr/>
        <a:lstStyle/>
        <a:p>
          <a:r>
            <a:rPr lang="en-US" b="1" dirty="0">
              <a:latin typeface="Aptos" panose="020B0004020202020204" pitchFamily="34" charset="0"/>
            </a:rPr>
            <a:t>Fraudulent New Accounts</a:t>
          </a:r>
        </a:p>
      </dgm:t>
    </dgm:pt>
    <dgm:pt modelId="{2FD85D7B-4723-459C-B73D-7F5304A485E9}" type="parTrans" cxnId="{029065ED-E234-46CA-8D04-3642BE3ADBD5}">
      <dgm:prSet/>
      <dgm:spPr/>
      <dgm:t>
        <a:bodyPr/>
        <a:lstStyle/>
        <a:p>
          <a:endParaRPr lang="en-US"/>
        </a:p>
      </dgm:t>
    </dgm:pt>
    <dgm:pt modelId="{61A177CF-318F-44EE-BE1A-B011C6225563}" type="sibTrans" cxnId="{029065ED-E234-46CA-8D04-3642BE3ADBD5}">
      <dgm:prSet/>
      <dgm:spPr/>
      <dgm:t>
        <a:bodyPr/>
        <a:lstStyle/>
        <a:p>
          <a:endParaRPr lang="en-US"/>
        </a:p>
      </dgm:t>
    </dgm:pt>
    <dgm:pt modelId="{5FE9444F-D96A-4EAE-AB43-A917C53F72CA}">
      <dgm:prSet phldrT="[Text]" custT="1"/>
      <dgm:spPr/>
      <dgm:t>
        <a:bodyPr/>
        <a:lstStyle/>
        <a:p>
          <a:r>
            <a:rPr lang="en-US" sz="1600" dirty="0">
              <a:latin typeface="Aptos" panose="020B0004020202020204" pitchFamily="34" charset="0"/>
            </a:rPr>
            <a:t>Stolen or synthetic identity information is used</a:t>
          </a:r>
        </a:p>
      </dgm:t>
    </dgm:pt>
    <dgm:pt modelId="{C1587519-465C-4463-9FFF-5C730DD63517}" type="parTrans" cxnId="{45C7FD89-E18A-43A3-95AB-8D2B56AA61CD}">
      <dgm:prSet/>
      <dgm:spPr/>
      <dgm:t>
        <a:bodyPr/>
        <a:lstStyle/>
        <a:p>
          <a:endParaRPr lang="en-US"/>
        </a:p>
      </dgm:t>
    </dgm:pt>
    <dgm:pt modelId="{368DB6EC-5C4F-4500-8E08-843D0585ED4C}" type="sibTrans" cxnId="{45C7FD89-E18A-43A3-95AB-8D2B56AA61CD}">
      <dgm:prSet/>
      <dgm:spPr/>
      <dgm:t>
        <a:bodyPr/>
        <a:lstStyle/>
        <a:p>
          <a:endParaRPr lang="en-US"/>
        </a:p>
      </dgm:t>
    </dgm:pt>
    <dgm:pt modelId="{AC1CF497-6493-4D91-8001-610953ACB0A4}">
      <dgm:prSet phldrT="[Text]"/>
      <dgm:spPr/>
      <dgm:t>
        <a:bodyPr/>
        <a:lstStyle/>
        <a:p>
          <a:r>
            <a:rPr lang="en-US" b="1" dirty="0">
              <a:latin typeface="Aptos" panose="020B0004020202020204" pitchFamily="34" charset="0"/>
            </a:rPr>
            <a:t>Money-Mule Activity</a:t>
          </a:r>
        </a:p>
      </dgm:t>
    </dgm:pt>
    <dgm:pt modelId="{63940E0F-1CB7-45B9-B7A5-85B816F10A68}" type="parTrans" cxnId="{60D1F41D-B66D-49A0-AC86-E5717065F8E2}">
      <dgm:prSet/>
      <dgm:spPr/>
      <dgm:t>
        <a:bodyPr/>
        <a:lstStyle/>
        <a:p>
          <a:endParaRPr lang="en-US"/>
        </a:p>
      </dgm:t>
    </dgm:pt>
    <dgm:pt modelId="{1BC06D81-D2AA-4136-8B67-240D3F33E51D}" type="sibTrans" cxnId="{60D1F41D-B66D-49A0-AC86-E5717065F8E2}">
      <dgm:prSet/>
      <dgm:spPr/>
      <dgm:t>
        <a:bodyPr/>
        <a:lstStyle/>
        <a:p>
          <a:endParaRPr lang="en-US"/>
        </a:p>
      </dgm:t>
    </dgm:pt>
    <dgm:pt modelId="{EF9EB258-97A0-42AC-BCE6-9DB95E8447A7}">
      <dgm:prSet phldrT="[Text]" custT="1"/>
      <dgm:spPr/>
      <dgm:t>
        <a:bodyPr/>
        <a:lstStyle/>
        <a:p>
          <a:r>
            <a:rPr lang="en-US" sz="1600" dirty="0">
              <a:latin typeface="Aptos" panose="020B0004020202020204" pitchFamily="34" charset="0"/>
            </a:rPr>
            <a:t>Another person receives or transfers fraud proceeds</a:t>
          </a:r>
        </a:p>
      </dgm:t>
    </dgm:pt>
    <dgm:pt modelId="{B096E9AD-AF6E-4ECA-AB35-C2A546E9A158}" type="parTrans" cxnId="{C2560A02-678A-4647-865E-E221DECB6EAD}">
      <dgm:prSet/>
      <dgm:spPr/>
      <dgm:t>
        <a:bodyPr/>
        <a:lstStyle/>
        <a:p>
          <a:endParaRPr lang="en-US"/>
        </a:p>
      </dgm:t>
    </dgm:pt>
    <dgm:pt modelId="{F6EEA975-7A63-40C0-8BCB-9A59856DA715}" type="sibTrans" cxnId="{C2560A02-678A-4647-865E-E221DECB6EAD}">
      <dgm:prSet/>
      <dgm:spPr/>
      <dgm:t>
        <a:bodyPr/>
        <a:lstStyle/>
        <a:p>
          <a:endParaRPr lang="en-US"/>
        </a:p>
      </dgm:t>
    </dgm:pt>
    <dgm:pt modelId="{8F2141CC-C47C-45DA-8C38-0E9701895AD9}">
      <dgm:prSet phldrT="[Text]" phldr="0"/>
      <dgm:spPr/>
      <dgm:t>
        <a:bodyPr/>
        <a:lstStyle/>
        <a:p>
          <a:r>
            <a:rPr lang="en-US" b="1" dirty="0">
              <a:latin typeface="Aptos" panose="020B0004020202020204" pitchFamily="34" charset="0"/>
            </a:rPr>
            <a:t>Business Payment Diversion</a:t>
          </a:r>
        </a:p>
      </dgm:t>
    </dgm:pt>
    <dgm:pt modelId="{A4D0514E-9D93-42E7-A79B-DD3989B426AC}" type="parTrans" cxnId="{9E857E91-696E-46C5-B1A5-48E69EB4D24E}">
      <dgm:prSet/>
      <dgm:spPr/>
      <dgm:t>
        <a:bodyPr/>
        <a:lstStyle/>
        <a:p>
          <a:endParaRPr lang="en-US"/>
        </a:p>
      </dgm:t>
    </dgm:pt>
    <dgm:pt modelId="{46E6AA9A-888E-44B4-BE9A-AE58DF1BA5A6}" type="sibTrans" cxnId="{9E857E91-696E-46C5-B1A5-48E69EB4D24E}">
      <dgm:prSet/>
      <dgm:spPr/>
      <dgm:t>
        <a:bodyPr/>
        <a:lstStyle/>
        <a:p>
          <a:endParaRPr lang="en-US"/>
        </a:p>
      </dgm:t>
    </dgm:pt>
    <dgm:pt modelId="{867A4989-3179-4BB4-894B-B507FB9E727D}">
      <dgm:prSet custT="1"/>
      <dgm:spPr/>
      <dgm:t>
        <a:bodyPr/>
        <a:lstStyle/>
        <a:p>
          <a:r>
            <a:rPr lang="en-US" sz="1600" dirty="0">
              <a:latin typeface="Aptos" panose="020B0004020202020204" pitchFamily="34" charset="0"/>
            </a:rPr>
            <a:t>Contact information or transaction settings may be changed</a:t>
          </a:r>
        </a:p>
      </dgm:t>
    </dgm:pt>
    <dgm:pt modelId="{8719DA02-9FD3-4984-9479-FBD214FED12F}" type="parTrans" cxnId="{8355133D-11F6-420D-A3D5-1256B1DE73D6}">
      <dgm:prSet/>
      <dgm:spPr/>
      <dgm:t>
        <a:bodyPr/>
        <a:lstStyle/>
        <a:p>
          <a:endParaRPr lang="en-US"/>
        </a:p>
      </dgm:t>
    </dgm:pt>
    <dgm:pt modelId="{C29D663E-CCD6-4279-ACD9-AFC2B2BD3C21}" type="sibTrans" cxnId="{8355133D-11F6-420D-A3D5-1256B1DE73D6}">
      <dgm:prSet/>
      <dgm:spPr/>
      <dgm:t>
        <a:bodyPr/>
        <a:lstStyle/>
        <a:p>
          <a:endParaRPr lang="en-US"/>
        </a:p>
      </dgm:t>
    </dgm:pt>
    <dgm:pt modelId="{600B733C-FF48-418E-8AFD-DEE01FD3D807}">
      <dgm:prSet custT="1"/>
      <dgm:spPr/>
      <dgm:t>
        <a:bodyPr/>
        <a:lstStyle/>
        <a:p>
          <a:r>
            <a:rPr lang="en-US" sz="1600" dirty="0">
              <a:latin typeface="Aptos" panose="020B0004020202020204" pitchFamily="34" charset="0"/>
            </a:rPr>
            <a:t>The account receives fraudulent checks</a:t>
          </a:r>
        </a:p>
      </dgm:t>
    </dgm:pt>
    <dgm:pt modelId="{C601C16C-3E47-4C74-91C6-818FB3D0C1A7}" type="parTrans" cxnId="{D6B8AF1D-486B-40DA-A9E6-DBBE4925D644}">
      <dgm:prSet/>
      <dgm:spPr/>
      <dgm:t>
        <a:bodyPr/>
        <a:lstStyle/>
        <a:p>
          <a:endParaRPr lang="en-US"/>
        </a:p>
      </dgm:t>
    </dgm:pt>
    <dgm:pt modelId="{5C83FAFF-0320-4D79-B5EF-2130237071D9}" type="sibTrans" cxnId="{D6B8AF1D-486B-40DA-A9E6-DBBE4925D644}">
      <dgm:prSet/>
      <dgm:spPr/>
      <dgm:t>
        <a:bodyPr/>
        <a:lstStyle/>
        <a:p>
          <a:endParaRPr lang="en-US"/>
        </a:p>
      </dgm:t>
    </dgm:pt>
    <dgm:pt modelId="{7C1240CA-E93B-4573-901D-7A723AF9C663}">
      <dgm:prSet custT="1"/>
      <dgm:spPr/>
      <dgm:t>
        <a:bodyPr/>
        <a:lstStyle/>
        <a:p>
          <a:r>
            <a:rPr lang="en-US" sz="1600" dirty="0">
              <a:latin typeface="Aptos" panose="020B0004020202020204" pitchFamily="34" charset="0"/>
            </a:rPr>
            <a:t>Funds are withdrawn before returns or claims arrive</a:t>
          </a:r>
        </a:p>
      </dgm:t>
    </dgm:pt>
    <dgm:pt modelId="{000D6B53-ED56-405F-AE9B-1DA4483F575A}" type="parTrans" cxnId="{1EC10DB4-0DB8-4440-833C-5D6688C2A3A5}">
      <dgm:prSet/>
      <dgm:spPr/>
      <dgm:t>
        <a:bodyPr/>
        <a:lstStyle/>
        <a:p>
          <a:endParaRPr lang="en-US"/>
        </a:p>
      </dgm:t>
    </dgm:pt>
    <dgm:pt modelId="{552E4209-8D60-4E3D-B80A-2F5530CFA08C}" type="sibTrans" cxnId="{1EC10DB4-0DB8-4440-833C-5D6688C2A3A5}">
      <dgm:prSet/>
      <dgm:spPr/>
      <dgm:t>
        <a:bodyPr/>
        <a:lstStyle/>
        <a:p>
          <a:endParaRPr lang="en-US"/>
        </a:p>
      </dgm:t>
    </dgm:pt>
    <dgm:pt modelId="{8AD60B0E-9E54-42FC-AF6B-991B9371336D}">
      <dgm:prSet custT="1"/>
      <dgm:spPr/>
      <dgm:t>
        <a:bodyPr/>
        <a:lstStyle/>
        <a:p>
          <a:r>
            <a:rPr lang="en-US" sz="1600" dirty="0">
              <a:latin typeface="Aptos" panose="020B0004020202020204" pitchFamily="34" charset="0"/>
            </a:rPr>
            <a:t>Recruitment may occur through employment, romance, or payment schemes</a:t>
          </a:r>
        </a:p>
      </dgm:t>
    </dgm:pt>
    <dgm:pt modelId="{47E235E0-7F2C-45BC-9149-60CCAE64A434}" type="parTrans" cxnId="{7409CD07-0E49-426A-A268-08B0F5E910D1}">
      <dgm:prSet/>
      <dgm:spPr/>
      <dgm:t>
        <a:bodyPr/>
        <a:lstStyle/>
        <a:p>
          <a:endParaRPr lang="en-US"/>
        </a:p>
      </dgm:t>
    </dgm:pt>
    <dgm:pt modelId="{D31C1E3D-2E1E-47E6-9EF5-61E07F97F597}" type="sibTrans" cxnId="{7409CD07-0E49-426A-A268-08B0F5E910D1}">
      <dgm:prSet/>
      <dgm:spPr/>
      <dgm:t>
        <a:bodyPr/>
        <a:lstStyle/>
        <a:p>
          <a:endParaRPr lang="en-US"/>
        </a:p>
      </dgm:t>
    </dgm:pt>
    <dgm:pt modelId="{296B600B-826E-44F9-82BC-3483960D09FD}">
      <dgm:prSet phldrT="[Text]" phldr="0" custT="1"/>
      <dgm:spPr/>
      <dgm:t>
        <a:bodyPr/>
        <a:lstStyle/>
        <a:p>
          <a:r>
            <a:rPr lang="en-US" sz="1600" dirty="0">
              <a:latin typeface="Aptos" panose="020B0004020202020204" pitchFamily="34" charset="0"/>
            </a:rPr>
            <a:t>Fraudster impersonates an executive, employee, or vendor</a:t>
          </a:r>
        </a:p>
      </dgm:t>
    </dgm:pt>
    <dgm:pt modelId="{334B49E9-27A8-459C-AD40-15F57ACFA884}" type="parTrans" cxnId="{7EFB5016-114A-41E1-8645-3C6B7D92BB90}">
      <dgm:prSet/>
      <dgm:spPr/>
      <dgm:t>
        <a:bodyPr/>
        <a:lstStyle/>
        <a:p>
          <a:endParaRPr lang="en-US"/>
        </a:p>
      </dgm:t>
    </dgm:pt>
    <dgm:pt modelId="{E7B71F0B-FFAF-4935-A5EC-86F6AA0187FB}" type="sibTrans" cxnId="{7EFB5016-114A-41E1-8645-3C6B7D92BB90}">
      <dgm:prSet/>
      <dgm:spPr/>
      <dgm:t>
        <a:bodyPr/>
        <a:lstStyle/>
        <a:p>
          <a:endParaRPr lang="en-US"/>
        </a:p>
      </dgm:t>
    </dgm:pt>
    <dgm:pt modelId="{434A8405-7DDD-4E03-A1C2-447A5BE41E1E}">
      <dgm:prSet custT="1"/>
      <dgm:spPr/>
      <dgm:t>
        <a:bodyPr/>
        <a:lstStyle/>
        <a:p>
          <a:r>
            <a:rPr lang="en-US" sz="1600" dirty="0">
              <a:latin typeface="Aptos" panose="020B0004020202020204" pitchFamily="34" charset="0"/>
            </a:rPr>
            <a:t>Payment instructions are changed</a:t>
          </a:r>
        </a:p>
      </dgm:t>
    </dgm:pt>
    <dgm:pt modelId="{F2BB6551-2896-4254-A8D3-DECD93F560DD}" type="parTrans" cxnId="{1A0823BE-78ED-42B1-96D0-8EE3496A2C1D}">
      <dgm:prSet/>
      <dgm:spPr/>
      <dgm:t>
        <a:bodyPr/>
        <a:lstStyle/>
        <a:p>
          <a:endParaRPr lang="en-US"/>
        </a:p>
      </dgm:t>
    </dgm:pt>
    <dgm:pt modelId="{94829E44-BA38-4820-9427-8D7F3E302933}" type="sibTrans" cxnId="{1A0823BE-78ED-42B1-96D0-8EE3496A2C1D}">
      <dgm:prSet/>
      <dgm:spPr/>
      <dgm:t>
        <a:bodyPr/>
        <a:lstStyle/>
        <a:p>
          <a:endParaRPr lang="en-US"/>
        </a:p>
      </dgm:t>
    </dgm:pt>
    <dgm:pt modelId="{7B14EAC8-0A41-43DF-A4C4-923A32094879}">
      <dgm:prSet custT="1"/>
      <dgm:spPr/>
      <dgm:t>
        <a:bodyPr/>
        <a:lstStyle/>
        <a:p>
          <a:r>
            <a:rPr lang="en-US" sz="1600" dirty="0">
              <a:latin typeface="Aptos" panose="020B0004020202020204" pitchFamily="34" charset="0"/>
            </a:rPr>
            <a:t>Checks may be redirected to newly opened accounts</a:t>
          </a:r>
        </a:p>
      </dgm:t>
    </dgm:pt>
    <dgm:pt modelId="{AAAC676C-41F8-4A5F-99DD-9B9A44BDDC7B}" type="parTrans" cxnId="{217E7F33-82E2-4665-B98C-8A74F04D681E}">
      <dgm:prSet/>
      <dgm:spPr/>
      <dgm:t>
        <a:bodyPr/>
        <a:lstStyle/>
        <a:p>
          <a:endParaRPr lang="en-US"/>
        </a:p>
      </dgm:t>
    </dgm:pt>
    <dgm:pt modelId="{BDF1CE00-64E5-49FB-A3C7-11552B7B5FC0}" type="sibTrans" cxnId="{217E7F33-82E2-4665-B98C-8A74F04D681E}">
      <dgm:prSet/>
      <dgm:spPr/>
      <dgm:t>
        <a:bodyPr/>
        <a:lstStyle/>
        <a:p>
          <a:endParaRPr lang="en-US"/>
        </a:p>
      </dgm:t>
    </dgm:pt>
    <dgm:pt modelId="{E66510D3-CCC3-4D24-A182-091B11AF70F3}" type="pres">
      <dgm:prSet presAssocID="{CB9E26D4-37D5-4252-96AA-58A7ABCD12A5}" presName="Name0" presStyleCnt="0">
        <dgm:presLayoutVars>
          <dgm:dir/>
          <dgm:animLvl val="lvl"/>
          <dgm:resizeHandles val="exact"/>
        </dgm:presLayoutVars>
      </dgm:prSet>
      <dgm:spPr/>
    </dgm:pt>
    <dgm:pt modelId="{4BD0EEB6-E8F0-4BA9-AB6B-FEE7C5459690}" type="pres">
      <dgm:prSet presAssocID="{E726EA8A-26A9-4E77-815C-0BF7E1F0AF4E}" presName="composite" presStyleCnt="0"/>
      <dgm:spPr/>
    </dgm:pt>
    <dgm:pt modelId="{9B53051F-2C40-4C8F-BA59-36F47B669204}" type="pres">
      <dgm:prSet presAssocID="{E726EA8A-26A9-4E77-815C-0BF7E1F0AF4E}" presName="parTx" presStyleLbl="alignNode1" presStyleIdx="0" presStyleCnt="4">
        <dgm:presLayoutVars>
          <dgm:chMax val="0"/>
          <dgm:chPref val="0"/>
          <dgm:bulletEnabled val="1"/>
        </dgm:presLayoutVars>
      </dgm:prSet>
      <dgm:spPr/>
    </dgm:pt>
    <dgm:pt modelId="{D3EFCD22-2306-4E20-9CD4-7D6FC5CD7DF1}" type="pres">
      <dgm:prSet presAssocID="{E726EA8A-26A9-4E77-815C-0BF7E1F0AF4E}" presName="desTx" presStyleLbl="alignAccFollowNode1" presStyleIdx="0" presStyleCnt="4">
        <dgm:presLayoutVars>
          <dgm:bulletEnabled val="1"/>
        </dgm:presLayoutVars>
      </dgm:prSet>
      <dgm:spPr/>
    </dgm:pt>
    <dgm:pt modelId="{C6EB7F67-6853-4110-A95B-A32913C66B48}" type="pres">
      <dgm:prSet presAssocID="{55BEF4BB-FAB3-4CD8-A100-95B2E002EAFE}" presName="space" presStyleCnt="0"/>
      <dgm:spPr/>
    </dgm:pt>
    <dgm:pt modelId="{901D1AC3-86E7-48A5-A693-85E3A87231CF}" type="pres">
      <dgm:prSet presAssocID="{C0626478-8E7C-4D22-8C7F-2082BD3CF135}" presName="composite" presStyleCnt="0"/>
      <dgm:spPr/>
    </dgm:pt>
    <dgm:pt modelId="{539CCC41-3F14-4142-A44B-B02A46638440}" type="pres">
      <dgm:prSet presAssocID="{C0626478-8E7C-4D22-8C7F-2082BD3CF135}" presName="parTx" presStyleLbl="alignNode1" presStyleIdx="1" presStyleCnt="4">
        <dgm:presLayoutVars>
          <dgm:chMax val="0"/>
          <dgm:chPref val="0"/>
          <dgm:bulletEnabled val="1"/>
        </dgm:presLayoutVars>
      </dgm:prSet>
      <dgm:spPr/>
    </dgm:pt>
    <dgm:pt modelId="{FE37E7AB-A41E-4BFD-8D6C-E029A37DD700}" type="pres">
      <dgm:prSet presAssocID="{C0626478-8E7C-4D22-8C7F-2082BD3CF135}" presName="desTx" presStyleLbl="alignAccFollowNode1" presStyleIdx="1" presStyleCnt="4">
        <dgm:presLayoutVars>
          <dgm:bulletEnabled val="1"/>
        </dgm:presLayoutVars>
      </dgm:prSet>
      <dgm:spPr/>
    </dgm:pt>
    <dgm:pt modelId="{C714BB3E-C9CB-42AC-8006-1DC7666395B8}" type="pres">
      <dgm:prSet presAssocID="{61A177CF-318F-44EE-BE1A-B011C6225563}" presName="space" presStyleCnt="0"/>
      <dgm:spPr/>
    </dgm:pt>
    <dgm:pt modelId="{14BADB51-258A-4BF2-BAA5-1059F262D0F1}" type="pres">
      <dgm:prSet presAssocID="{AC1CF497-6493-4D91-8001-610953ACB0A4}" presName="composite" presStyleCnt="0"/>
      <dgm:spPr/>
    </dgm:pt>
    <dgm:pt modelId="{5F4C5392-4624-4FB1-855A-D9782B04A558}" type="pres">
      <dgm:prSet presAssocID="{AC1CF497-6493-4D91-8001-610953ACB0A4}" presName="parTx" presStyleLbl="alignNode1" presStyleIdx="2" presStyleCnt="4">
        <dgm:presLayoutVars>
          <dgm:chMax val="0"/>
          <dgm:chPref val="0"/>
          <dgm:bulletEnabled val="1"/>
        </dgm:presLayoutVars>
      </dgm:prSet>
      <dgm:spPr/>
    </dgm:pt>
    <dgm:pt modelId="{811536B2-2A40-48D6-9613-8B7E5385F35C}" type="pres">
      <dgm:prSet presAssocID="{AC1CF497-6493-4D91-8001-610953ACB0A4}" presName="desTx" presStyleLbl="alignAccFollowNode1" presStyleIdx="2" presStyleCnt="4">
        <dgm:presLayoutVars>
          <dgm:bulletEnabled val="1"/>
        </dgm:presLayoutVars>
      </dgm:prSet>
      <dgm:spPr/>
    </dgm:pt>
    <dgm:pt modelId="{18037906-4645-4B97-B8E8-522E337D5991}" type="pres">
      <dgm:prSet presAssocID="{1BC06D81-D2AA-4136-8B67-240D3F33E51D}" presName="space" presStyleCnt="0"/>
      <dgm:spPr/>
    </dgm:pt>
    <dgm:pt modelId="{8BA8AE35-2843-41CF-8960-72B8F8C65ED9}" type="pres">
      <dgm:prSet presAssocID="{8F2141CC-C47C-45DA-8C38-0E9701895AD9}" presName="composite" presStyleCnt="0"/>
      <dgm:spPr/>
    </dgm:pt>
    <dgm:pt modelId="{26DBF64F-B2D6-4331-A39A-B201E3601B23}" type="pres">
      <dgm:prSet presAssocID="{8F2141CC-C47C-45DA-8C38-0E9701895AD9}" presName="parTx" presStyleLbl="alignNode1" presStyleIdx="3" presStyleCnt="4">
        <dgm:presLayoutVars>
          <dgm:chMax val="0"/>
          <dgm:chPref val="0"/>
          <dgm:bulletEnabled val="1"/>
        </dgm:presLayoutVars>
      </dgm:prSet>
      <dgm:spPr/>
    </dgm:pt>
    <dgm:pt modelId="{B4135292-BB8B-41CF-AC5F-2460E54C7C60}" type="pres">
      <dgm:prSet presAssocID="{8F2141CC-C47C-45DA-8C38-0E9701895AD9}" presName="desTx" presStyleLbl="alignAccFollowNode1" presStyleIdx="3" presStyleCnt="4">
        <dgm:presLayoutVars>
          <dgm:bulletEnabled val="1"/>
        </dgm:presLayoutVars>
      </dgm:prSet>
      <dgm:spPr/>
    </dgm:pt>
  </dgm:ptLst>
  <dgm:cxnLst>
    <dgm:cxn modelId="{C2560A02-678A-4647-865E-E221DECB6EAD}" srcId="{AC1CF497-6493-4D91-8001-610953ACB0A4}" destId="{EF9EB258-97A0-42AC-BCE6-9DB95E8447A7}" srcOrd="0" destOrd="0" parTransId="{B096E9AD-AF6E-4ECA-AB35-C2A546E9A158}" sibTransId="{F6EEA975-7A63-40C0-8BCB-9A59856DA715}"/>
    <dgm:cxn modelId="{7409CD07-0E49-426A-A268-08B0F5E910D1}" srcId="{AC1CF497-6493-4D91-8001-610953ACB0A4}" destId="{8AD60B0E-9E54-42FC-AF6B-991B9371336D}" srcOrd="1" destOrd="0" parTransId="{47E235E0-7F2C-45BC-9149-60CCAE64A434}" sibTransId="{D31C1E3D-2E1E-47E6-9EF5-61E07F97F597}"/>
    <dgm:cxn modelId="{7EFB5016-114A-41E1-8645-3C6B7D92BB90}" srcId="{8F2141CC-C47C-45DA-8C38-0E9701895AD9}" destId="{296B600B-826E-44F9-82BC-3483960D09FD}" srcOrd="0" destOrd="0" parTransId="{334B49E9-27A8-459C-AD40-15F57ACFA884}" sibTransId="{E7B71F0B-FFAF-4935-A5EC-86F6AA0187FB}"/>
    <dgm:cxn modelId="{D6B8AF1D-486B-40DA-A9E6-DBBE4925D644}" srcId="{C0626478-8E7C-4D22-8C7F-2082BD3CF135}" destId="{600B733C-FF48-418E-8AFD-DEE01FD3D807}" srcOrd="1" destOrd="0" parTransId="{C601C16C-3E47-4C74-91C6-818FB3D0C1A7}" sibTransId="{5C83FAFF-0320-4D79-B5EF-2130237071D9}"/>
    <dgm:cxn modelId="{60D1F41D-B66D-49A0-AC86-E5717065F8E2}" srcId="{CB9E26D4-37D5-4252-96AA-58A7ABCD12A5}" destId="{AC1CF497-6493-4D91-8001-610953ACB0A4}" srcOrd="2" destOrd="0" parTransId="{63940E0F-1CB7-45B9-B7A5-85B816F10A68}" sibTransId="{1BC06D81-D2AA-4136-8B67-240D3F33E51D}"/>
    <dgm:cxn modelId="{28A54826-33A6-47D2-9844-2B995C2428D2}" type="presOf" srcId="{CB9E26D4-37D5-4252-96AA-58A7ABCD12A5}" destId="{E66510D3-CCC3-4D24-A182-091B11AF70F3}" srcOrd="0" destOrd="0" presId="urn:microsoft.com/office/officeart/2005/8/layout/hList1"/>
    <dgm:cxn modelId="{A6B25A2E-9436-4ED2-8D54-74B17990ADEC}" type="presOf" srcId="{C0626478-8E7C-4D22-8C7F-2082BD3CF135}" destId="{539CCC41-3F14-4142-A44B-B02A46638440}" srcOrd="0" destOrd="0" presId="urn:microsoft.com/office/officeart/2005/8/layout/hList1"/>
    <dgm:cxn modelId="{217E7F33-82E2-4665-B98C-8A74F04D681E}" srcId="{8F2141CC-C47C-45DA-8C38-0E9701895AD9}" destId="{7B14EAC8-0A41-43DF-A4C4-923A32094879}" srcOrd="2" destOrd="0" parTransId="{AAAC676C-41F8-4A5F-99DD-9B9A44BDDC7B}" sibTransId="{BDF1CE00-64E5-49FB-A3C7-11552B7B5FC0}"/>
    <dgm:cxn modelId="{870EE035-28A8-46FE-AC3A-20D929470EDE}" type="presOf" srcId="{600B733C-FF48-418E-8AFD-DEE01FD3D807}" destId="{FE37E7AB-A41E-4BFD-8D6C-E029A37DD700}" srcOrd="0" destOrd="1" presId="urn:microsoft.com/office/officeart/2005/8/layout/hList1"/>
    <dgm:cxn modelId="{454FF635-074E-4B20-84E8-597064C52715}" type="presOf" srcId="{8AD60B0E-9E54-42FC-AF6B-991B9371336D}" destId="{811536B2-2A40-48D6-9613-8B7E5385F35C}" srcOrd="0" destOrd="1" presId="urn:microsoft.com/office/officeart/2005/8/layout/hList1"/>
    <dgm:cxn modelId="{8355133D-11F6-420D-A3D5-1256B1DE73D6}" srcId="{E726EA8A-26A9-4E77-815C-0BF7E1F0AF4E}" destId="{867A4989-3179-4BB4-894B-B507FB9E727D}" srcOrd="1" destOrd="0" parTransId="{8719DA02-9FD3-4984-9479-FBD214FED12F}" sibTransId="{C29D663E-CCD6-4279-ACD9-AFC2B2BD3C21}"/>
    <dgm:cxn modelId="{9EED583E-9FC1-406B-AAC4-EBCC056A1BB1}" type="presOf" srcId="{EF9EB258-97A0-42AC-BCE6-9DB95E8447A7}" destId="{811536B2-2A40-48D6-9613-8B7E5385F35C}" srcOrd="0" destOrd="0" presId="urn:microsoft.com/office/officeart/2005/8/layout/hList1"/>
    <dgm:cxn modelId="{CE9B4E62-13DB-4372-8810-5B81BFFF52AD}" srcId="{CB9E26D4-37D5-4252-96AA-58A7ABCD12A5}" destId="{E726EA8A-26A9-4E77-815C-0BF7E1F0AF4E}" srcOrd="0" destOrd="0" parTransId="{CA747D5D-C6B0-465F-A77F-D2C97946DFE2}" sibTransId="{55BEF4BB-FAB3-4CD8-A100-95B2E002EAFE}"/>
    <dgm:cxn modelId="{6F270675-D73C-42F4-880D-0CD972F88A33}" type="presOf" srcId="{7C1240CA-E93B-4573-901D-7A723AF9C663}" destId="{FE37E7AB-A41E-4BFD-8D6C-E029A37DD700}" srcOrd="0" destOrd="2" presId="urn:microsoft.com/office/officeart/2005/8/layout/hList1"/>
    <dgm:cxn modelId="{45F7B859-2AF8-44AA-882D-88444E4247EC}" type="presOf" srcId="{AC1CF497-6493-4D91-8001-610953ACB0A4}" destId="{5F4C5392-4624-4FB1-855A-D9782B04A558}" srcOrd="0" destOrd="0" presId="urn:microsoft.com/office/officeart/2005/8/layout/hList1"/>
    <dgm:cxn modelId="{45C7FD89-E18A-43A3-95AB-8D2B56AA61CD}" srcId="{C0626478-8E7C-4D22-8C7F-2082BD3CF135}" destId="{5FE9444F-D96A-4EAE-AB43-A917C53F72CA}" srcOrd="0" destOrd="0" parTransId="{C1587519-465C-4463-9FFF-5C730DD63517}" sibTransId="{368DB6EC-5C4F-4500-8E08-843D0585ED4C}"/>
    <dgm:cxn modelId="{3062F78C-B717-4D1D-B05F-EC8A766406E3}" type="presOf" srcId="{296B600B-826E-44F9-82BC-3483960D09FD}" destId="{B4135292-BB8B-41CF-AC5F-2460E54C7C60}" srcOrd="0" destOrd="0" presId="urn:microsoft.com/office/officeart/2005/8/layout/hList1"/>
    <dgm:cxn modelId="{9E857E91-696E-46C5-B1A5-48E69EB4D24E}" srcId="{CB9E26D4-37D5-4252-96AA-58A7ABCD12A5}" destId="{8F2141CC-C47C-45DA-8C38-0E9701895AD9}" srcOrd="3" destOrd="0" parTransId="{A4D0514E-9D93-42E7-A79B-DD3989B426AC}" sibTransId="{46E6AA9A-888E-44B4-BE9A-AE58DF1BA5A6}"/>
    <dgm:cxn modelId="{27E82B94-9078-4BE8-BEF7-4F9873B3C60C}" type="presOf" srcId="{867A4989-3179-4BB4-894B-B507FB9E727D}" destId="{D3EFCD22-2306-4E20-9CD4-7D6FC5CD7DF1}" srcOrd="0" destOrd="1" presId="urn:microsoft.com/office/officeart/2005/8/layout/hList1"/>
    <dgm:cxn modelId="{7CA577A1-5030-4319-AA40-BE21D86A0EEB}" type="presOf" srcId="{622717E3-3763-4029-B0A1-77942100B594}" destId="{D3EFCD22-2306-4E20-9CD4-7D6FC5CD7DF1}" srcOrd="0" destOrd="0" presId="urn:microsoft.com/office/officeart/2005/8/layout/hList1"/>
    <dgm:cxn modelId="{1EC10DB4-0DB8-4440-833C-5D6688C2A3A5}" srcId="{C0626478-8E7C-4D22-8C7F-2082BD3CF135}" destId="{7C1240CA-E93B-4573-901D-7A723AF9C663}" srcOrd="2" destOrd="0" parTransId="{000D6B53-ED56-405F-AE9B-1DA4483F575A}" sibTransId="{552E4209-8D60-4E3D-B80A-2F5530CFA08C}"/>
    <dgm:cxn modelId="{1A0823BE-78ED-42B1-96D0-8EE3496A2C1D}" srcId="{8F2141CC-C47C-45DA-8C38-0E9701895AD9}" destId="{434A8405-7DDD-4E03-A1C2-447A5BE41E1E}" srcOrd="1" destOrd="0" parTransId="{F2BB6551-2896-4254-A8D3-DECD93F560DD}" sibTransId="{94829E44-BA38-4820-9427-8D7F3E302933}"/>
    <dgm:cxn modelId="{1A8023C1-F73D-479F-B4C3-62F9A69CE2CF}" type="presOf" srcId="{8F2141CC-C47C-45DA-8C38-0E9701895AD9}" destId="{26DBF64F-B2D6-4331-A39A-B201E3601B23}" srcOrd="0" destOrd="0" presId="urn:microsoft.com/office/officeart/2005/8/layout/hList1"/>
    <dgm:cxn modelId="{BEE694CC-3C88-40BE-9832-07E97F78FE8E}" type="presOf" srcId="{7B14EAC8-0A41-43DF-A4C4-923A32094879}" destId="{B4135292-BB8B-41CF-AC5F-2460E54C7C60}" srcOrd="0" destOrd="2" presId="urn:microsoft.com/office/officeart/2005/8/layout/hList1"/>
    <dgm:cxn modelId="{A4EC7BD7-EAF5-48DC-BFEE-E2366EC907B9}" type="presOf" srcId="{434A8405-7DDD-4E03-A1C2-447A5BE41E1E}" destId="{B4135292-BB8B-41CF-AC5F-2460E54C7C60}" srcOrd="0" destOrd="1" presId="urn:microsoft.com/office/officeart/2005/8/layout/hList1"/>
    <dgm:cxn modelId="{B61A98DE-2707-445F-9AA1-FBFEE65375A3}" type="presOf" srcId="{5FE9444F-D96A-4EAE-AB43-A917C53F72CA}" destId="{FE37E7AB-A41E-4BFD-8D6C-E029A37DD700}" srcOrd="0" destOrd="0" presId="urn:microsoft.com/office/officeart/2005/8/layout/hList1"/>
    <dgm:cxn modelId="{523A75E0-172A-4F2E-8CA0-866A869D4137}" srcId="{E726EA8A-26A9-4E77-815C-0BF7E1F0AF4E}" destId="{622717E3-3763-4029-B0A1-77942100B594}" srcOrd="0" destOrd="0" parTransId="{0EFBBAEA-6F9C-47AE-B13D-EC3A42765954}" sibTransId="{E6EAC941-B0E8-4E06-8EBB-76B8C61859BF}"/>
    <dgm:cxn modelId="{C91C5BE7-F7B4-4DFE-97D1-65EC5CDA504E}" type="presOf" srcId="{E726EA8A-26A9-4E77-815C-0BF7E1F0AF4E}" destId="{9B53051F-2C40-4C8F-BA59-36F47B669204}" srcOrd="0" destOrd="0" presId="urn:microsoft.com/office/officeart/2005/8/layout/hList1"/>
    <dgm:cxn modelId="{029065ED-E234-46CA-8D04-3642BE3ADBD5}" srcId="{CB9E26D4-37D5-4252-96AA-58A7ABCD12A5}" destId="{C0626478-8E7C-4D22-8C7F-2082BD3CF135}" srcOrd="1" destOrd="0" parTransId="{2FD85D7B-4723-459C-B73D-7F5304A485E9}" sibTransId="{61A177CF-318F-44EE-BE1A-B011C6225563}"/>
    <dgm:cxn modelId="{318DE0A3-A3B0-434B-BB85-6B9C300B06F5}" type="presParOf" srcId="{E66510D3-CCC3-4D24-A182-091B11AF70F3}" destId="{4BD0EEB6-E8F0-4BA9-AB6B-FEE7C5459690}" srcOrd="0" destOrd="0" presId="urn:microsoft.com/office/officeart/2005/8/layout/hList1"/>
    <dgm:cxn modelId="{2E7D2A7C-164C-437D-903F-2BE341DCEA2F}" type="presParOf" srcId="{4BD0EEB6-E8F0-4BA9-AB6B-FEE7C5459690}" destId="{9B53051F-2C40-4C8F-BA59-36F47B669204}" srcOrd="0" destOrd="0" presId="urn:microsoft.com/office/officeart/2005/8/layout/hList1"/>
    <dgm:cxn modelId="{A75A730E-8ACD-43D0-AD32-818AD09DA369}" type="presParOf" srcId="{4BD0EEB6-E8F0-4BA9-AB6B-FEE7C5459690}" destId="{D3EFCD22-2306-4E20-9CD4-7D6FC5CD7DF1}" srcOrd="1" destOrd="0" presId="urn:microsoft.com/office/officeart/2005/8/layout/hList1"/>
    <dgm:cxn modelId="{4832801F-0A4E-4E39-A289-19D58603698C}" type="presParOf" srcId="{E66510D3-CCC3-4D24-A182-091B11AF70F3}" destId="{C6EB7F67-6853-4110-A95B-A32913C66B48}" srcOrd="1" destOrd="0" presId="urn:microsoft.com/office/officeart/2005/8/layout/hList1"/>
    <dgm:cxn modelId="{F6F15F78-3D61-4286-80BA-7C69BC778DD4}" type="presParOf" srcId="{E66510D3-CCC3-4D24-A182-091B11AF70F3}" destId="{901D1AC3-86E7-48A5-A693-85E3A87231CF}" srcOrd="2" destOrd="0" presId="urn:microsoft.com/office/officeart/2005/8/layout/hList1"/>
    <dgm:cxn modelId="{4ACAF5B0-4EED-4E0C-B322-3EB5E84C6FFD}" type="presParOf" srcId="{901D1AC3-86E7-48A5-A693-85E3A87231CF}" destId="{539CCC41-3F14-4142-A44B-B02A46638440}" srcOrd="0" destOrd="0" presId="urn:microsoft.com/office/officeart/2005/8/layout/hList1"/>
    <dgm:cxn modelId="{5035A3D1-794F-4F0A-8304-5C44BCB9FD62}" type="presParOf" srcId="{901D1AC3-86E7-48A5-A693-85E3A87231CF}" destId="{FE37E7AB-A41E-4BFD-8D6C-E029A37DD700}" srcOrd="1" destOrd="0" presId="urn:microsoft.com/office/officeart/2005/8/layout/hList1"/>
    <dgm:cxn modelId="{D528F417-56FA-47CE-8043-54404074AB7F}" type="presParOf" srcId="{E66510D3-CCC3-4D24-A182-091B11AF70F3}" destId="{C714BB3E-C9CB-42AC-8006-1DC7666395B8}" srcOrd="3" destOrd="0" presId="urn:microsoft.com/office/officeart/2005/8/layout/hList1"/>
    <dgm:cxn modelId="{DFCE9537-217D-4F3D-8882-8A9686BE1BD7}" type="presParOf" srcId="{E66510D3-CCC3-4D24-A182-091B11AF70F3}" destId="{14BADB51-258A-4BF2-BAA5-1059F262D0F1}" srcOrd="4" destOrd="0" presId="urn:microsoft.com/office/officeart/2005/8/layout/hList1"/>
    <dgm:cxn modelId="{A13F0248-602B-4D27-B781-D1BE854CD974}" type="presParOf" srcId="{14BADB51-258A-4BF2-BAA5-1059F262D0F1}" destId="{5F4C5392-4624-4FB1-855A-D9782B04A558}" srcOrd="0" destOrd="0" presId="urn:microsoft.com/office/officeart/2005/8/layout/hList1"/>
    <dgm:cxn modelId="{23A30A8A-3489-4579-8639-EFA3774C11D5}" type="presParOf" srcId="{14BADB51-258A-4BF2-BAA5-1059F262D0F1}" destId="{811536B2-2A40-48D6-9613-8B7E5385F35C}" srcOrd="1" destOrd="0" presId="urn:microsoft.com/office/officeart/2005/8/layout/hList1"/>
    <dgm:cxn modelId="{E39B54E7-BF73-4A58-A06E-657B34345051}" type="presParOf" srcId="{E66510D3-CCC3-4D24-A182-091B11AF70F3}" destId="{18037906-4645-4B97-B8E8-522E337D5991}" srcOrd="5" destOrd="0" presId="urn:microsoft.com/office/officeart/2005/8/layout/hList1"/>
    <dgm:cxn modelId="{B94FBFB5-3E56-4FD4-A5F7-1B3C859C00AF}" type="presParOf" srcId="{E66510D3-CCC3-4D24-A182-091B11AF70F3}" destId="{8BA8AE35-2843-41CF-8960-72B8F8C65ED9}" srcOrd="6" destOrd="0" presId="urn:microsoft.com/office/officeart/2005/8/layout/hList1"/>
    <dgm:cxn modelId="{D9EC3E4B-C16D-4DA1-B2D9-EE5E05D98D5B}" type="presParOf" srcId="{8BA8AE35-2843-41CF-8960-72B8F8C65ED9}" destId="{26DBF64F-B2D6-4331-A39A-B201E3601B23}" srcOrd="0" destOrd="0" presId="urn:microsoft.com/office/officeart/2005/8/layout/hList1"/>
    <dgm:cxn modelId="{46899533-7D2B-4441-9E38-4B597368C87E}" type="presParOf" srcId="{8BA8AE35-2843-41CF-8960-72B8F8C65ED9}" destId="{B4135292-BB8B-41CF-AC5F-2460E54C7C6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38C442D-9E13-40B9-8380-79A7488D32F2}" type="doc">
      <dgm:prSet loTypeId="urn:diagrams.loki3.com/BracketList" loCatId="officeonline" qsTypeId="urn:microsoft.com/office/officeart/2005/8/quickstyle/simple1" qsCatId="simple" csTypeId="urn:microsoft.com/office/officeart/2005/8/colors/accent1_3" csCatId="accent1" phldr="1"/>
      <dgm:spPr/>
      <dgm:t>
        <a:bodyPr/>
        <a:lstStyle/>
        <a:p>
          <a:endParaRPr lang="en-US"/>
        </a:p>
      </dgm:t>
    </dgm:pt>
    <dgm:pt modelId="{483A755B-7017-4FDC-A18D-85F8174C6818}">
      <dgm:prSet phldrT="[Text]" phldr="0" custT="1"/>
      <dgm:spPr/>
      <dgm:t>
        <a:bodyPr/>
        <a:lstStyle/>
        <a:p>
          <a:r>
            <a:rPr lang="en-US" sz="1600" b="1" dirty="0">
              <a:solidFill>
                <a:srgbClr val="125675"/>
              </a:solidFill>
              <a:latin typeface="Aptos"/>
            </a:rPr>
            <a:t>Identity Risks</a:t>
          </a:r>
          <a:endParaRPr lang="en-US" sz="1600" b="1" dirty="0">
            <a:solidFill>
              <a:srgbClr val="125675"/>
            </a:solidFill>
            <a:latin typeface="Aptos" panose="020B0004020202020204" pitchFamily="34" charset="0"/>
          </a:endParaRPr>
        </a:p>
      </dgm:t>
    </dgm:pt>
    <dgm:pt modelId="{391C3E70-0D1C-48EB-866C-B150CE64A03B}" type="parTrans" cxnId="{A8B809B6-1C66-4BF8-A019-EA699BBA9A1D}">
      <dgm:prSet/>
      <dgm:spPr/>
      <dgm:t>
        <a:bodyPr/>
        <a:lstStyle/>
        <a:p>
          <a:endParaRPr lang="en-US"/>
        </a:p>
      </dgm:t>
    </dgm:pt>
    <dgm:pt modelId="{F90D532F-B583-4B94-A06F-AF62C52C6BA1}" type="sibTrans" cxnId="{A8B809B6-1C66-4BF8-A019-EA699BBA9A1D}">
      <dgm:prSet/>
      <dgm:spPr/>
      <dgm:t>
        <a:bodyPr/>
        <a:lstStyle/>
        <a:p>
          <a:endParaRPr lang="en-US"/>
        </a:p>
      </dgm:t>
    </dgm:pt>
    <dgm:pt modelId="{0C4526F6-419B-480B-9B45-DF2B6BEC9164}">
      <dgm:prSet phldrT="[Text]"/>
      <dgm:spPr/>
      <dgm:t>
        <a:bodyPr/>
        <a:lstStyle/>
        <a:p>
          <a:r>
            <a:rPr lang="en-US" dirty="0">
              <a:latin typeface="Aptos" panose="020B0004020202020204" pitchFamily="34" charset="0"/>
            </a:rPr>
            <a:t>Stolen identity information</a:t>
          </a:r>
        </a:p>
      </dgm:t>
    </dgm:pt>
    <dgm:pt modelId="{259888A9-0F3E-4BD4-A9DB-8167F6A01999}" type="parTrans" cxnId="{83133513-BC60-4770-89A8-2B2912A01BF7}">
      <dgm:prSet/>
      <dgm:spPr/>
      <dgm:t>
        <a:bodyPr/>
        <a:lstStyle/>
        <a:p>
          <a:endParaRPr lang="en-US"/>
        </a:p>
      </dgm:t>
    </dgm:pt>
    <dgm:pt modelId="{65F0B464-5D0A-4998-978F-A81F5D426F1D}" type="sibTrans" cxnId="{83133513-BC60-4770-89A8-2B2912A01BF7}">
      <dgm:prSet/>
      <dgm:spPr/>
      <dgm:t>
        <a:bodyPr/>
        <a:lstStyle/>
        <a:p>
          <a:endParaRPr lang="en-US"/>
        </a:p>
      </dgm:t>
    </dgm:pt>
    <dgm:pt modelId="{6BD4A711-993C-46C9-B4B5-A8B43C8F93E0}">
      <dgm:prSet phldrT="[Text]" phldr="0" custT="1"/>
      <dgm:spPr/>
      <dgm:t>
        <a:bodyPr/>
        <a:lstStyle/>
        <a:p>
          <a:r>
            <a:rPr lang="en-US" sz="1600" b="1" dirty="0">
              <a:solidFill>
                <a:srgbClr val="060D4B"/>
              </a:solidFill>
              <a:latin typeface="Aptos"/>
            </a:rPr>
            <a:t>Funding and Transaction Risks</a:t>
          </a:r>
          <a:endParaRPr lang="en-US" sz="1600" b="1" dirty="0">
            <a:solidFill>
              <a:srgbClr val="060D4B"/>
            </a:solidFill>
            <a:latin typeface="Aptos" panose="020B0004020202020204" pitchFamily="34" charset="0"/>
          </a:endParaRPr>
        </a:p>
      </dgm:t>
    </dgm:pt>
    <dgm:pt modelId="{644DF1A0-6179-4CF6-9BFE-44A8ACE8FB7B}" type="parTrans" cxnId="{120B2E23-26F8-45BD-9D27-0CEC7F522FFA}">
      <dgm:prSet/>
      <dgm:spPr/>
      <dgm:t>
        <a:bodyPr/>
        <a:lstStyle/>
        <a:p>
          <a:endParaRPr lang="en-US"/>
        </a:p>
      </dgm:t>
    </dgm:pt>
    <dgm:pt modelId="{69FAD4E6-0A8B-49EA-8D4E-DA32D994C0D8}" type="sibTrans" cxnId="{120B2E23-26F8-45BD-9D27-0CEC7F522FFA}">
      <dgm:prSet/>
      <dgm:spPr/>
      <dgm:t>
        <a:bodyPr/>
        <a:lstStyle/>
        <a:p>
          <a:endParaRPr lang="en-US"/>
        </a:p>
      </dgm:t>
    </dgm:pt>
    <dgm:pt modelId="{97E1DD10-1C85-4F2C-AA0D-E46FF371920A}">
      <dgm:prSet phldrT="[Text]"/>
      <dgm:spPr>
        <a:solidFill>
          <a:srgbClr val="060D4B"/>
        </a:solidFill>
      </dgm:spPr>
      <dgm:t>
        <a:bodyPr/>
        <a:lstStyle/>
        <a:p>
          <a:r>
            <a:rPr lang="en-US" dirty="0">
              <a:latin typeface="Aptos" panose="020B0004020202020204" pitchFamily="34" charset="0"/>
            </a:rPr>
            <a:t>Immediate check deposits</a:t>
          </a:r>
        </a:p>
      </dgm:t>
    </dgm:pt>
    <dgm:pt modelId="{93F2DE1A-8BEE-4708-9EC7-F6FB56D99C85}" type="parTrans" cxnId="{764E3E87-4D4B-4A3A-BF82-C2497F96DB72}">
      <dgm:prSet/>
      <dgm:spPr/>
      <dgm:t>
        <a:bodyPr/>
        <a:lstStyle/>
        <a:p>
          <a:endParaRPr lang="en-US"/>
        </a:p>
      </dgm:t>
    </dgm:pt>
    <dgm:pt modelId="{371DB5D5-D92F-4F9C-A533-10B2FB4DDA24}" type="sibTrans" cxnId="{764E3E87-4D4B-4A3A-BF82-C2497F96DB72}">
      <dgm:prSet/>
      <dgm:spPr/>
      <dgm:t>
        <a:bodyPr/>
        <a:lstStyle/>
        <a:p>
          <a:endParaRPr lang="en-US"/>
        </a:p>
      </dgm:t>
    </dgm:pt>
    <dgm:pt modelId="{2F3014B1-BDDE-4CE6-8000-26D1AEBA2C83}">
      <dgm:prSet custT="1"/>
      <dgm:spPr/>
      <dgm:t>
        <a:bodyPr/>
        <a:lstStyle/>
        <a:p>
          <a:r>
            <a:rPr lang="en-US" sz="1600" b="1" dirty="0">
              <a:solidFill>
                <a:srgbClr val="96A6B4"/>
              </a:solidFill>
              <a:latin typeface="Aptos"/>
            </a:rPr>
            <a:t>Control Considerations</a:t>
          </a:r>
        </a:p>
      </dgm:t>
    </dgm:pt>
    <dgm:pt modelId="{66E98107-7664-4105-8221-AC2C6A55239D}" type="parTrans" cxnId="{4C770C78-3113-4734-8548-3135EB0DE242}">
      <dgm:prSet/>
      <dgm:spPr/>
      <dgm:t>
        <a:bodyPr/>
        <a:lstStyle/>
        <a:p>
          <a:endParaRPr lang="en-US"/>
        </a:p>
      </dgm:t>
    </dgm:pt>
    <dgm:pt modelId="{513A343D-A62D-41AC-A7D0-FFF4280C7F32}" type="sibTrans" cxnId="{4C770C78-3113-4734-8548-3135EB0DE242}">
      <dgm:prSet/>
      <dgm:spPr/>
      <dgm:t>
        <a:bodyPr/>
        <a:lstStyle/>
        <a:p>
          <a:endParaRPr lang="en-US"/>
        </a:p>
      </dgm:t>
    </dgm:pt>
    <dgm:pt modelId="{0C220775-AD47-48AA-B367-0C76C7C6B409}">
      <dgm:prSet/>
      <dgm:spPr/>
      <dgm:t>
        <a:bodyPr/>
        <a:lstStyle/>
        <a:p>
          <a:r>
            <a:rPr lang="en-US" dirty="0">
              <a:latin typeface="Aptos" panose="020B0004020202020204" pitchFamily="34" charset="0"/>
            </a:rPr>
            <a:t>Synthetic identities</a:t>
          </a:r>
        </a:p>
      </dgm:t>
    </dgm:pt>
    <dgm:pt modelId="{011748EC-C710-447A-88C5-E528FD91E79A}" type="parTrans" cxnId="{375B3B89-EA94-46DD-88B2-6EB65AF84DF1}">
      <dgm:prSet/>
      <dgm:spPr/>
      <dgm:t>
        <a:bodyPr/>
        <a:lstStyle/>
        <a:p>
          <a:endParaRPr lang="en-US"/>
        </a:p>
      </dgm:t>
    </dgm:pt>
    <dgm:pt modelId="{F5033932-901D-4ABF-8F80-5FED6CB3A8FC}" type="sibTrans" cxnId="{375B3B89-EA94-46DD-88B2-6EB65AF84DF1}">
      <dgm:prSet/>
      <dgm:spPr/>
      <dgm:t>
        <a:bodyPr/>
        <a:lstStyle/>
        <a:p>
          <a:endParaRPr lang="en-US"/>
        </a:p>
      </dgm:t>
    </dgm:pt>
    <dgm:pt modelId="{777E409A-7DC0-410F-B692-91EF0CE7F15D}">
      <dgm:prSet/>
      <dgm:spPr/>
      <dgm:t>
        <a:bodyPr/>
        <a:lstStyle/>
        <a:p>
          <a:r>
            <a:rPr lang="en-US" dirty="0">
              <a:latin typeface="Aptos" panose="020B0004020202020204" pitchFamily="34" charset="0"/>
            </a:rPr>
            <a:t>Manipulated identification documents</a:t>
          </a:r>
        </a:p>
      </dgm:t>
    </dgm:pt>
    <dgm:pt modelId="{873DCC5B-4139-4ACF-AE8A-0DC5C70E9059}" type="parTrans" cxnId="{3079D43C-97D5-442B-9AED-FA0B406AB201}">
      <dgm:prSet/>
      <dgm:spPr/>
      <dgm:t>
        <a:bodyPr/>
        <a:lstStyle/>
        <a:p>
          <a:endParaRPr lang="en-US"/>
        </a:p>
      </dgm:t>
    </dgm:pt>
    <dgm:pt modelId="{ABE59E4D-39FB-4E38-8998-9F28C7A1014B}" type="sibTrans" cxnId="{3079D43C-97D5-442B-9AED-FA0B406AB201}">
      <dgm:prSet/>
      <dgm:spPr/>
      <dgm:t>
        <a:bodyPr/>
        <a:lstStyle/>
        <a:p>
          <a:endParaRPr lang="en-US"/>
        </a:p>
      </dgm:t>
    </dgm:pt>
    <dgm:pt modelId="{1DAFD302-CC84-4DD2-B975-DA96BE2DC10C}">
      <dgm:prSet/>
      <dgm:spPr/>
      <dgm:t>
        <a:bodyPr/>
        <a:lstStyle/>
        <a:p>
          <a:r>
            <a:rPr lang="en-US" dirty="0">
              <a:latin typeface="Aptos" panose="020B0004020202020204" pitchFamily="34" charset="0"/>
            </a:rPr>
            <a:t>Device or credential reuse</a:t>
          </a:r>
        </a:p>
      </dgm:t>
    </dgm:pt>
    <dgm:pt modelId="{B5305B7F-59AE-4AFA-909B-2E32559DE03B}" type="parTrans" cxnId="{35998685-51BE-40F3-85BD-B44C98FC9A59}">
      <dgm:prSet/>
      <dgm:spPr/>
      <dgm:t>
        <a:bodyPr/>
        <a:lstStyle/>
        <a:p>
          <a:endParaRPr lang="en-US"/>
        </a:p>
      </dgm:t>
    </dgm:pt>
    <dgm:pt modelId="{84F5E751-C673-4151-8A9D-0A115CE56D03}" type="sibTrans" cxnId="{35998685-51BE-40F3-85BD-B44C98FC9A59}">
      <dgm:prSet/>
      <dgm:spPr/>
      <dgm:t>
        <a:bodyPr/>
        <a:lstStyle/>
        <a:p>
          <a:endParaRPr lang="en-US"/>
        </a:p>
      </dgm:t>
    </dgm:pt>
    <dgm:pt modelId="{3BD975C9-0356-479E-B6C1-FD3389B70436}">
      <dgm:prSet/>
      <dgm:spPr/>
      <dgm:t>
        <a:bodyPr/>
        <a:lstStyle/>
        <a:p>
          <a:r>
            <a:rPr lang="en-US" dirty="0">
              <a:latin typeface="Aptos" panose="020B0004020202020204" pitchFamily="34" charset="0"/>
            </a:rPr>
            <a:t>Multiple applications using common information</a:t>
          </a:r>
        </a:p>
      </dgm:t>
    </dgm:pt>
    <dgm:pt modelId="{EC42A79F-5CCE-4440-BD35-92AE1803E779}" type="parTrans" cxnId="{93D325B5-5236-4AB0-BD46-3C02FBE547EF}">
      <dgm:prSet/>
      <dgm:spPr/>
      <dgm:t>
        <a:bodyPr/>
        <a:lstStyle/>
        <a:p>
          <a:endParaRPr lang="en-US"/>
        </a:p>
      </dgm:t>
    </dgm:pt>
    <dgm:pt modelId="{982D7BC9-6E77-4404-9E29-D372EBCF8DA6}" type="sibTrans" cxnId="{93D325B5-5236-4AB0-BD46-3C02FBE547EF}">
      <dgm:prSet/>
      <dgm:spPr/>
      <dgm:t>
        <a:bodyPr/>
        <a:lstStyle/>
        <a:p>
          <a:endParaRPr lang="en-US"/>
        </a:p>
      </dgm:t>
    </dgm:pt>
    <dgm:pt modelId="{4A9CFAE8-DA11-4686-A531-B7A1E533AC94}">
      <dgm:prSet/>
      <dgm:spPr/>
      <dgm:t>
        <a:bodyPr/>
        <a:lstStyle/>
        <a:p>
          <a:r>
            <a:rPr lang="en-US" dirty="0">
              <a:latin typeface="Aptos" panose="020B0004020202020204" pitchFamily="34" charset="0"/>
            </a:rPr>
            <a:t>Rapid withdrawals</a:t>
          </a:r>
        </a:p>
      </dgm:t>
    </dgm:pt>
    <dgm:pt modelId="{661901DD-FA62-419B-802B-71CE645FC5EB}" type="parTrans" cxnId="{F5475D97-CBD3-49B5-AFCF-B6436689A8AA}">
      <dgm:prSet/>
      <dgm:spPr/>
      <dgm:t>
        <a:bodyPr/>
        <a:lstStyle/>
        <a:p>
          <a:endParaRPr lang="en-US"/>
        </a:p>
      </dgm:t>
    </dgm:pt>
    <dgm:pt modelId="{20C043B4-6D02-4994-B03A-1819E51D1603}" type="sibTrans" cxnId="{F5475D97-CBD3-49B5-AFCF-B6436689A8AA}">
      <dgm:prSet/>
      <dgm:spPr/>
      <dgm:t>
        <a:bodyPr/>
        <a:lstStyle/>
        <a:p>
          <a:endParaRPr lang="en-US"/>
        </a:p>
      </dgm:t>
    </dgm:pt>
    <dgm:pt modelId="{320EC54E-89E8-4BB3-B573-E478789C32D2}">
      <dgm:prSet/>
      <dgm:spPr/>
      <dgm:t>
        <a:bodyPr/>
        <a:lstStyle/>
        <a:p>
          <a:r>
            <a:rPr lang="en-US" dirty="0">
              <a:latin typeface="Aptos" panose="020B0004020202020204" pitchFamily="34" charset="0"/>
            </a:rPr>
            <a:t>Early remote-deposit enrollment</a:t>
          </a:r>
        </a:p>
      </dgm:t>
    </dgm:pt>
    <dgm:pt modelId="{E3378B80-DCC0-4533-BA8A-C5A5863FB72A}" type="parTrans" cxnId="{C3FA24C4-019B-4238-BBA7-863CC15DDA57}">
      <dgm:prSet/>
      <dgm:spPr/>
      <dgm:t>
        <a:bodyPr/>
        <a:lstStyle/>
        <a:p>
          <a:endParaRPr lang="en-US"/>
        </a:p>
      </dgm:t>
    </dgm:pt>
    <dgm:pt modelId="{DF87F3E4-568B-4EA8-8EE3-9D478361C4C3}" type="sibTrans" cxnId="{C3FA24C4-019B-4238-BBA7-863CC15DDA57}">
      <dgm:prSet/>
      <dgm:spPr/>
      <dgm:t>
        <a:bodyPr/>
        <a:lstStyle/>
        <a:p>
          <a:endParaRPr lang="en-US"/>
        </a:p>
      </dgm:t>
    </dgm:pt>
    <dgm:pt modelId="{8BA729F2-821A-4A8A-8A89-B6F7789286F7}">
      <dgm:prSet/>
      <dgm:spPr/>
      <dgm:t>
        <a:bodyPr/>
        <a:lstStyle/>
        <a:p>
          <a:r>
            <a:rPr lang="en-US" dirty="0">
              <a:latin typeface="Aptos" panose="020B0004020202020204" pitchFamily="34" charset="0"/>
            </a:rPr>
            <a:t>Sudden high-dollar activity</a:t>
          </a:r>
        </a:p>
      </dgm:t>
    </dgm:pt>
    <dgm:pt modelId="{88DABBA9-C942-461A-A60C-83A4CB5874CC}" type="parTrans" cxnId="{40FD2048-0FC3-46C6-9386-0F8DE348C3CE}">
      <dgm:prSet/>
      <dgm:spPr/>
      <dgm:t>
        <a:bodyPr/>
        <a:lstStyle/>
        <a:p>
          <a:endParaRPr lang="en-US"/>
        </a:p>
      </dgm:t>
    </dgm:pt>
    <dgm:pt modelId="{64B9CD6A-CB7F-4643-A65B-907E821ED116}" type="sibTrans" cxnId="{40FD2048-0FC3-46C6-9386-0F8DE348C3CE}">
      <dgm:prSet/>
      <dgm:spPr/>
      <dgm:t>
        <a:bodyPr/>
        <a:lstStyle/>
        <a:p>
          <a:endParaRPr lang="en-US"/>
        </a:p>
      </dgm:t>
    </dgm:pt>
    <dgm:pt modelId="{C4A1C084-F42B-402C-A275-F2F8F95FBE1D}">
      <dgm:prSet/>
      <dgm:spPr/>
      <dgm:t>
        <a:bodyPr/>
        <a:lstStyle/>
        <a:p>
          <a:r>
            <a:rPr lang="en-US" dirty="0">
              <a:latin typeface="Aptos" panose="020B0004020202020204" pitchFamily="34" charset="0"/>
            </a:rPr>
            <a:t>Transfers to unrelated accounts</a:t>
          </a:r>
        </a:p>
      </dgm:t>
    </dgm:pt>
    <dgm:pt modelId="{A381D510-A560-4D0F-BEC5-FB9134372FEA}" type="parTrans" cxnId="{8AEFDB39-3183-4099-8C60-204E937C5FCD}">
      <dgm:prSet/>
      <dgm:spPr/>
      <dgm:t>
        <a:bodyPr/>
        <a:lstStyle/>
        <a:p>
          <a:endParaRPr lang="en-US"/>
        </a:p>
      </dgm:t>
    </dgm:pt>
    <dgm:pt modelId="{2F89F274-B155-4DDA-99E0-684C6DD6E24A}" type="sibTrans" cxnId="{8AEFDB39-3183-4099-8C60-204E937C5FCD}">
      <dgm:prSet/>
      <dgm:spPr/>
      <dgm:t>
        <a:bodyPr/>
        <a:lstStyle/>
        <a:p>
          <a:endParaRPr lang="en-US"/>
        </a:p>
      </dgm:t>
    </dgm:pt>
    <dgm:pt modelId="{3416304C-85B1-4209-9899-219D5055EFFF}">
      <dgm:prSet/>
      <dgm:spPr/>
      <dgm:t>
        <a:bodyPr/>
        <a:lstStyle/>
        <a:p>
          <a:r>
            <a:rPr lang="en-US" dirty="0">
              <a:latin typeface="Aptos" panose="020B0004020202020204" pitchFamily="34" charset="0"/>
            </a:rPr>
            <a:t>Layered identity verification</a:t>
          </a:r>
        </a:p>
      </dgm:t>
    </dgm:pt>
    <dgm:pt modelId="{B2D59969-F5B4-4CEF-A294-069A5CDC8485}" type="parTrans" cxnId="{1952F52F-5F54-4CFA-95B9-8AA72976CE1A}">
      <dgm:prSet/>
      <dgm:spPr/>
      <dgm:t>
        <a:bodyPr/>
        <a:lstStyle/>
        <a:p>
          <a:endParaRPr lang="en-US"/>
        </a:p>
      </dgm:t>
    </dgm:pt>
    <dgm:pt modelId="{188475EA-7F7D-4B1B-9DA0-1716F2FED7C2}" type="sibTrans" cxnId="{1952F52F-5F54-4CFA-95B9-8AA72976CE1A}">
      <dgm:prSet/>
      <dgm:spPr/>
      <dgm:t>
        <a:bodyPr/>
        <a:lstStyle/>
        <a:p>
          <a:endParaRPr lang="en-US"/>
        </a:p>
      </dgm:t>
    </dgm:pt>
    <dgm:pt modelId="{CCA2B2FD-AAC2-4920-9092-B9BD53DEBD42}">
      <dgm:prSet/>
      <dgm:spPr/>
      <dgm:t>
        <a:bodyPr/>
        <a:lstStyle/>
        <a:p>
          <a:r>
            <a:rPr lang="en-US" dirty="0">
              <a:latin typeface="Aptos" panose="020B0004020202020204" pitchFamily="34" charset="0"/>
            </a:rPr>
            <a:t>Device and behavioral review</a:t>
          </a:r>
        </a:p>
      </dgm:t>
    </dgm:pt>
    <dgm:pt modelId="{E7BA32A8-EE7B-41FF-A7D8-E41ECFBA110A}" type="parTrans" cxnId="{817C20DB-5C4B-464E-BCF9-4B902262F4E8}">
      <dgm:prSet/>
      <dgm:spPr/>
      <dgm:t>
        <a:bodyPr/>
        <a:lstStyle/>
        <a:p>
          <a:endParaRPr lang="en-US"/>
        </a:p>
      </dgm:t>
    </dgm:pt>
    <dgm:pt modelId="{193B0A5E-9ACC-4F8F-AC4E-18FA004A83B4}" type="sibTrans" cxnId="{817C20DB-5C4B-464E-BCF9-4B902262F4E8}">
      <dgm:prSet/>
      <dgm:spPr/>
      <dgm:t>
        <a:bodyPr/>
        <a:lstStyle/>
        <a:p>
          <a:endParaRPr lang="en-US"/>
        </a:p>
      </dgm:t>
    </dgm:pt>
    <dgm:pt modelId="{66C8394D-D13B-448A-A60C-958A06A1007D}">
      <dgm:prSet/>
      <dgm:spPr/>
      <dgm:t>
        <a:bodyPr/>
        <a:lstStyle/>
        <a:p>
          <a:r>
            <a:rPr lang="en-US" dirty="0">
              <a:latin typeface="Aptos" panose="020B0004020202020204" pitchFamily="34" charset="0"/>
            </a:rPr>
            <a:t>Funding restrictions</a:t>
          </a:r>
        </a:p>
      </dgm:t>
    </dgm:pt>
    <dgm:pt modelId="{54935874-8A5F-489F-9049-F916691608AB}" type="parTrans" cxnId="{014AB29E-6529-4DA7-807D-2A20C77D3C28}">
      <dgm:prSet/>
      <dgm:spPr/>
      <dgm:t>
        <a:bodyPr/>
        <a:lstStyle/>
        <a:p>
          <a:endParaRPr lang="en-US"/>
        </a:p>
      </dgm:t>
    </dgm:pt>
    <dgm:pt modelId="{8405FCED-D824-45F9-87B3-ED4C5BB798B2}" type="sibTrans" cxnId="{014AB29E-6529-4DA7-807D-2A20C77D3C28}">
      <dgm:prSet/>
      <dgm:spPr/>
      <dgm:t>
        <a:bodyPr/>
        <a:lstStyle/>
        <a:p>
          <a:endParaRPr lang="en-US"/>
        </a:p>
      </dgm:t>
    </dgm:pt>
    <dgm:pt modelId="{46439169-1AEE-4DC6-AA48-591EF658594E}">
      <dgm:prSet/>
      <dgm:spPr/>
      <dgm:t>
        <a:bodyPr/>
        <a:lstStyle/>
        <a:p>
          <a:r>
            <a:rPr lang="en-US" dirty="0">
              <a:latin typeface="Aptos" panose="020B0004020202020204" pitchFamily="34" charset="0"/>
            </a:rPr>
            <a:t>Graduated transaction limits</a:t>
          </a:r>
        </a:p>
      </dgm:t>
    </dgm:pt>
    <dgm:pt modelId="{CEE7BF20-1890-42C0-8DE6-12644590843D}" type="parTrans" cxnId="{C54EDEEA-D832-4E08-837F-0F8DA4D17A4D}">
      <dgm:prSet/>
      <dgm:spPr/>
      <dgm:t>
        <a:bodyPr/>
        <a:lstStyle/>
        <a:p>
          <a:endParaRPr lang="en-US"/>
        </a:p>
      </dgm:t>
    </dgm:pt>
    <dgm:pt modelId="{CF73BCCC-2CB6-4A9D-8884-7708E7E05245}" type="sibTrans" cxnId="{C54EDEEA-D832-4E08-837F-0F8DA4D17A4D}">
      <dgm:prSet/>
      <dgm:spPr/>
      <dgm:t>
        <a:bodyPr/>
        <a:lstStyle/>
        <a:p>
          <a:endParaRPr lang="en-US"/>
        </a:p>
      </dgm:t>
    </dgm:pt>
    <dgm:pt modelId="{10F4A725-0E68-447A-BFE2-F7F07DEE724B}">
      <dgm:prSet/>
      <dgm:spPr/>
      <dgm:t>
        <a:bodyPr/>
        <a:lstStyle/>
        <a:p>
          <a:r>
            <a:rPr lang="en-US" dirty="0">
              <a:latin typeface="Aptos" panose="020B0004020202020204" pitchFamily="34" charset="0"/>
            </a:rPr>
            <a:t>Enhanced monitoring during the initial account period</a:t>
          </a:r>
        </a:p>
      </dgm:t>
    </dgm:pt>
    <dgm:pt modelId="{F37E1B8C-671B-4F64-B7A6-A88D1C285CB7}" type="parTrans" cxnId="{6AFBB665-8910-453E-B7FB-899D9E9E74D4}">
      <dgm:prSet/>
      <dgm:spPr/>
      <dgm:t>
        <a:bodyPr/>
        <a:lstStyle/>
        <a:p>
          <a:endParaRPr lang="en-US"/>
        </a:p>
      </dgm:t>
    </dgm:pt>
    <dgm:pt modelId="{4CF50CD1-8188-4C3E-8E5E-380D4563D9A8}" type="sibTrans" cxnId="{6AFBB665-8910-453E-B7FB-899D9E9E74D4}">
      <dgm:prSet/>
      <dgm:spPr/>
      <dgm:t>
        <a:bodyPr/>
        <a:lstStyle/>
        <a:p>
          <a:endParaRPr lang="en-US"/>
        </a:p>
      </dgm:t>
    </dgm:pt>
    <dgm:pt modelId="{0BEC7726-BB9B-4A36-AB19-5985C437240F}" type="pres">
      <dgm:prSet presAssocID="{E38C442D-9E13-40B9-8380-79A7488D32F2}" presName="Name0" presStyleCnt="0">
        <dgm:presLayoutVars>
          <dgm:dir/>
          <dgm:animLvl val="lvl"/>
          <dgm:resizeHandles val="exact"/>
        </dgm:presLayoutVars>
      </dgm:prSet>
      <dgm:spPr/>
    </dgm:pt>
    <dgm:pt modelId="{49DDC115-52CC-4A57-8CDF-1846B84D9673}" type="pres">
      <dgm:prSet presAssocID="{483A755B-7017-4FDC-A18D-85F8174C6818}" presName="linNode" presStyleCnt="0"/>
      <dgm:spPr/>
    </dgm:pt>
    <dgm:pt modelId="{87BC9789-2077-415D-8678-63AC06CF182B}" type="pres">
      <dgm:prSet presAssocID="{483A755B-7017-4FDC-A18D-85F8174C6818}" presName="parTx" presStyleLbl="revTx" presStyleIdx="0" presStyleCnt="3">
        <dgm:presLayoutVars>
          <dgm:chMax val="1"/>
          <dgm:bulletEnabled val="1"/>
        </dgm:presLayoutVars>
      </dgm:prSet>
      <dgm:spPr/>
    </dgm:pt>
    <dgm:pt modelId="{9B287704-86C2-4B19-8602-33AF02EDC3A6}" type="pres">
      <dgm:prSet presAssocID="{483A755B-7017-4FDC-A18D-85F8174C6818}" presName="bracket" presStyleLbl="parChTrans1D1" presStyleIdx="0" presStyleCnt="3"/>
      <dgm:spPr/>
    </dgm:pt>
    <dgm:pt modelId="{7BBF3E9D-05E5-4A55-B0D2-27A241C26BCD}" type="pres">
      <dgm:prSet presAssocID="{483A755B-7017-4FDC-A18D-85F8174C6818}" presName="spH" presStyleCnt="0"/>
      <dgm:spPr/>
    </dgm:pt>
    <dgm:pt modelId="{5614F581-B56A-4232-B70F-3ADA113E5B6E}" type="pres">
      <dgm:prSet presAssocID="{483A755B-7017-4FDC-A18D-85F8174C6818}" presName="desTx" presStyleLbl="node1" presStyleIdx="0" presStyleCnt="3">
        <dgm:presLayoutVars>
          <dgm:bulletEnabled val="1"/>
        </dgm:presLayoutVars>
      </dgm:prSet>
      <dgm:spPr/>
    </dgm:pt>
    <dgm:pt modelId="{3ECAA578-8543-4C7E-9F7D-5A161950ACE7}" type="pres">
      <dgm:prSet presAssocID="{F90D532F-B583-4B94-A06F-AF62C52C6BA1}" presName="spV" presStyleCnt="0"/>
      <dgm:spPr/>
    </dgm:pt>
    <dgm:pt modelId="{2B196668-7A0D-40FA-A162-49A942197BAF}" type="pres">
      <dgm:prSet presAssocID="{6BD4A711-993C-46C9-B4B5-A8B43C8F93E0}" presName="linNode" presStyleCnt="0"/>
      <dgm:spPr/>
    </dgm:pt>
    <dgm:pt modelId="{6EE79DAA-D1A8-4374-87AA-03742B3767E7}" type="pres">
      <dgm:prSet presAssocID="{6BD4A711-993C-46C9-B4B5-A8B43C8F93E0}" presName="parTx" presStyleLbl="revTx" presStyleIdx="1" presStyleCnt="3">
        <dgm:presLayoutVars>
          <dgm:chMax val="1"/>
          <dgm:bulletEnabled val="1"/>
        </dgm:presLayoutVars>
      </dgm:prSet>
      <dgm:spPr/>
    </dgm:pt>
    <dgm:pt modelId="{3EFA772E-5ABD-47BE-B31C-D9B45DC28426}" type="pres">
      <dgm:prSet presAssocID="{6BD4A711-993C-46C9-B4B5-A8B43C8F93E0}" presName="bracket" presStyleLbl="parChTrans1D1" presStyleIdx="1" presStyleCnt="3"/>
      <dgm:spPr/>
    </dgm:pt>
    <dgm:pt modelId="{F380BC27-50AC-4496-8DE3-1B9FAE63978C}" type="pres">
      <dgm:prSet presAssocID="{6BD4A711-993C-46C9-B4B5-A8B43C8F93E0}" presName="spH" presStyleCnt="0"/>
      <dgm:spPr/>
    </dgm:pt>
    <dgm:pt modelId="{C11AB27A-1DE6-43AC-BAC3-A2F96976FCB8}" type="pres">
      <dgm:prSet presAssocID="{6BD4A711-993C-46C9-B4B5-A8B43C8F93E0}" presName="desTx" presStyleLbl="node1" presStyleIdx="1" presStyleCnt="3">
        <dgm:presLayoutVars>
          <dgm:bulletEnabled val="1"/>
        </dgm:presLayoutVars>
      </dgm:prSet>
      <dgm:spPr/>
    </dgm:pt>
    <dgm:pt modelId="{F1115780-5E5D-4AA4-B957-17E498E2F4DA}" type="pres">
      <dgm:prSet presAssocID="{69FAD4E6-0A8B-49EA-8D4E-DA32D994C0D8}" presName="spV" presStyleCnt="0"/>
      <dgm:spPr/>
    </dgm:pt>
    <dgm:pt modelId="{48937B03-77CB-419B-ABEB-DC71EA48EBBC}" type="pres">
      <dgm:prSet presAssocID="{2F3014B1-BDDE-4CE6-8000-26D1AEBA2C83}" presName="linNode" presStyleCnt="0"/>
      <dgm:spPr/>
    </dgm:pt>
    <dgm:pt modelId="{3E1F6815-495C-4D4A-B382-9FFEF78E536C}" type="pres">
      <dgm:prSet presAssocID="{2F3014B1-BDDE-4CE6-8000-26D1AEBA2C83}" presName="parTx" presStyleLbl="revTx" presStyleIdx="2" presStyleCnt="3">
        <dgm:presLayoutVars>
          <dgm:chMax val="1"/>
          <dgm:bulletEnabled val="1"/>
        </dgm:presLayoutVars>
      </dgm:prSet>
      <dgm:spPr/>
    </dgm:pt>
    <dgm:pt modelId="{A1E95DC4-0934-4067-B0DE-581418E75D4F}" type="pres">
      <dgm:prSet presAssocID="{2F3014B1-BDDE-4CE6-8000-26D1AEBA2C83}" presName="bracket" presStyleLbl="parChTrans1D1" presStyleIdx="2" presStyleCnt="3"/>
      <dgm:spPr/>
    </dgm:pt>
    <dgm:pt modelId="{EE412867-D3EF-408B-9E70-D065CBCFE5A6}" type="pres">
      <dgm:prSet presAssocID="{2F3014B1-BDDE-4CE6-8000-26D1AEBA2C83}" presName="spH" presStyleCnt="0"/>
      <dgm:spPr/>
    </dgm:pt>
    <dgm:pt modelId="{F8C6E033-96C1-47AD-B31B-9C7E68CF9FA8}" type="pres">
      <dgm:prSet presAssocID="{2F3014B1-BDDE-4CE6-8000-26D1AEBA2C83}" presName="desTx" presStyleLbl="node1" presStyleIdx="2" presStyleCnt="3">
        <dgm:presLayoutVars>
          <dgm:bulletEnabled val="1"/>
        </dgm:presLayoutVars>
      </dgm:prSet>
      <dgm:spPr/>
    </dgm:pt>
  </dgm:ptLst>
  <dgm:cxnLst>
    <dgm:cxn modelId="{83133513-BC60-4770-89A8-2B2912A01BF7}" srcId="{483A755B-7017-4FDC-A18D-85F8174C6818}" destId="{0C4526F6-419B-480B-9B45-DF2B6BEC9164}" srcOrd="0" destOrd="0" parTransId="{259888A9-0F3E-4BD4-A9DB-8167F6A01999}" sibTransId="{65F0B464-5D0A-4998-978F-A81F5D426F1D}"/>
    <dgm:cxn modelId="{75D5DA13-0B1C-4ABD-8849-44FFED8B17C5}" type="presOf" srcId="{E38C442D-9E13-40B9-8380-79A7488D32F2}" destId="{0BEC7726-BB9B-4A36-AB19-5985C437240F}" srcOrd="0" destOrd="0" presId="urn:diagrams.loki3.com/BracketList"/>
    <dgm:cxn modelId="{120B2E23-26F8-45BD-9D27-0CEC7F522FFA}" srcId="{E38C442D-9E13-40B9-8380-79A7488D32F2}" destId="{6BD4A711-993C-46C9-B4B5-A8B43C8F93E0}" srcOrd="1" destOrd="0" parTransId="{644DF1A0-6179-4CF6-9BFE-44A8ACE8FB7B}" sibTransId="{69FAD4E6-0A8B-49EA-8D4E-DA32D994C0D8}"/>
    <dgm:cxn modelId="{5704F12B-5560-460D-9659-EED9123DB7B9}" type="presOf" srcId="{C4A1C084-F42B-402C-A275-F2F8F95FBE1D}" destId="{C11AB27A-1DE6-43AC-BAC3-A2F96976FCB8}" srcOrd="0" destOrd="4" presId="urn:diagrams.loki3.com/BracketList"/>
    <dgm:cxn modelId="{1952F52F-5F54-4CFA-95B9-8AA72976CE1A}" srcId="{2F3014B1-BDDE-4CE6-8000-26D1AEBA2C83}" destId="{3416304C-85B1-4209-9899-219D5055EFFF}" srcOrd="0" destOrd="0" parTransId="{B2D59969-F5B4-4CEF-A294-069A5CDC8485}" sibTransId="{188475EA-7F7D-4B1B-9DA0-1716F2FED7C2}"/>
    <dgm:cxn modelId="{30089F39-D121-45BE-B5C6-473C4217AA7F}" type="presOf" srcId="{320EC54E-89E8-4BB3-B573-E478789C32D2}" destId="{C11AB27A-1DE6-43AC-BAC3-A2F96976FCB8}" srcOrd="0" destOrd="2" presId="urn:diagrams.loki3.com/BracketList"/>
    <dgm:cxn modelId="{8AEFDB39-3183-4099-8C60-204E937C5FCD}" srcId="{6BD4A711-993C-46C9-B4B5-A8B43C8F93E0}" destId="{C4A1C084-F42B-402C-A275-F2F8F95FBE1D}" srcOrd="4" destOrd="0" parTransId="{A381D510-A560-4D0F-BEC5-FB9134372FEA}" sibTransId="{2F89F274-B155-4DDA-99E0-684C6DD6E24A}"/>
    <dgm:cxn modelId="{D6F9C33C-3737-493E-AFBF-76EFDE31D998}" type="presOf" srcId="{0C4526F6-419B-480B-9B45-DF2B6BEC9164}" destId="{5614F581-B56A-4232-B70F-3ADA113E5B6E}" srcOrd="0" destOrd="0" presId="urn:diagrams.loki3.com/BracketList"/>
    <dgm:cxn modelId="{3079D43C-97D5-442B-9AED-FA0B406AB201}" srcId="{483A755B-7017-4FDC-A18D-85F8174C6818}" destId="{777E409A-7DC0-410F-B692-91EF0CE7F15D}" srcOrd="2" destOrd="0" parTransId="{873DCC5B-4139-4ACF-AE8A-0DC5C70E9059}" sibTransId="{ABE59E4D-39FB-4E38-8998-9F28C7A1014B}"/>
    <dgm:cxn modelId="{EE81EC3D-E584-4B20-A7C4-A52FD29FDBA7}" type="presOf" srcId="{3416304C-85B1-4209-9899-219D5055EFFF}" destId="{F8C6E033-96C1-47AD-B31B-9C7E68CF9FA8}" srcOrd="0" destOrd="0" presId="urn:diagrams.loki3.com/BracketList"/>
    <dgm:cxn modelId="{3C3A865C-F95A-4DB2-9E9A-235C5E92B3EC}" type="presOf" srcId="{CCA2B2FD-AAC2-4920-9092-B9BD53DEBD42}" destId="{F8C6E033-96C1-47AD-B31B-9C7E68CF9FA8}" srcOrd="0" destOrd="1" presId="urn:diagrams.loki3.com/BracketList"/>
    <dgm:cxn modelId="{A197315D-1609-4D7C-B9CB-C166BBF79705}" type="presOf" srcId="{777E409A-7DC0-410F-B692-91EF0CE7F15D}" destId="{5614F581-B56A-4232-B70F-3ADA113E5B6E}" srcOrd="0" destOrd="2" presId="urn:diagrams.loki3.com/BracketList"/>
    <dgm:cxn modelId="{DBDDFA5F-6561-406F-A889-AAD461618E09}" type="presOf" srcId="{4A9CFAE8-DA11-4686-A531-B7A1E533AC94}" destId="{C11AB27A-1DE6-43AC-BAC3-A2F96976FCB8}" srcOrd="0" destOrd="1" presId="urn:diagrams.loki3.com/BracketList"/>
    <dgm:cxn modelId="{864A6660-1F9C-4268-8CDD-018CC3DCE0E5}" type="presOf" srcId="{0C220775-AD47-48AA-B367-0C76C7C6B409}" destId="{5614F581-B56A-4232-B70F-3ADA113E5B6E}" srcOrd="0" destOrd="1" presId="urn:diagrams.loki3.com/BracketList"/>
    <dgm:cxn modelId="{6AFBB665-8910-453E-B7FB-899D9E9E74D4}" srcId="{2F3014B1-BDDE-4CE6-8000-26D1AEBA2C83}" destId="{10F4A725-0E68-447A-BFE2-F7F07DEE724B}" srcOrd="4" destOrd="0" parTransId="{F37E1B8C-671B-4F64-B7A6-A88D1C285CB7}" sibTransId="{4CF50CD1-8188-4C3E-8E5E-380D4563D9A8}"/>
    <dgm:cxn modelId="{40FD2048-0FC3-46C6-9386-0F8DE348C3CE}" srcId="{6BD4A711-993C-46C9-B4B5-A8B43C8F93E0}" destId="{8BA729F2-821A-4A8A-8A89-B6F7789286F7}" srcOrd="3" destOrd="0" parTransId="{88DABBA9-C942-461A-A60C-83A4CB5874CC}" sibTransId="{64B9CD6A-CB7F-4643-A65B-907E821ED116}"/>
    <dgm:cxn modelId="{CA757C6C-CD5A-4D5B-906E-0C25E2FD9ED5}" type="presOf" srcId="{1DAFD302-CC84-4DD2-B975-DA96BE2DC10C}" destId="{5614F581-B56A-4232-B70F-3ADA113E5B6E}" srcOrd="0" destOrd="3" presId="urn:diagrams.loki3.com/BracketList"/>
    <dgm:cxn modelId="{4C770C78-3113-4734-8548-3135EB0DE242}" srcId="{E38C442D-9E13-40B9-8380-79A7488D32F2}" destId="{2F3014B1-BDDE-4CE6-8000-26D1AEBA2C83}" srcOrd="2" destOrd="0" parTransId="{66E98107-7664-4105-8221-AC2C6A55239D}" sibTransId="{513A343D-A62D-41AC-A7D0-FFF4280C7F32}"/>
    <dgm:cxn modelId="{8FC3277F-8FCB-41D1-ACE0-E19482FBF105}" type="presOf" srcId="{10F4A725-0E68-447A-BFE2-F7F07DEE724B}" destId="{F8C6E033-96C1-47AD-B31B-9C7E68CF9FA8}" srcOrd="0" destOrd="4" presId="urn:diagrams.loki3.com/BracketList"/>
    <dgm:cxn modelId="{35998685-51BE-40F3-85BD-B44C98FC9A59}" srcId="{483A755B-7017-4FDC-A18D-85F8174C6818}" destId="{1DAFD302-CC84-4DD2-B975-DA96BE2DC10C}" srcOrd="3" destOrd="0" parTransId="{B5305B7F-59AE-4AFA-909B-2E32559DE03B}" sibTransId="{84F5E751-C673-4151-8A9D-0A115CE56D03}"/>
    <dgm:cxn modelId="{764E3E87-4D4B-4A3A-BF82-C2497F96DB72}" srcId="{6BD4A711-993C-46C9-B4B5-A8B43C8F93E0}" destId="{97E1DD10-1C85-4F2C-AA0D-E46FF371920A}" srcOrd="0" destOrd="0" parTransId="{93F2DE1A-8BEE-4708-9EC7-F6FB56D99C85}" sibTransId="{371DB5D5-D92F-4F9C-A533-10B2FB4DDA24}"/>
    <dgm:cxn modelId="{375B3B89-EA94-46DD-88B2-6EB65AF84DF1}" srcId="{483A755B-7017-4FDC-A18D-85F8174C6818}" destId="{0C220775-AD47-48AA-B367-0C76C7C6B409}" srcOrd="1" destOrd="0" parTransId="{011748EC-C710-447A-88C5-E528FD91E79A}" sibTransId="{F5033932-901D-4ABF-8F80-5FED6CB3A8FC}"/>
    <dgm:cxn modelId="{5630058C-8F69-4C5A-B931-1D4ECD1FF852}" type="presOf" srcId="{97E1DD10-1C85-4F2C-AA0D-E46FF371920A}" destId="{C11AB27A-1DE6-43AC-BAC3-A2F96976FCB8}" srcOrd="0" destOrd="0" presId="urn:diagrams.loki3.com/BracketList"/>
    <dgm:cxn modelId="{5CBF3692-0DEF-45EF-B442-6789489DAE66}" type="presOf" srcId="{483A755B-7017-4FDC-A18D-85F8174C6818}" destId="{87BC9789-2077-415D-8678-63AC06CF182B}" srcOrd="0" destOrd="0" presId="urn:diagrams.loki3.com/BracketList"/>
    <dgm:cxn modelId="{C76B4C93-3427-4C06-87E7-0CEDB4A2F832}" type="presOf" srcId="{6BD4A711-993C-46C9-B4B5-A8B43C8F93E0}" destId="{6EE79DAA-D1A8-4374-87AA-03742B3767E7}" srcOrd="0" destOrd="0" presId="urn:diagrams.loki3.com/BracketList"/>
    <dgm:cxn modelId="{5FCD4E95-5986-48DB-9751-55CBF141D00A}" type="presOf" srcId="{66C8394D-D13B-448A-A60C-958A06A1007D}" destId="{F8C6E033-96C1-47AD-B31B-9C7E68CF9FA8}" srcOrd="0" destOrd="2" presId="urn:diagrams.loki3.com/BracketList"/>
    <dgm:cxn modelId="{F5475D97-CBD3-49B5-AFCF-B6436689A8AA}" srcId="{6BD4A711-993C-46C9-B4B5-A8B43C8F93E0}" destId="{4A9CFAE8-DA11-4686-A531-B7A1E533AC94}" srcOrd="1" destOrd="0" parTransId="{661901DD-FA62-419B-802B-71CE645FC5EB}" sibTransId="{20C043B4-6D02-4994-B03A-1819E51D1603}"/>
    <dgm:cxn modelId="{BAC6149D-1F6D-43C4-A200-50BDFF2A2A2D}" type="presOf" srcId="{2F3014B1-BDDE-4CE6-8000-26D1AEBA2C83}" destId="{3E1F6815-495C-4D4A-B382-9FFEF78E536C}" srcOrd="0" destOrd="0" presId="urn:diagrams.loki3.com/BracketList"/>
    <dgm:cxn modelId="{014AB29E-6529-4DA7-807D-2A20C77D3C28}" srcId="{2F3014B1-BDDE-4CE6-8000-26D1AEBA2C83}" destId="{66C8394D-D13B-448A-A60C-958A06A1007D}" srcOrd="2" destOrd="0" parTransId="{54935874-8A5F-489F-9049-F916691608AB}" sibTransId="{8405FCED-D824-45F9-87B3-ED4C5BB798B2}"/>
    <dgm:cxn modelId="{93D325B5-5236-4AB0-BD46-3C02FBE547EF}" srcId="{483A755B-7017-4FDC-A18D-85F8174C6818}" destId="{3BD975C9-0356-479E-B6C1-FD3389B70436}" srcOrd="4" destOrd="0" parTransId="{EC42A79F-5CCE-4440-BD35-92AE1803E779}" sibTransId="{982D7BC9-6E77-4404-9E29-D372EBCF8DA6}"/>
    <dgm:cxn modelId="{A8B809B6-1C66-4BF8-A019-EA699BBA9A1D}" srcId="{E38C442D-9E13-40B9-8380-79A7488D32F2}" destId="{483A755B-7017-4FDC-A18D-85F8174C6818}" srcOrd="0" destOrd="0" parTransId="{391C3E70-0D1C-48EB-866C-B150CE64A03B}" sibTransId="{F90D532F-B583-4B94-A06F-AF62C52C6BA1}"/>
    <dgm:cxn modelId="{01D223BD-CB7E-4938-BD99-BFC379EB260F}" type="presOf" srcId="{3BD975C9-0356-479E-B6C1-FD3389B70436}" destId="{5614F581-B56A-4232-B70F-3ADA113E5B6E}" srcOrd="0" destOrd="4" presId="urn:diagrams.loki3.com/BracketList"/>
    <dgm:cxn modelId="{FA5CD3BF-952E-4EAE-9D30-7698E5D457B9}" type="presOf" srcId="{8BA729F2-821A-4A8A-8A89-B6F7789286F7}" destId="{C11AB27A-1DE6-43AC-BAC3-A2F96976FCB8}" srcOrd="0" destOrd="3" presId="urn:diagrams.loki3.com/BracketList"/>
    <dgm:cxn modelId="{C3FA24C4-019B-4238-BBA7-863CC15DDA57}" srcId="{6BD4A711-993C-46C9-B4B5-A8B43C8F93E0}" destId="{320EC54E-89E8-4BB3-B573-E478789C32D2}" srcOrd="2" destOrd="0" parTransId="{E3378B80-DCC0-4533-BA8A-C5A5863FB72A}" sibTransId="{DF87F3E4-568B-4EA8-8EE3-9D478361C4C3}"/>
    <dgm:cxn modelId="{817C20DB-5C4B-464E-BCF9-4B902262F4E8}" srcId="{2F3014B1-BDDE-4CE6-8000-26D1AEBA2C83}" destId="{CCA2B2FD-AAC2-4920-9092-B9BD53DEBD42}" srcOrd="1" destOrd="0" parTransId="{E7BA32A8-EE7B-41FF-A7D8-E41ECFBA110A}" sibTransId="{193B0A5E-9ACC-4F8F-AC4E-18FA004A83B4}"/>
    <dgm:cxn modelId="{845D8AE4-1E88-4D2C-BCF7-641EA52057D9}" type="presOf" srcId="{46439169-1AEE-4DC6-AA48-591EF658594E}" destId="{F8C6E033-96C1-47AD-B31B-9C7E68CF9FA8}" srcOrd="0" destOrd="3" presId="urn:diagrams.loki3.com/BracketList"/>
    <dgm:cxn modelId="{C54EDEEA-D832-4E08-837F-0F8DA4D17A4D}" srcId="{2F3014B1-BDDE-4CE6-8000-26D1AEBA2C83}" destId="{46439169-1AEE-4DC6-AA48-591EF658594E}" srcOrd="3" destOrd="0" parTransId="{CEE7BF20-1890-42C0-8DE6-12644590843D}" sibTransId="{CF73BCCC-2CB6-4A9D-8884-7708E7E05245}"/>
    <dgm:cxn modelId="{A8EDEF09-E81E-403E-B6E7-F34AEFC4FFF8}" type="presParOf" srcId="{0BEC7726-BB9B-4A36-AB19-5985C437240F}" destId="{49DDC115-52CC-4A57-8CDF-1846B84D9673}" srcOrd="0" destOrd="0" presId="urn:diagrams.loki3.com/BracketList"/>
    <dgm:cxn modelId="{999BD585-99D0-4736-AF1B-F6C247AA2BFC}" type="presParOf" srcId="{49DDC115-52CC-4A57-8CDF-1846B84D9673}" destId="{87BC9789-2077-415D-8678-63AC06CF182B}" srcOrd="0" destOrd="0" presId="urn:diagrams.loki3.com/BracketList"/>
    <dgm:cxn modelId="{E1EBC989-DF81-4343-96D3-C2EF53DD7C20}" type="presParOf" srcId="{49DDC115-52CC-4A57-8CDF-1846B84D9673}" destId="{9B287704-86C2-4B19-8602-33AF02EDC3A6}" srcOrd="1" destOrd="0" presId="urn:diagrams.loki3.com/BracketList"/>
    <dgm:cxn modelId="{876A7EA1-30AE-4280-A17F-74A567D1C8B6}" type="presParOf" srcId="{49DDC115-52CC-4A57-8CDF-1846B84D9673}" destId="{7BBF3E9D-05E5-4A55-B0D2-27A241C26BCD}" srcOrd="2" destOrd="0" presId="urn:diagrams.loki3.com/BracketList"/>
    <dgm:cxn modelId="{96696A82-3F98-4C34-BC5B-CFBB7785CD40}" type="presParOf" srcId="{49DDC115-52CC-4A57-8CDF-1846B84D9673}" destId="{5614F581-B56A-4232-B70F-3ADA113E5B6E}" srcOrd="3" destOrd="0" presId="urn:diagrams.loki3.com/BracketList"/>
    <dgm:cxn modelId="{03669B72-18DD-497E-8A7B-3439D98571BB}" type="presParOf" srcId="{0BEC7726-BB9B-4A36-AB19-5985C437240F}" destId="{3ECAA578-8543-4C7E-9F7D-5A161950ACE7}" srcOrd="1" destOrd="0" presId="urn:diagrams.loki3.com/BracketList"/>
    <dgm:cxn modelId="{84F4E6D1-EC72-4735-BA4D-2690DBC1BEFB}" type="presParOf" srcId="{0BEC7726-BB9B-4A36-AB19-5985C437240F}" destId="{2B196668-7A0D-40FA-A162-49A942197BAF}" srcOrd="2" destOrd="0" presId="urn:diagrams.loki3.com/BracketList"/>
    <dgm:cxn modelId="{F40436EA-5BD6-4583-A35F-956369674536}" type="presParOf" srcId="{2B196668-7A0D-40FA-A162-49A942197BAF}" destId="{6EE79DAA-D1A8-4374-87AA-03742B3767E7}" srcOrd="0" destOrd="0" presId="urn:diagrams.loki3.com/BracketList"/>
    <dgm:cxn modelId="{48AE3660-6606-48AA-B5A5-BCB7F5FDCE42}" type="presParOf" srcId="{2B196668-7A0D-40FA-A162-49A942197BAF}" destId="{3EFA772E-5ABD-47BE-B31C-D9B45DC28426}" srcOrd="1" destOrd="0" presId="urn:diagrams.loki3.com/BracketList"/>
    <dgm:cxn modelId="{79FDB9C7-1FCF-423C-B64E-DA5B988652EA}" type="presParOf" srcId="{2B196668-7A0D-40FA-A162-49A942197BAF}" destId="{F380BC27-50AC-4496-8DE3-1B9FAE63978C}" srcOrd="2" destOrd="0" presId="urn:diagrams.loki3.com/BracketList"/>
    <dgm:cxn modelId="{1FA6F84A-AEB8-4BFE-9BE6-05030A8FF5CB}" type="presParOf" srcId="{2B196668-7A0D-40FA-A162-49A942197BAF}" destId="{C11AB27A-1DE6-43AC-BAC3-A2F96976FCB8}" srcOrd="3" destOrd="0" presId="urn:diagrams.loki3.com/BracketList"/>
    <dgm:cxn modelId="{EC8788C0-5BD5-4C22-8EF0-166452946E8D}" type="presParOf" srcId="{0BEC7726-BB9B-4A36-AB19-5985C437240F}" destId="{F1115780-5E5D-4AA4-B957-17E498E2F4DA}" srcOrd="3" destOrd="0" presId="urn:diagrams.loki3.com/BracketList"/>
    <dgm:cxn modelId="{325720EB-11C5-4DF2-850B-00A9C3D60589}" type="presParOf" srcId="{0BEC7726-BB9B-4A36-AB19-5985C437240F}" destId="{48937B03-77CB-419B-ABEB-DC71EA48EBBC}" srcOrd="4" destOrd="0" presId="urn:diagrams.loki3.com/BracketList"/>
    <dgm:cxn modelId="{4566D610-94B7-4555-9C18-05E7685FED55}" type="presParOf" srcId="{48937B03-77CB-419B-ABEB-DC71EA48EBBC}" destId="{3E1F6815-495C-4D4A-B382-9FFEF78E536C}" srcOrd="0" destOrd="0" presId="urn:diagrams.loki3.com/BracketList"/>
    <dgm:cxn modelId="{DA0B6D5E-5DA4-4403-8803-25E035FEFB06}" type="presParOf" srcId="{48937B03-77CB-419B-ABEB-DC71EA48EBBC}" destId="{A1E95DC4-0934-4067-B0DE-581418E75D4F}" srcOrd="1" destOrd="0" presId="urn:diagrams.loki3.com/BracketList"/>
    <dgm:cxn modelId="{EA26F46A-F544-42F4-9A3C-7B6C0DEBDFD3}" type="presParOf" srcId="{48937B03-77CB-419B-ABEB-DC71EA48EBBC}" destId="{EE412867-D3EF-408B-9E70-D065CBCFE5A6}" srcOrd="2" destOrd="0" presId="urn:diagrams.loki3.com/BracketList"/>
    <dgm:cxn modelId="{A1E8A4AA-8D64-4839-A547-56BE99B479E3}" type="presParOf" srcId="{48937B03-77CB-419B-ABEB-DC71EA48EBBC}" destId="{F8C6E033-96C1-47AD-B31B-9C7E68CF9FA8}"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831DCCC-6AA6-44C1-BEF8-C23187291F0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5D2DF19-CAAD-47F0-965C-221F5A340A71}">
      <dgm:prSet phldrT="[Text]" phldr="0" custT="1"/>
      <dgm:spPr/>
      <dgm:t>
        <a:bodyPr/>
        <a:lstStyle/>
        <a:p>
          <a:r>
            <a:rPr lang="en-US" sz="1800" b="1" dirty="0">
              <a:latin typeface="Aptos" panose="020B0004020202020204" pitchFamily="34" charset="0"/>
            </a:rPr>
            <a:t>An electronic signature record may consist of:</a:t>
          </a:r>
        </a:p>
      </dgm:t>
    </dgm:pt>
    <dgm:pt modelId="{11D9AD40-88D7-4D3F-8A46-1AF47A0D9CF8}" type="parTrans" cxnId="{6216DFB0-949E-4292-9BBD-630B70F060BB}">
      <dgm:prSet/>
      <dgm:spPr/>
      <dgm:t>
        <a:bodyPr/>
        <a:lstStyle/>
        <a:p>
          <a:endParaRPr lang="en-US"/>
        </a:p>
      </dgm:t>
    </dgm:pt>
    <dgm:pt modelId="{F97CB265-5CD8-4FD6-A414-B4F4C7472535}" type="sibTrans" cxnId="{6216DFB0-949E-4292-9BBD-630B70F060BB}">
      <dgm:prSet/>
      <dgm:spPr/>
      <dgm:t>
        <a:bodyPr/>
        <a:lstStyle/>
        <a:p>
          <a:endParaRPr lang="en-US"/>
        </a:p>
      </dgm:t>
    </dgm:pt>
    <dgm:pt modelId="{DA628578-421A-4176-81F7-08F35946E310}">
      <dgm:prSet phldrT="[Text]" phldr="0" custT="1"/>
      <dgm:spPr/>
      <dgm:t>
        <a:bodyPr/>
        <a:lstStyle/>
        <a:p>
          <a:r>
            <a:rPr lang="en-US" sz="1800" dirty="0">
              <a:latin typeface="Aptos" panose="020B0004020202020204" pitchFamily="34" charset="0"/>
            </a:rPr>
            <a:t>Typed name</a:t>
          </a:r>
        </a:p>
      </dgm:t>
    </dgm:pt>
    <dgm:pt modelId="{0D99AF14-4E47-4A37-92F7-8442D334B21D}" type="parTrans" cxnId="{913DA951-482A-44FB-AF28-4C861F2CA8BD}">
      <dgm:prSet/>
      <dgm:spPr/>
      <dgm:t>
        <a:bodyPr/>
        <a:lstStyle/>
        <a:p>
          <a:endParaRPr lang="en-US"/>
        </a:p>
      </dgm:t>
    </dgm:pt>
    <dgm:pt modelId="{38824402-8D95-4DDF-9FBD-2678FB4A1F72}" type="sibTrans" cxnId="{913DA951-482A-44FB-AF28-4C861F2CA8BD}">
      <dgm:prSet/>
      <dgm:spPr/>
      <dgm:t>
        <a:bodyPr/>
        <a:lstStyle/>
        <a:p>
          <a:endParaRPr lang="en-US"/>
        </a:p>
      </dgm:t>
    </dgm:pt>
    <dgm:pt modelId="{5710E53C-9C09-4DB5-B06D-FFB30F09B818}">
      <dgm:prSet custT="1"/>
      <dgm:spPr/>
      <dgm:t>
        <a:bodyPr/>
        <a:lstStyle/>
        <a:p>
          <a:r>
            <a:rPr lang="en-US" sz="1800" dirty="0">
              <a:latin typeface="Aptos" panose="020B0004020202020204" pitchFamily="34" charset="0"/>
            </a:rPr>
            <a:t>Click-to-sign acceptance</a:t>
          </a:r>
        </a:p>
      </dgm:t>
    </dgm:pt>
    <dgm:pt modelId="{7F1547FA-2936-40B6-90B0-0669B604E476}" type="parTrans" cxnId="{5E7A8914-47B8-4BCB-9049-C43A2E142D6C}">
      <dgm:prSet/>
      <dgm:spPr/>
      <dgm:t>
        <a:bodyPr/>
        <a:lstStyle/>
        <a:p>
          <a:endParaRPr lang="en-US"/>
        </a:p>
      </dgm:t>
    </dgm:pt>
    <dgm:pt modelId="{ECA14E73-0186-45F4-AF9B-78BFAF2E7456}" type="sibTrans" cxnId="{5E7A8914-47B8-4BCB-9049-C43A2E142D6C}">
      <dgm:prSet/>
      <dgm:spPr/>
      <dgm:t>
        <a:bodyPr/>
        <a:lstStyle/>
        <a:p>
          <a:endParaRPr lang="en-US"/>
        </a:p>
      </dgm:t>
    </dgm:pt>
    <dgm:pt modelId="{ACBFF847-85D3-4388-A6D2-634182904A1F}">
      <dgm:prSet custT="1"/>
      <dgm:spPr/>
      <dgm:t>
        <a:bodyPr/>
        <a:lstStyle/>
        <a:p>
          <a:r>
            <a:rPr lang="en-US" sz="1800" dirty="0">
              <a:latin typeface="Aptos" panose="020B0004020202020204" pitchFamily="34" charset="0"/>
            </a:rPr>
            <a:t>Stylus or touchscreen signature</a:t>
          </a:r>
        </a:p>
      </dgm:t>
    </dgm:pt>
    <dgm:pt modelId="{97E29E84-FAE0-4120-BE47-B8A309473071}" type="parTrans" cxnId="{B4F8B74F-937D-4CDE-B230-4119E0939983}">
      <dgm:prSet/>
      <dgm:spPr/>
      <dgm:t>
        <a:bodyPr/>
        <a:lstStyle/>
        <a:p>
          <a:endParaRPr lang="en-US"/>
        </a:p>
      </dgm:t>
    </dgm:pt>
    <dgm:pt modelId="{17287E66-9D47-4768-96AE-CAF32677867F}" type="sibTrans" cxnId="{B4F8B74F-937D-4CDE-B230-4119E0939983}">
      <dgm:prSet/>
      <dgm:spPr/>
      <dgm:t>
        <a:bodyPr/>
        <a:lstStyle/>
        <a:p>
          <a:endParaRPr lang="en-US"/>
        </a:p>
      </dgm:t>
    </dgm:pt>
    <dgm:pt modelId="{5558ABB5-AA9B-4822-8B63-95A4643066B3}">
      <dgm:prSet custT="1"/>
      <dgm:spPr/>
      <dgm:t>
        <a:bodyPr/>
        <a:lstStyle/>
        <a:p>
          <a:r>
            <a:rPr lang="en-US" sz="1800" dirty="0">
              <a:latin typeface="Aptos" panose="020B0004020202020204" pitchFamily="34" charset="0"/>
            </a:rPr>
            <a:t>Digitized handwritten signature</a:t>
          </a:r>
        </a:p>
      </dgm:t>
    </dgm:pt>
    <dgm:pt modelId="{C1870376-4596-4BBC-A1F4-C2F07E861D2D}" type="parTrans" cxnId="{F6845AF3-2F51-4B64-A5A2-FB12B63CC58D}">
      <dgm:prSet/>
      <dgm:spPr/>
      <dgm:t>
        <a:bodyPr/>
        <a:lstStyle/>
        <a:p>
          <a:endParaRPr lang="en-US"/>
        </a:p>
      </dgm:t>
    </dgm:pt>
    <dgm:pt modelId="{F8AFEAA4-2F63-427C-9B07-72B7A71AC451}" type="sibTrans" cxnId="{F6845AF3-2F51-4B64-A5A2-FB12B63CC58D}">
      <dgm:prSet/>
      <dgm:spPr/>
      <dgm:t>
        <a:bodyPr/>
        <a:lstStyle/>
        <a:p>
          <a:endParaRPr lang="en-US"/>
        </a:p>
      </dgm:t>
    </dgm:pt>
    <dgm:pt modelId="{282D1670-A1CE-4AEE-AD1D-2FCCED4B1C95}">
      <dgm:prSet custT="1"/>
      <dgm:spPr/>
      <dgm:t>
        <a:bodyPr/>
        <a:lstStyle/>
        <a:p>
          <a:r>
            <a:rPr lang="en-US" sz="1800" dirty="0">
              <a:latin typeface="Aptos" panose="020B0004020202020204" pitchFamily="34" charset="0"/>
            </a:rPr>
            <a:t>Authentication and audit-trail data</a:t>
          </a:r>
        </a:p>
      </dgm:t>
    </dgm:pt>
    <dgm:pt modelId="{18E12BE3-89F2-4BCE-8525-D388698A00D3}" type="parTrans" cxnId="{F3A1D619-E82B-4758-814E-763DDD67E2F3}">
      <dgm:prSet/>
      <dgm:spPr/>
      <dgm:t>
        <a:bodyPr/>
        <a:lstStyle/>
        <a:p>
          <a:endParaRPr lang="en-US"/>
        </a:p>
      </dgm:t>
    </dgm:pt>
    <dgm:pt modelId="{CAC478BE-5DCC-466E-823C-17616E5807ED}" type="sibTrans" cxnId="{F3A1D619-E82B-4758-814E-763DDD67E2F3}">
      <dgm:prSet/>
      <dgm:spPr/>
      <dgm:t>
        <a:bodyPr/>
        <a:lstStyle/>
        <a:p>
          <a:endParaRPr lang="en-US"/>
        </a:p>
      </dgm:t>
    </dgm:pt>
    <dgm:pt modelId="{8D049984-AF9C-432C-A6B9-6101E1A054A5}" type="pres">
      <dgm:prSet presAssocID="{8831DCCC-6AA6-44C1-BEF8-C23187291F01}" presName="linear" presStyleCnt="0">
        <dgm:presLayoutVars>
          <dgm:animLvl val="lvl"/>
          <dgm:resizeHandles val="exact"/>
        </dgm:presLayoutVars>
      </dgm:prSet>
      <dgm:spPr/>
    </dgm:pt>
    <dgm:pt modelId="{8CFF04D5-4DB3-4460-88F7-AD363C2E7443}" type="pres">
      <dgm:prSet presAssocID="{45D2DF19-CAAD-47F0-965C-221F5A340A71}" presName="parentText" presStyleLbl="node1" presStyleIdx="0" presStyleCnt="1">
        <dgm:presLayoutVars>
          <dgm:chMax val="0"/>
          <dgm:bulletEnabled val="1"/>
        </dgm:presLayoutVars>
      </dgm:prSet>
      <dgm:spPr/>
    </dgm:pt>
    <dgm:pt modelId="{A151ABE5-645A-4781-9D4F-AFDC78BF3893}" type="pres">
      <dgm:prSet presAssocID="{45D2DF19-CAAD-47F0-965C-221F5A340A71}" presName="childText" presStyleLbl="revTx" presStyleIdx="0" presStyleCnt="1">
        <dgm:presLayoutVars>
          <dgm:bulletEnabled val="1"/>
        </dgm:presLayoutVars>
      </dgm:prSet>
      <dgm:spPr/>
    </dgm:pt>
  </dgm:ptLst>
  <dgm:cxnLst>
    <dgm:cxn modelId="{94BB9903-A899-4E30-947A-2F6D1EF44830}" type="presOf" srcId="{DA628578-421A-4176-81F7-08F35946E310}" destId="{A151ABE5-645A-4781-9D4F-AFDC78BF3893}" srcOrd="0" destOrd="0" presId="urn:microsoft.com/office/officeart/2005/8/layout/vList2"/>
    <dgm:cxn modelId="{5E7A8914-47B8-4BCB-9049-C43A2E142D6C}" srcId="{45D2DF19-CAAD-47F0-965C-221F5A340A71}" destId="{5710E53C-9C09-4DB5-B06D-FFB30F09B818}" srcOrd="1" destOrd="0" parTransId="{7F1547FA-2936-40B6-90B0-0669B604E476}" sibTransId="{ECA14E73-0186-45F4-AF9B-78BFAF2E7456}"/>
    <dgm:cxn modelId="{F3A1D619-E82B-4758-814E-763DDD67E2F3}" srcId="{45D2DF19-CAAD-47F0-965C-221F5A340A71}" destId="{282D1670-A1CE-4AEE-AD1D-2FCCED4B1C95}" srcOrd="4" destOrd="0" parTransId="{18E12BE3-89F2-4BCE-8525-D388698A00D3}" sibTransId="{CAC478BE-5DCC-466E-823C-17616E5807ED}"/>
    <dgm:cxn modelId="{B4F8B74F-937D-4CDE-B230-4119E0939983}" srcId="{45D2DF19-CAAD-47F0-965C-221F5A340A71}" destId="{ACBFF847-85D3-4388-A6D2-634182904A1F}" srcOrd="2" destOrd="0" parTransId="{97E29E84-FAE0-4120-BE47-B8A309473071}" sibTransId="{17287E66-9D47-4768-96AE-CAF32677867F}"/>
    <dgm:cxn modelId="{913DA951-482A-44FB-AF28-4C861F2CA8BD}" srcId="{45D2DF19-CAAD-47F0-965C-221F5A340A71}" destId="{DA628578-421A-4176-81F7-08F35946E310}" srcOrd="0" destOrd="0" parTransId="{0D99AF14-4E47-4A37-92F7-8442D334B21D}" sibTransId="{38824402-8D95-4DDF-9FBD-2678FB4A1F72}"/>
    <dgm:cxn modelId="{32E44873-8C66-4DDE-BDE1-74CD7C28B7BC}" type="presOf" srcId="{8831DCCC-6AA6-44C1-BEF8-C23187291F01}" destId="{8D049984-AF9C-432C-A6B9-6101E1A054A5}" srcOrd="0" destOrd="0" presId="urn:microsoft.com/office/officeart/2005/8/layout/vList2"/>
    <dgm:cxn modelId="{9EA28D53-BBFA-4E49-9093-1200A137EC6F}" type="presOf" srcId="{45D2DF19-CAAD-47F0-965C-221F5A340A71}" destId="{8CFF04D5-4DB3-4460-88F7-AD363C2E7443}" srcOrd="0" destOrd="0" presId="urn:microsoft.com/office/officeart/2005/8/layout/vList2"/>
    <dgm:cxn modelId="{D654D194-6B8C-4424-9F16-92487246B2DA}" type="presOf" srcId="{5710E53C-9C09-4DB5-B06D-FFB30F09B818}" destId="{A151ABE5-645A-4781-9D4F-AFDC78BF3893}" srcOrd="0" destOrd="1" presId="urn:microsoft.com/office/officeart/2005/8/layout/vList2"/>
    <dgm:cxn modelId="{A1C2DA98-069C-4027-8E31-497A7B90F81A}" type="presOf" srcId="{5558ABB5-AA9B-4822-8B63-95A4643066B3}" destId="{A151ABE5-645A-4781-9D4F-AFDC78BF3893}" srcOrd="0" destOrd="3" presId="urn:microsoft.com/office/officeart/2005/8/layout/vList2"/>
    <dgm:cxn modelId="{6216DFB0-949E-4292-9BBD-630B70F060BB}" srcId="{8831DCCC-6AA6-44C1-BEF8-C23187291F01}" destId="{45D2DF19-CAAD-47F0-965C-221F5A340A71}" srcOrd="0" destOrd="0" parTransId="{11D9AD40-88D7-4D3F-8A46-1AF47A0D9CF8}" sibTransId="{F97CB265-5CD8-4FD6-A414-B4F4C7472535}"/>
    <dgm:cxn modelId="{E9DF7BBB-AF39-45F7-8C4E-8D0E3F0A7C5A}" type="presOf" srcId="{ACBFF847-85D3-4388-A6D2-634182904A1F}" destId="{A151ABE5-645A-4781-9D4F-AFDC78BF3893}" srcOrd="0" destOrd="2" presId="urn:microsoft.com/office/officeart/2005/8/layout/vList2"/>
    <dgm:cxn modelId="{4B6793D7-86EA-4B86-91B2-53ADDF590AB1}" type="presOf" srcId="{282D1670-A1CE-4AEE-AD1D-2FCCED4B1C95}" destId="{A151ABE5-645A-4781-9D4F-AFDC78BF3893}" srcOrd="0" destOrd="4" presId="urn:microsoft.com/office/officeart/2005/8/layout/vList2"/>
    <dgm:cxn modelId="{F6845AF3-2F51-4B64-A5A2-FB12B63CC58D}" srcId="{45D2DF19-CAAD-47F0-965C-221F5A340A71}" destId="{5558ABB5-AA9B-4822-8B63-95A4643066B3}" srcOrd="3" destOrd="0" parTransId="{C1870376-4596-4BBC-A1F4-C2F07E861D2D}" sibTransId="{F8AFEAA4-2F63-427C-9B07-72B7A71AC451}"/>
    <dgm:cxn modelId="{4971BD48-4BB3-43EB-B34E-B0D6D5AE5B03}" type="presParOf" srcId="{8D049984-AF9C-432C-A6B9-6101E1A054A5}" destId="{8CFF04D5-4DB3-4460-88F7-AD363C2E7443}" srcOrd="0" destOrd="0" presId="urn:microsoft.com/office/officeart/2005/8/layout/vList2"/>
    <dgm:cxn modelId="{BA2DEF61-62CC-464C-A4B9-A55236454703}" type="presParOf" srcId="{8D049984-AF9C-432C-A6B9-6101E1A054A5}" destId="{A151ABE5-645A-4781-9D4F-AFDC78BF3893}"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831DCCC-6AA6-44C1-BEF8-C23187291F01}" type="doc">
      <dgm:prSet loTypeId="urn:microsoft.com/office/officeart/2005/8/layout/vList2" loCatId="list" qsTypeId="urn:microsoft.com/office/officeart/2005/8/quickstyle/simple1" qsCatId="simple" csTypeId="urn:microsoft.com/office/officeart/2005/8/colors/accent1_4" csCatId="accent1" phldr="1"/>
      <dgm:spPr/>
      <dgm:t>
        <a:bodyPr/>
        <a:lstStyle/>
        <a:p>
          <a:endParaRPr lang="en-US"/>
        </a:p>
      </dgm:t>
    </dgm:pt>
    <dgm:pt modelId="{45D2DF19-CAAD-47F0-965C-221F5A340A71}">
      <dgm:prSet phldrT="[Text]" phldr="0" custT="1"/>
      <dgm:spPr/>
      <dgm:t>
        <a:bodyPr/>
        <a:lstStyle/>
        <a:p>
          <a:r>
            <a:rPr lang="en-US" sz="1800" b="1" dirty="0">
              <a:latin typeface="Aptos" panose="020B0004020202020204" pitchFamily="34" charset="0"/>
            </a:rPr>
            <a:t>Compliance Questions</a:t>
          </a:r>
        </a:p>
      </dgm:t>
    </dgm:pt>
    <dgm:pt modelId="{11D9AD40-88D7-4D3F-8A46-1AF47A0D9CF8}" type="parTrans" cxnId="{6216DFB0-949E-4292-9BBD-630B70F060BB}">
      <dgm:prSet/>
      <dgm:spPr/>
      <dgm:t>
        <a:bodyPr/>
        <a:lstStyle/>
        <a:p>
          <a:endParaRPr lang="en-US"/>
        </a:p>
      </dgm:t>
    </dgm:pt>
    <dgm:pt modelId="{F97CB265-5CD8-4FD6-A414-B4F4C7472535}" type="sibTrans" cxnId="{6216DFB0-949E-4292-9BBD-630B70F060BB}">
      <dgm:prSet/>
      <dgm:spPr/>
      <dgm:t>
        <a:bodyPr/>
        <a:lstStyle/>
        <a:p>
          <a:endParaRPr lang="en-US"/>
        </a:p>
      </dgm:t>
    </dgm:pt>
    <dgm:pt modelId="{DA628578-421A-4176-81F7-08F35946E310}">
      <dgm:prSet phldrT="[Text]" phldr="0" custT="1"/>
      <dgm:spPr/>
      <dgm:t>
        <a:bodyPr/>
        <a:lstStyle/>
        <a:p>
          <a:r>
            <a:rPr lang="en-US" sz="1800" dirty="0">
              <a:latin typeface="Aptos" panose="020B0004020202020204" pitchFamily="34" charset="0"/>
            </a:rPr>
            <a:t>What establishes the customer’s assent?</a:t>
          </a:r>
        </a:p>
      </dgm:t>
    </dgm:pt>
    <dgm:pt modelId="{0D99AF14-4E47-4A37-92F7-8442D334B21D}" type="parTrans" cxnId="{913DA951-482A-44FB-AF28-4C861F2CA8BD}">
      <dgm:prSet/>
      <dgm:spPr/>
      <dgm:t>
        <a:bodyPr/>
        <a:lstStyle/>
        <a:p>
          <a:endParaRPr lang="en-US"/>
        </a:p>
      </dgm:t>
    </dgm:pt>
    <dgm:pt modelId="{38824402-8D95-4DDF-9FBD-2678FB4A1F72}" type="sibTrans" cxnId="{913DA951-482A-44FB-AF28-4C861F2CA8BD}">
      <dgm:prSet/>
      <dgm:spPr/>
      <dgm:t>
        <a:bodyPr/>
        <a:lstStyle/>
        <a:p>
          <a:endParaRPr lang="en-US"/>
        </a:p>
      </dgm:t>
    </dgm:pt>
    <dgm:pt modelId="{CF3ADC67-0FAD-430D-BC21-82A92ECA87FB}">
      <dgm:prSet custT="1"/>
      <dgm:spPr/>
      <dgm:t>
        <a:bodyPr/>
        <a:lstStyle/>
        <a:p>
          <a:r>
            <a:rPr lang="en-US" sz="1800" dirty="0">
              <a:latin typeface="Aptos" panose="020B0004020202020204" pitchFamily="34" charset="0"/>
            </a:rPr>
            <a:t>What record is retained?</a:t>
          </a:r>
        </a:p>
      </dgm:t>
    </dgm:pt>
    <dgm:pt modelId="{CAB2E2FA-16CE-4109-8223-C8957EFA01C9}" type="parTrans" cxnId="{0DBF4086-1ADF-4C29-A6F4-C55D0CC252F4}">
      <dgm:prSet/>
      <dgm:spPr/>
      <dgm:t>
        <a:bodyPr/>
        <a:lstStyle/>
        <a:p>
          <a:endParaRPr lang="en-US"/>
        </a:p>
      </dgm:t>
    </dgm:pt>
    <dgm:pt modelId="{05D93EAC-0D23-4CDE-8904-A0D488748ECE}" type="sibTrans" cxnId="{0DBF4086-1ADF-4C29-A6F4-C55D0CC252F4}">
      <dgm:prSet/>
      <dgm:spPr/>
      <dgm:t>
        <a:bodyPr/>
        <a:lstStyle/>
        <a:p>
          <a:endParaRPr lang="en-US"/>
        </a:p>
      </dgm:t>
    </dgm:pt>
    <dgm:pt modelId="{B8EBA18F-73D2-4064-83CB-2BD45F3AD489}">
      <dgm:prSet custT="1"/>
      <dgm:spPr/>
      <dgm:t>
        <a:bodyPr/>
        <a:lstStyle/>
        <a:p>
          <a:r>
            <a:rPr lang="en-US" sz="1800" dirty="0">
              <a:latin typeface="Aptos" panose="020B0004020202020204" pitchFamily="34" charset="0"/>
            </a:rPr>
            <a:t>Can the record be reproduced?</a:t>
          </a:r>
        </a:p>
      </dgm:t>
    </dgm:pt>
    <dgm:pt modelId="{DAA47100-C225-414F-8AF5-BBDC3DFE8539}" type="parTrans" cxnId="{65F76FC2-B012-414A-A36E-55F9A8FB040C}">
      <dgm:prSet/>
      <dgm:spPr/>
      <dgm:t>
        <a:bodyPr/>
        <a:lstStyle/>
        <a:p>
          <a:endParaRPr lang="en-US"/>
        </a:p>
      </dgm:t>
    </dgm:pt>
    <dgm:pt modelId="{740415F0-CBF0-47B2-9DCF-74A002544FFA}" type="sibTrans" cxnId="{65F76FC2-B012-414A-A36E-55F9A8FB040C}">
      <dgm:prSet/>
      <dgm:spPr/>
      <dgm:t>
        <a:bodyPr/>
        <a:lstStyle/>
        <a:p>
          <a:endParaRPr lang="en-US"/>
        </a:p>
      </dgm:t>
    </dgm:pt>
    <dgm:pt modelId="{3F9AB270-2777-4562-AB84-CF5754539604}">
      <dgm:prSet custT="1"/>
      <dgm:spPr/>
      <dgm:t>
        <a:bodyPr/>
        <a:lstStyle/>
        <a:p>
          <a:r>
            <a:rPr lang="en-US" sz="1800" dirty="0">
              <a:latin typeface="Aptos" panose="020B0004020202020204" pitchFamily="34" charset="0"/>
            </a:rPr>
            <a:t>Is a handwritten specimen available?</a:t>
          </a:r>
        </a:p>
      </dgm:t>
    </dgm:pt>
    <dgm:pt modelId="{10388943-EA72-461D-AB52-04A1FFA2EA8E}" type="parTrans" cxnId="{006A54C9-E91B-4BBD-ADE0-D7B83E3BB0B3}">
      <dgm:prSet/>
      <dgm:spPr/>
      <dgm:t>
        <a:bodyPr/>
        <a:lstStyle/>
        <a:p>
          <a:endParaRPr lang="en-US"/>
        </a:p>
      </dgm:t>
    </dgm:pt>
    <dgm:pt modelId="{20B45804-E918-456D-9288-28D651040F67}" type="sibTrans" cxnId="{006A54C9-E91B-4BBD-ADE0-D7B83E3BB0B3}">
      <dgm:prSet/>
      <dgm:spPr/>
      <dgm:t>
        <a:bodyPr/>
        <a:lstStyle/>
        <a:p>
          <a:endParaRPr lang="en-US"/>
        </a:p>
      </dgm:t>
    </dgm:pt>
    <dgm:pt modelId="{026D583E-88BD-4683-843E-AF2FCBA8947A}">
      <dgm:prSet custT="1"/>
      <dgm:spPr/>
      <dgm:t>
        <a:bodyPr/>
        <a:lstStyle/>
        <a:p>
          <a:r>
            <a:rPr lang="en-US" sz="1800" dirty="0">
              <a:latin typeface="Aptos" panose="020B0004020202020204" pitchFamily="34" charset="0"/>
            </a:rPr>
            <a:t>How will check signatures be evaluated?</a:t>
          </a:r>
        </a:p>
      </dgm:t>
    </dgm:pt>
    <dgm:pt modelId="{EFA618C3-DF19-48A5-AC1F-EE46A1B15375}" type="parTrans" cxnId="{72C7FAB0-791D-453F-AA15-CB551F320298}">
      <dgm:prSet/>
      <dgm:spPr/>
      <dgm:t>
        <a:bodyPr/>
        <a:lstStyle/>
        <a:p>
          <a:endParaRPr lang="en-US"/>
        </a:p>
      </dgm:t>
    </dgm:pt>
    <dgm:pt modelId="{2C0AD237-BFB3-4761-BB57-2910BAED9628}" type="sibTrans" cxnId="{72C7FAB0-791D-453F-AA15-CB551F320298}">
      <dgm:prSet/>
      <dgm:spPr/>
      <dgm:t>
        <a:bodyPr/>
        <a:lstStyle/>
        <a:p>
          <a:endParaRPr lang="en-US"/>
        </a:p>
      </dgm:t>
    </dgm:pt>
    <dgm:pt modelId="{86E886D7-4E7F-4A49-BD03-17DCE65C8C14}">
      <dgm:prSet custT="1"/>
      <dgm:spPr/>
      <dgm:t>
        <a:bodyPr/>
        <a:lstStyle/>
        <a:p>
          <a:r>
            <a:rPr lang="en-US" sz="1800" dirty="0">
              <a:latin typeface="Aptos" panose="020B0004020202020204" pitchFamily="34" charset="0"/>
            </a:rPr>
            <a:t>What alternative controls compensate for limited comparison value?</a:t>
          </a:r>
        </a:p>
      </dgm:t>
    </dgm:pt>
    <dgm:pt modelId="{01B6CEE8-52DA-42E6-934F-7D540680BB61}" type="parTrans" cxnId="{5C6086C2-CE5F-40B5-8F43-46BBA4CD2F7D}">
      <dgm:prSet/>
      <dgm:spPr/>
      <dgm:t>
        <a:bodyPr/>
        <a:lstStyle/>
        <a:p>
          <a:endParaRPr lang="en-US"/>
        </a:p>
      </dgm:t>
    </dgm:pt>
    <dgm:pt modelId="{57A0CA54-E34A-4388-9F18-BF2B9CDD40CA}" type="sibTrans" cxnId="{5C6086C2-CE5F-40B5-8F43-46BBA4CD2F7D}">
      <dgm:prSet/>
      <dgm:spPr/>
      <dgm:t>
        <a:bodyPr/>
        <a:lstStyle/>
        <a:p>
          <a:endParaRPr lang="en-US"/>
        </a:p>
      </dgm:t>
    </dgm:pt>
    <dgm:pt modelId="{8D049984-AF9C-432C-A6B9-6101E1A054A5}" type="pres">
      <dgm:prSet presAssocID="{8831DCCC-6AA6-44C1-BEF8-C23187291F01}" presName="linear" presStyleCnt="0">
        <dgm:presLayoutVars>
          <dgm:animLvl val="lvl"/>
          <dgm:resizeHandles val="exact"/>
        </dgm:presLayoutVars>
      </dgm:prSet>
      <dgm:spPr/>
    </dgm:pt>
    <dgm:pt modelId="{8CFF04D5-4DB3-4460-88F7-AD363C2E7443}" type="pres">
      <dgm:prSet presAssocID="{45D2DF19-CAAD-47F0-965C-221F5A340A71}" presName="parentText" presStyleLbl="node1" presStyleIdx="0" presStyleCnt="1" custLinFactNeighborY="-2103">
        <dgm:presLayoutVars>
          <dgm:chMax val="0"/>
          <dgm:bulletEnabled val="1"/>
        </dgm:presLayoutVars>
      </dgm:prSet>
      <dgm:spPr/>
    </dgm:pt>
    <dgm:pt modelId="{A151ABE5-645A-4781-9D4F-AFDC78BF3893}" type="pres">
      <dgm:prSet presAssocID="{45D2DF19-CAAD-47F0-965C-221F5A340A71}" presName="childText" presStyleLbl="revTx" presStyleIdx="0" presStyleCnt="1">
        <dgm:presLayoutVars>
          <dgm:bulletEnabled val="1"/>
        </dgm:presLayoutVars>
      </dgm:prSet>
      <dgm:spPr/>
    </dgm:pt>
  </dgm:ptLst>
  <dgm:cxnLst>
    <dgm:cxn modelId="{94BB9903-A899-4E30-947A-2F6D1EF44830}" type="presOf" srcId="{DA628578-421A-4176-81F7-08F35946E310}" destId="{A151ABE5-645A-4781-9D4F-AFDC78BF3893}" srcOrd="0" destOrd="0" presId="urn:microsoft.com/office/officeart/2005/8/layout/vList2"/>
    <dgm:cxn modelId="{5BD58305-4002-42FC-8196-D6EAF6A93B84}" type="presOf" srcId="{CF3ADC67-0FAD-430D-BC21-82A92ECA87FB}" destId="{A151ABE5-645A-4781-9D4F-AFDC78BF3893}" srcOrd="0" destOrd="1" presId="urn:microsoft.com/office/officeart/2005/8/layout/vList2"/>
    <dgm:cxn modelId="{F5A8620E-6272-4D82-974F-EA0995884D72}" type="presOf" srcId="{86E886D7-4E7F-4A49-BD03-17DCE65C8C14}" destId="{A151ABE5-645A-4781-9D4F-AFDC78BF3893}" srcOrd="0" destOrd="5" presId="urn:microsoft.com/office/officeart/2005/8/layout/vList2"/>
    <dgm:cxn modelId="{7B221A5E-9C20-42EB-BC48-104670889FBD}" type="presOf" srcId="{3F9AB270-2777-4562-AB84-CF5754539604}" destId="{A151ABE5-645A-4781-9D4F-AFDC78BF3893}" srcOrd="0" destOrd="3" presId="urn:microsoft.com/office/officeart/2005/8/layout/vList2"/>
    <dgm:cxn modelId="{913DA951-482A-44FB-AF28-4C861F2CA8BD}" srcId="{45D2DF19-CAAD-47F0-965C-221F5A340A71}" destId="{DA628578-421A-4176-81F7-08F35946E310}" srcOrd="0" destOrd="0" parTransId="{0D99AF14-4E47-4A37-92F7-8442D334B21D}" sibTransId="{38824402-8D95-4DDF-9FBD-2678FB4A1F72}"/>
    <dgm:cxn modelId="{32E44873-8C66-4DDE-BDE1-74CD7C28B7BC}" type="presOf" srcId="{8831DCCC-6AA6-44C1-BEF8-C23187291F01}" destId="{8D049984-AF9C-432C-A6B9-6101E1A054A5}" srcOrd="0" destOrd="0" presId="urn:microsoft.com/office/officeart/2005/8/layout/vList2"/>
    <dgm:cxn modelId="{9EA28D53-BBFA-4E49-9093-1200A137EC6F}" type="presOf" srcId="{45D2DF19-CAAD-47F0-965C-221F5A340A71}" destId="{8CFF04D5-4DB3-4460-88F7-AD363C2E7443}" srcOrd="0" destOrd="0" presId="urn:microsoft.com/office/officeart/2005/8/layout/vList2"/>
    <dgm:cxn modelId="{0DBF4086-1ADF-4C29-A6F4-C55D0CC252F4}" srcId="{45D2DF19-CAAD-47F0-965C-221F5A340A71}" destId="{CF3ADC67-0FAD-430D-BC21-82A92ECA87FB}" srcOrd="1" destOrd="0" parTransId="{CAB2E2FA-16CE-4109-8223-C8957EFA01C9}" sibTransId="{05D93EAC-0D23-4CDE-8904-A0D488748ECE}"/>
    <dgm:cxn modelId="{4449E2A7-0BCE-4A3B-9A2D-D4F3FED2D84B}" type="presOf" srcId="{026D583E-88BD-4683-843E-AF2FCBA8947A}" destId="{A151ABE5-645A-4781-9D4F-AFDC78BF3893}" srcOrd="0" destOrd="4" presId="urn:microsoft.com/office/officeart/2005/8/layout/vList2"/>
    <dgm:cxn modelId="{6216DFB0-949E-4292-9BBD-630B70F060BB}" srcId="{8831DCCC-6AA6-44C1-BEF8-C23187291F01}" destId="{45D2DF19-CAAD-47F0-965C-221F5A340A71}" srcOrd="0" destOrd="0" parTransId="{11D9AD40-88D7-4D3F-8A46-1AF47A0D9CF8}" sibTransId="{F97CB265-5CD8-4FD6-A414-B4F4C7472535}"/>
    <dgm:cxn modelId="{72C7FAB0-791D-453F-AA15-CB551F320298}" srcId="{45D2DF19-CAAD-47F0-965C-221F5A340A71}" destId="{026D583E-88BD-4683-843E-AF2FCBA8947A}" srcOrd="4" destOrd="0" parTransId="{EFA618C3-DF19-48A5-AC1F-EE46A1B15375}" sibTransId="{2C0AD237-BFB3-4761-BB57-2910BAED9628}"/>
    <dgm:cxn modelId="{65F76FC2-B012-414A-A36E-55F9A8FB040C}" srcId="{45D2DF19-CAAD-47F0-965C-221F5A340A71}" destId="{B8EBA18F-73D2-4064-83CB-2BD45F3AD489}" srcOrd="2" destOrd="0" parTransId="{DAA47100-C225-414F-8AF5-BBDC3DFE8539}" sibTransId="{740415F0-CBF0-47B2-9DCF-74A002544FFA}"/>
    <dgm:cxn modelId="{5C6086C2-CE5F-40B5-8F43-46BBA4CD2F7D}" srcId="{45D2DF19-CAAD-47F0-965C-221F5A340A71}" destId="{86E886D7-4E7F-4A49-BD03-17DCE65C8C14}" srcOrd="5" destOrd="0" parTransId="{01B6CEE8-52DA-42E6-934F-7D540680BB61}" sibTransId="{57A0CA54-E34A-4388-9F18-BF2B9CDD40CA}"/>
    <dgm:cxn modelId="{006A54C9-E91B-4BBD-ADE0-D7B83E3BB0B3}" srcId="{45D2DF19-CAAD-47F0-965C-221F5A340A71}" destId="{3F9AB270-2777-4562-AB84-CF5754539604}" srcOrd="3" destOrd="0" parTransId="{10388943-EA72-461D-AB52-04A1FFA2EA8E}" sibTransId="{20B45804-E918-456D-9288-28D651040F67}"/>
    <dgm:cxn modelId="{64EDB9D3-98D7-4CC3-9F32-1EF031CA0DF2}" type="presOf" srcId="{B8EBA18F-73D2-4064-83CB-2BD45F3AD489}" destId="{A151ABE5-645A-4781-9D4F-AFDC78BF3893}" srcOrd="0" destOrd="2" presId="urn:microsoft.com/office/officeart/2005/8/layout/vList2"/>
    <dgm:cxn modelId="{4971BD48-4BB3-43EB-B34E-B0D6D5AE5B03}" type="presParOf" srcId="{8D049984-AF9C-432C-A6B9-6101E1A054A5}" destId="{8CFF04D5-4DB3-4460-88F7-AD363C2E7443}" srcOrd="0" destOrd="0" presId="urn:microsoft.com/office/officeart/2005/8/layout/vList2"/>
    <dgm:cxn modelId="{BA2DEF61-62CC-464C-A4B9-A55236454703}" type="presParOf" srcId="{8D049984-AF9C-432C-A6B9-6101E1A054A5}" destId="{A151ABE5-645A-4781-9D4F-AFDC78BF3893}" srcOrd="1"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2968CED-1A96-4AC5-B5BF-770AA2E90F08}" type="doc">
      <dgm:prSet loTypeId="urn:microsoft.com/office/officeart/2005/8/layout/hList1" loCatId="list" qsTypeId="urn:microsoft.com/office/officeart/2005/8/quickstyle/simple1" qsCatId="simple" csTypeId="urn:microsoft.com/office/officeart/2005/8/colors/accent1_4" csCatId="accent1" phldr="1"/>
      <dgm:spPr/>
      <dgm:t>
        <a:bodyPr/>
        <a:lstStyle/>
        <a:p>
          <a:endParaRPr lang="en-US"/>
        </a:p>
      </dgm:t>
    </dgm:pt>
    <dgm:pt modelId="{323EBE0C-A0B6-40A7-B545-91045B83ADA7}">
      <dgm:prSet phldrT="[Text]" phldr="0"/>
      <dgm:spPr/>
      <dgm:t>
        <a:bodyPr/>
        <a:lstStyle/>
        <a:p>
          <a:r>
            <a:rPr lang="en-US" b="1" dirty="0">
              <a:latin typeface="Aptos" panose="020B0004020202020204" pitchFamily="34" charset="0"/>
            </a:rPr>
            <a:t>Traditional Controls</a:t>
          </a:r>
        </a:p>
      </dgm:t>
    </dgm:pt>
    <dgm:pt modelId="{2C2E0CA3-B53B-45E3-9E83-C636856F1CDA}" type="parTrans" cxnId="{73BACAC4-A586-41F7-968F-AD80586E9F4B}">
      <dgm:prSet/>
      <dgm:spPr/>
      <dgm:t>
        <a:bodyPr/>
        <a:lstStyle/>
        <a:p>
          <a:endParaRPr lang="en-US"/>
        </a:p>
      </dgm:t>
    </dgm:pt>
    <dgm:pt modelId="{00CAA903-C3A6-4DD5-A8DB-3066C2BE203D}" type="sibTrans" cxnId="{73BACAC4-A586-41F7-968F-AD80586E9F4B}">
      <dgm:prSet/>
      <dgm:spPr/>
      <dgm:t>
        <a:bodyPr/>
        <a:lstStyle/>
        <a:p>
          <a:endParaRPr lang="en-US"/>
        </a:p>
      </dgm:t>
    </dgm:pt>
    <dgm:pt modelId="{AB115EC7-13E7-4B59-9BB0-FAD8E32F685F}">
      <dgm:prSet phldrT="[Text]" phldr="0" custT="1"/>
      <dgm:spPr/>
      <dgm:t>
        <a:bodyPr/>
        <a:lstStyle/>
        <a:p>
          <a:r>
            <a:rPr lang="en-US" sz="1800" dirty="0">
              <a:latin typeface="Aptos" panose="020B0004020202020204" pitchFamily="34" charset="0"/>
            </a:rPr>
            <a:t>Signature-card comparison</a:t>
          </a:r>
        </a:p>
      </dgm:t>
    </dgm:pt>
    <dgm:pt modelId="{EA75CCC8-DB02-4106-AF9C-C6B1404AB336}" type="parTrans" cxnId="{2C4E55BA-80B5-486F-B415-B78C952D67B8}">
      <dgm:prSet/>
      <dgm:spPr/>
      <dgm:t>
        <a:bodyPr/>
        <a:lstStyle/>
        <a:p>
          <a:endParaRPr lang="en-US"/>
        </a:p>
      </dgm:t>
    </dgm:pt>
    <dgm:pt modelId="{F2FB64A7-924D-4A61-93E9-3D5B1C8872AC}" type="sibTrans" cxnId="{2C4E55BA-80B5-486F-B415-B78C952D67B8}">
      <dgm:prSet/>
      <dgm:spPr/>
      <dgm:t>
        <a:bodyPr/>
        <a:lstStyle/>
        <a:p>
          <a:endParaRPr lang="en-US"/>
        </a:p>
      </dgm:t>
    </dgm:pt>
    <dgm:pt modelId="{86CFC46A-4FCB-42E1-8DA9-C3F64D3E3FD1}">
      <dgm:prSet phldrT="[Text]" phldr="0" custT="1"/>
      <dgm:spPr/>
      <dgm:t>
        <a:bodyPr/>
        <a:lstStyle/>
        <a:p>
          <a:r>
            <a:rPr lang="en-US" sz="1800" dirty="0">
              <a:latin typeface="Aptos" panose="020B0004020202020204" pitchFamily="34" charset="0"/>
            </a:rPr>
            <a:t>Teller operations review</a:t>
          </a:r>
        </a:p>
      </dgm:t>
    </dgm:pt>
    <dgm:pt modelId="{694F57C4-B9EB-4663-A252-A7442744EABA}" type="parTrans" cxnId="{167F5AF8-3EC0-414D-9891-8E68F4749406}">
      <dgm:prSet/>
      <dgm:spPr/>
      <dgm:t>
        <a:bodyPr/>
        <a:lstStyle/>
        <a:p>
          <a:endParaRPr lang="en-US"/>
        </a:p>
      </dgm:t>
    </dgm:pt>
    <dgm:pt modelId="{3222A007-7FAE-48A0-AEC4-590D9723DA42}" type="sibTrans" cxnId="{167F5AF8-3EC0-414D-9891-8E68F4749406}">
      <dgm:prSet/>
      <dgm:spPr/>
      <dgm:t>
        <a:bodyPr/>
        <a:lstStyle/>
        <a:p>
          <a:endParaRPr lang="en-US"/>
        </a:p>
      </dgm:t>
    </dgm:pt>
    <dgm:pt modelId="{16482E94-629D-48C2-A8FE-FF53B7FC6DE2}">
      <dgm:prSet phldrT="[Text]" phldr="0"/>
      <dgm:spPr/>
      <dgm:t>
        <a:bodyPr/>
        <a:lstStyle/>
        <a:p>
          <a:r>
            <a:rPr lang="en-US" b="1" dirty="0">
              <a:latin typeface="Aptos" panose="020B0004020202020204" pitchFamily="34" charset="0"/>
            </a:rPr>
            <a:t>Technology-Assisted Controls</a:t>
          </a:r>
        </a:p>
      </dgm:t>
    </dgm:pt>
    <dgm:pt modelId="{56D8D03C-CD7B-4413-9EE4-80D48729A365}" type="parTrans" cxnId="{B763DFD5-D0A0-4A2C-A297-DC577CF01FC1}">
      <dgm:prSet/>
      <dgm:spPr/>
      <dgm:t>
        <a:bodyPr/>
        <a:lstStyle/>
        <a:p>
          <a:endParaRPr lang="en-US"/>
        </a:p>
      </dgm:t>
    </dgm:pt>
    <dgm:pt modelId="{2EA92AEF-A2DA-4D4F-9BAE-756C60C8D3E1}" type="sibTrans" cxnId="{B763DFD5-D0A0-4A2C-A297-DC577CF01FC1}">
      <dgm:prSet/>
      <dgm:spPr/>
      <dgm:t>
        <a:bodyPr/>
        <a:lstStyle/>
        <a:p>
          <a:endParaRPr lang="en-US"/>
        </a:p>
      </dgm:t>
    </dgm:pt>
    <dgm:pt modelId="{6647EAF5-C811-4B3C-80AE-239D92650DB0}">
      <dgm:prSet phldrT="[Text]" phldr="0" custT="1"/>
      <dgm:spPr/>
      <dgm:t>
        <a:bodyPr/>
        <a:lstStyle/>
        <a:p>
          <a:r>
            <a:rPr lang="en-US" sz="1800" dirty="0">
              <a:latin typeface="Aptos" panose="020B0004020202020204" pitchFamily="34" charset="0"/>
            </a:rPr>
            <a:t>Automated signature comparison</a:t>
          </a:r>
        </a:p>
      </dgm:t>
    </dgm:pt>
    <dgm:pt modelId="{302B155E-944B-436D-8B8B-B92B6B52DB79}" type="parTrans" cxnId="{FBD84BC2-A3CF-46A8-95D2-51DD9ADFAF9B}">
      <dgm:prSet/>
      <dgm:spPr/>
      <dgm:t>
        <a:bodyPr/>
        <a:lstStyle/>
        <a:p>
          <a:endParaRPr lang="en-US"/>
        </a:p>
      </dgm:t>
    </dgm:pt>
    <dgm:pt modelId="{9AA685B3-2C61-4527-ACC7-87DC05A27B1C}" type="sibTrans" cxnId="{FBD84BC2-A3CF-46A8-95D2-51DD9ADFAF9B}">
      <dgm:prSet/>
      <dgm:spPr/>
      <dgm:t>
        <a:bodyPr/>
        <a:lstStyle/>
        <a:p>
          <a:endParaRPr lang="en-US"/>
        </a:p>
      </dgm:t>
    </dgm:pt>
    <dgm:pt modelId="{7C3CD8CF-FD0F-4274-951F-CA5607EBB129}">
      <dgm:prSet phldrT="[Text]" phldr="0"/>
      <dgm:spPr/>
      <dgm:t>
        <a:bodyPr/>
        <a:lstStyle/>
        <a:p>
          <a:r>
            <a:rPr lang="en-US" b="1" dirty="0">
              <a:latin typeface="Aptos" panose="020B0004020202020204" pitchFamily="34" charset="0"/>
            </a:rPr>
            <a:t>Limitations</a:t>
          </a:r>
        </a:p>
      </dgm:t>
    </dgm:pt>
    <dgm:pt modelId="{E12C77DC-D5AB-459E-A9D9-E2F53D93E6A3}" type="parTrans" cxnId="{377D5E1F-874F-42F4-A3A7-5A990616232E}">
      <dgm:prSet/>
      <dgm:spPr/>
      <dgm:t>
        <a:bodyPr/>
        <a:lstStyle/>
        <a:p>
          <a:endParaRPr lang="en-US"/>
        </a:p>
      </dgm:t>
    </dgm:pt>
    <dgm:pt modelId="{F17EB626-1908-4CAA-A054-FF4AC3061E94}" type="sibTrans" cxnId="{377D5E1F-874F-42F4-A3A7-5A990616232E}">
      <dgm:prSet/>
      <dgm:spPr/>
      <dgm:t>
        <a:bodyPr/>
        <a:lstStyle/>
        <a:p>
          <a:endParaRPr lang="en-US"/>
        </a:p>
      </dgm:t>
    </dgm:pt>
    <dgm:pt modelId="{9FE180CB-D46D-4F3F-BE8F-65F121728403}">
      <dgm:prSet phldrT="[Text]" phldr="0" custT="1"/>
      <dgm:spPr/>
      <dgm:t>
        <a:bodyPr/>
        <a:lstStyle/>
        <a:p>
          <a:r>
            <a:rPr lang="en-US" sz="1800" dirty="0">
              <a:latin typeface="Aptos" panose="020B0004020202020204" pitchFamily="34" charset="0"/>
            </a:rPr>
            <a:t>Signatures naturally vary</a:t>
          </a:r>
        </a:p>
      </dgm:t>
    </dgm:pt>
    <dgm:pt modelId="{FEEB6381-A0A5-4980-9425-9E3638BF8630}" type="parTrans" cxnId="{066C1298-5B1A-4EE4-8423-F9A9ACCDDD15}">
      <dgm:prSet/>
      <dgm:spPr/>
      <dgm:t>
        <a:bodyPr/>
        <a:lstStyle/>
        <a:p>
          <a:endParaRPr lang="en-US"/>
        </a:p>
      </dgm:t>
    </dgm:pt>
    <dgm:pt modelId="{99AE04CE-09DD-4919-B8DA-B7FDBC76DF4C}" type="sibTrans" cxnId="{066C1298-5B1A-4EE4-8423-F9A9ACCDDD15}">
      <dgm:prSet/>
      <dgm:spPr/>
      <dgm:t>
        <a:bodyPr/>
        <a:lstStyle/>
        <a:p>
          <a:endParaRPr lang="en-US"/>
        </a:p>
      </dgm:t>
    </dgm:pt>
    <dgm:pt modelId="{D8150D80-E407-4EC8-80C4-9225F44456F9}">
      <dgm:prSet phldrT="[Text]" phldr="0" custT="1"/>
      <dgm:spPr/>
      <dgm:t>
        <a:bodyPr/>
        <a:lstStyle/>
        <a:p>
          <a:r>
            <a:rPr lang="en-US" sz="1800" dirty="0">
              <a:latin typeface="Aptos" panose="020B0004020202020204" pitchFamily="34" charset="0"/>
            </a:rPr>
            <a:t>Manual review of high-dollar items</a:t>
          </a:r>
        </a:p>
      </dgm:t>
    </dgm:pt>
    <dgm:pt modelId="{6B9D7E8A-CEDB-41D5-A08B-50AB1BFDCEA1}" type="parTrans" cxnId="{23AF1045-4F7B-4B4E-A460-B175CB40BD61}">
      <dgm:prSet/>
      <dgm:spPr/>
      <dgm:t>
        <a:bodyPr/>
        <a:lstStyle/>
        <a:p>
          <a:endParaRPr lang="en-US"/>
        </a:p>
      </dgm:t>
    </dgm:pt>
    <dgm:pt modelId="{82AAA7C9-FB15-4BA6-A96D-C74B4306644A}" type="sibTrans" cxnId="{23AF1045-4F7B-4B4E-A460-B175CB40BD61}">
      <dgm:prSet/>
      <dgm:spPr/>
      <dgm:t>
        <a:bodyPr/>
        <a:lstStyle/>
        <a:p>
          <a:endParaRPr lang="en-US"/>
        </a:p>
      </dgm:t>
    </dgm:pt>
    <dgm:pt modelId="{EF10BF64-3EA1-474C-BF66-0FC4DD1A3F3E}">
      <dgm:prSet phldrT="[Text]" phldr="0" custT="1"/>
      <dgm:spPr/>
      <dgm:t>
        <a:bodyPr/>
        <a:lstStyle/>
        <a:p>
          <a:r>
            <a:rPr lang="en-US" sz="1800" dirty="0">
              <a:latin typeface="Aptos" panose="020B0004020202020204" pitchFamily="34" charset="0"/>
            </a:rPr>
            <a:t>Check-stock and serial-number review</a:t>
          </a:r>
        </a:p>
      </dgm:t>
    </dgm:pt>
    <dgm:pt modelId="{59083331-9B35-456E-88D7-C7CB18CCB812}" type="parTrans" cxnId="{F0E5B2E3-E7B4-4E3C-9AA4-7F35129E3BB8}">
      <dgm:prSet/>
      <dgm:spPr/>
      <dgm:t>
        <a:bodyPr/>
        <a:lstStyle/>
        <a:p>
          <a:endParaRPr lang="en-US"/>
        </a:p>
      </dgm:t>
    </dgm:pt>
    <dgm:pt modelId="{939D5CFD-1E54-4C91-B3E6-A489E0B8AA54}" type="sibTrans" cxnId="{F0E5B2E3-E7B4-4E3C-9AA4-7F35129E3BB8}">
      <dgm:prSet/>
      <dgm:spPr/>
      <dgm:t>
        <a:bodyPr/>
        <a:lstStyle/>
        <a:p>
          <a:endParaRPr lang="en-US"/>
        </a:p>
      </dgm:t>
    </dgm:pt>
    <dgm:pt modelId="{E83CF75D-B139-4202-A209-453698F53BD8}">
      <dgm:prSet phldrT="[Text]" phldr="0" custT="1"/>
      <dgm:spPr/>
      <dgm:t>
        <a:bodyPr/>
        <a:lstStyle/>
        <a:p>
          <a:r>
            <a:rPr lang="en-US" sz="1800" dirty="0">
              <a:latin typeface="Aptos" panose="020B0004020202020204" pitchFamily="34" charset="0"/>
            </a:rPr>
            <a:t>Positive pay</a:t>
          </a:r>
        </a:p>
      </dgm:t>
    </dgm:pt>
    <dgm:pt modelId="{779E0267-652F-4984-8023-82AF9D606716}" type="parTrans" cxnId="{B83CC58F-D27C-409C-AC1A-3C92229A7A9E}">
      <dgm:prSet/>
      <dgm:spPr/>
      <dgm:t>
        <a:bodyPr/>
        <a:lstStyle/>
        <a:p>
          <a:endParaRPr lang="en-US"/>
        </a:p>
      </dgm:t>
    </dgm:pt>
    <dgm:pt modelId="{0ED0289D-A236-4C01-9E47-B69F42460179}" type="sibTrans" cxnId="{B83CC58F-D27C-409C-AC1A-3C92229A7A9E}">
      <dgm:prSet/>
      <dgm:spPr/>
      <dgm:t>
        <a:bodyPr/>
        <a:lstStyle/>
        <a:p>
          <a:endParaRPr lang="en-US"/>
        </a:p>
      </dgm:t>
    </dgm:pt>
    <dgm:pt modelId="{A0ECEBA9-FD37-4D82-B59D-5C0707ED10E6}">
      <dgm:prSet phldrT="[Text]" phldr="0" custT="1"/>
      <dgm:spPr/>
      <dgm:t>
        <a:bodyPr/>
        <a:lstStyle/>
        <a:p>
          <a:r>
            <a:rPr lang="en-US" sz="1800" dirty="0">
              <a:latin typeface="Aptos" panose="020B0004020202020204" pitchFamily="34" charset="0"/>
            </a:rPr>
            <a:t>Transaction-pattern monitoring</a:t>
          </a:r>
        </a:p>
      </dgm:t>
    </dgm:pt>
    <dgm:pt modelId="{12FC711F-23AD-465D-8385-E1766D4F1E09}" type="parTrans" cxnId="{21FD212B-2FF7-4675-B0AF-5778FFCF88CB}">
      <dgm:prSet/>
      <dgm:spPr/>
      <dgm:t>
        <a:bodyPr/>
        <a:lstStyle/>
        <a:p>
          <a:endParaRPr lang="en-US"/>
        </a:p>
      </dgm:t>
    </dgm:pt>
    <dgm:pt modelId="{B7E4E66F-84E2-40E4-931D-63FB45C58DEF}" type="sibTrans" cxnId="{21FD212B-2FF7-4675-B0AF-5778FFCF88CB}">
      <dgm:prSet/>
      <dgm:spPr/>
      <dgm:t>
        <a:bodyPr/>
        <a:lstStyle/>
        <a:p>
          <a:endParaRPr lang="en-US"/>
        </a:p>
      </dgm:t>
    </dgm:pt>
    <dgm:pt modelId="{272F30C0-CE44-435A-96F0-B6A419569AD1}">
      <dgm:prSet phldrT="[Text]" phldr="0" custT="1"/>
      <dgm:spPr/>
      <dgm:t>
        <a:bodyPr/>
        <a:lstStyle/>
        <a:p>
          <a:r>
            <a:rPr lang="en-US" sz="1800" dirty="0">
              <a:latin typeface="Aptos" panose="020B0004020202020204" pitchFamily="34" charset="0"/>
            </a:rPr>
            <a:t>Exception reporting</a:t>
          </a:r>
        </a:p>
      </dgm:t>
    </dgm:pt>
    <dgm:pt modelId="{31A1FADE-B868-4E8D-A2A6-0C7630798D24}" type="parTrans" cxnId="{4E9BCD0E-0566-4CE6-8C32-826A801A4144}">
      <dgm:prSet/>
      <dgm:spPr/>
      <dgm:t>
        <a:bodyPr/>
        <a:lstStyle/>
        <a:p>
          <a:endParaRPr lang="en-US"/>
        </a:p>
      </dgm:t>
    </dgm:pt>
    <dgm:pt modelId="{DACC8DF9-8B31-4022-9804-812660B9E71C}" type="sibTrans" cxnId="{4E9BCD0E-0566-4CE6-8C32-826A801A4144}">
      <dgm:prSet/>
      <dgm:spPr/>
      <dgm:t>
        <a:bodyPr/>
        <a:lstStyle/>
        <a:p>
          <a:endParaRPr lang="en-US"/>
        </a:p>
      </dgm:t>
    </dgm:pt>
    <dgm:pt modelId="{AD96BA6B-0BE8-4EDA-9746-5BF69D9DA19D}">
      <dgm:prSet phldrT="[Text]" phldr="0" custT="1"/>
      <dgm:spPr/>
      <dgm:t>
        <a:bodyPr/>
        <a:lstStyle/>
        <a:p>
          <a:r>
            <a:rPr lang="en-US" sz="1800" dirty="0">
              <a:latin typeface="Aptos" panose="020B0004020202020204" pitchFamily="34" charset="0"/>
            </a:rPr>
            <a:t>Image quality may be poor</a:t>
          </a:r>
        </a:p>
      </dgm:t>
    </dgm:pt>
    <dgm:pt modelId="{71FB25CC-3767-491D-9DD8-1A649C177B40}" type="parTrans" cxnId="{4718ED45-335E-42EB-8377-E1B3FE53A822}">
      <dgm:prSet/>
      <dgm:spPr/>
      <dgm:t>
        <a:bodyPr/>
        <a:lstStyle/>
        <a:p>
          <a:endParaRPr lang="en-US"/>
        </a:p>
      </dgm:t>
    </dgm:pt>
    <dgm:pt modelId="{BCCE0762-398A-431A-B371-4B28333E1ACF}" type="sibTrans" cxnId="{4718ED45-335E-42EB-8377-E1B3FE53A822}">
      <dgm:prSet/>
      <dgm:spPr/>
      <dgm:t>
        <a:bodyPr/>
        <a:lstStyle/>
        <a:p>
          <a:endParaRPr lang="en-US"/>
        </a:p>
      </dgm:t>
    </dgm:pt>
    <dgm:pt modelId="{6F863CD1-3100-4D3F-AB86-02727A115CB7}">
      <dgm:prSet phldrT="[Text]" phldr="0" custT="1"/>
      <dgm:spPr/>
      <dgm:t>
        <a:bodyPr/>
        <a:lstStyle/>
        <a:p>
          <a:r>
            <a:rPr lang="en-US" sz="1800" dirty="0">
              <a:latin typeface="Aptos" panose="020B0004020202020204" pitchFamily="34" charset="0"/>
            </a:rPr>
            <a:t>Facsimile signatures may be authorized</a:t>
          </a:r>
        </a:p>
      </dgm:t>
    </dgm:pt>
    <dgm:pt modelId="{F99B0604-AB20-4DAC-992A-EE74719A879D}" type="parTrans" cxnId="{F660A8F4-D684-46B2-9CD7-616CA82D3228}">
      <dgm:prSet/>
      <dgm:spPr/>
      <dgm:t>
        <a:bodyPr/>
        <a:lstStyle/>
        <a:p>
          <a:endParaRPr lang="en-US"/>
        </a:p>
      </dgm:t>
    </dgm:pt>
    <dgm:pt modelId="{5F9E97FA-CE87-444C-986A-B7B1F1B1F695}" type="sibTrans" cxnId="{F660A8F4-D684-46B2-9CD7-616CA82D3228}">
      <dgm:prSet/>
      <dgm:spPr/>
      <dgm:t>
        <a:bodyPr/>
        <a:lstStyle/>
        <a:p>
          <a:endParaRPr lang="en-US"/>
        </a:p>
      </dgm:t>
    </dgm:pt>
    <dgm:pt modelId="{0D777C64-4E0A-42EE-9BEF-81564D779945}">
      <dgm:prSet phldrT="[Text]" phldr="0" custT="1"/>
      <dgm:spPr/>
      <dgm:t>
        <a:bodyPr/>
        <a:lstStyle/>
        <a:p>
          <a:r>
            <a:rPr lang="en-US" sz="1800" dirty="0">
              <a:latin typeface="Aptos" panose="020B0004020202020204" pitchFamily="34" charset="0"/>
            </a:rPr>
            <a:t>Skilled imitations may pass visual review</a:t>
          </a:r>
        </a:p>
      </dgm:t>
    </dgm:pt>
    <dgm:pt modelId="{58B4E59B-889E-4AC5-B91C-2E9B56F77075}" type="parTrans" cxnId="{5C018C82-275D-48B2-8C78-33A36872B386}">
      <dgm:prSet/>
      <dgm:spPr/>
      <dgm:t>
        <a:bodyPr/>
        <a:lstStyle/>
        <a:p>
          <a:endParaRPr lang="en-US"/>
        </a:p>
      </dgm:t>
    </dgm:pt>
    <dgm:pt modelId="{F6BDBD36-9038-4B2D-80A3-AC3CBA836CAE}" type="sibTrans" cxnId="{5C018C82-275D-48B2-8C78-33A36872B386}">
      <dgm:prSet/>
      <dgm:spPr/>
      <dgm:t>
        <a:bodyPr/>
        <a:lstStyle/>
        <a:p>
          <a:endParaRPr lang="en-US"/>
        </a:p>
      </dgm:t>
    </dgm:pt>
    <dgm:pt modelId="{A013402F-B6D7-4197-9294-70D1C0316859}">
      <dgm:prSet phldrT="[Text]" phldr="0" custT="1"/>
      <dgm:spPr/>
      <dgm:t>
        <a:bodyPr/>
        <a:lstStyle/>
        <a:p>
          <a:r>
            <a:rPr lang="en-US" sz="1800" dirty="0">
              <a:latin typeface="Aptos" panose="020B0004020202020204" pitchFamily="34" charset="0"/>
            </a:rPr>
            <a:t>Typed electronic signatures provide limited comparison value</a:t>
          </a:r>
        </a:p>
      </dgm:t>
    </dgm:pt>
    <dgm:pt modelId="{B69314BE-25E9-4FFD-A397-68D0FBD9B9DB}" type="parTrans" cxnId="{B54A2E83-40D3-4759-85FA-0848F1DB9BCE}">
      <dgm:prSet/>
      <dgm:spPr/>
      <dgm:t>
        <a:bodyPr/>
        <a:lstStyle/>
        <a:p>
          <a:endParaRPr lang="en-US"/>
        </a:p>
      </dgm:t>
    </dgm:pt>
    <dgm:pt modelId="{88D54D3D-3516-4266-A1A4-441F0DDA06FC}" type="sibTrans" cxnId="{B54A2E83-40D3-4759-85FA-0848F1DB9BCE}">
      <dgm:prSet/>
      <dgm:spPr/>
      <dgm:t>
        <a:bodyPr/>
        <a:lstStyle/>
        <a:p>
          <a:endParaRPr lang="en-US"/>
        </a:p>
      </dgm:t>
    </dgm:pt>
    <dgm:pt modelId="{3484E344-05E6-436F-A208-272EFE86A245}" type="pres">
      <dgm:prSet presAssocID="{82968CED-1A96-4AC5-B5BF-770AA2E90F08}" presName="Name0" presStyleCnt="0">
        <dgm:presLayoutVars>
          <dgm:dir/>
          <dgm:animLvl val="lvl"/>
          <dgm:resizeHandles val="exact"/>
        </dgm:presLayoutVars>
      </dgm:prSet>
      <dgm:spPr/>
    </dgm:pt>
    <dgm:pt modelId="{7EF44FB7-E8A3-4D02-819B-2DD772071B1E}" type="pres">
      <dgm:prSet presAssocID="{323EBE0C-A0B6-40A7-B545-91045B83ADA7}" presName="composite" presStyleCnt="0"/>
      <dgm:spPr/>
    </dgm:pt>
    <dgm:pt modelId="{717AF39B-2F3B-45AC-B132-C7C7F4A424AB}" type="pres">
      <dgm:prSet presAssocID="{323EBE0C-A0B6-40A7-B545-91045B83ADA7}" presName="parTx" presStyleLbl="alignNode1" presStyleIdx="0" presStyleCnt="3">
        <dgm:presLayoutVars>
          <dgm:chMax val="0"/>
          <dgm:chPref val="0"/>
          <dgm:bulletEnabled val="1"/>
        </dgm:presLayoutVars>
      </dgm:prSet>
      <dgm:spPr/>
    </dgm:pt>
    <dgm:pt modelId="{2080A561-7CBA-48E6-BC3A-C026224150BF}" type="pres">
      <dgm:prSet presAssocID="{323EBE0C-A0B6-40A7-B545-91045B83ADA7}" presName="desTx" presStyleLbl="alignAccFollowNode1" presStyleIdx="0" presStyleCnt="3">
        <dgm:presLayoutVars>
          <dgm:bulletEnabled val="1"/>
        </dgm:presLayoutVars>
      </dgm:prSet>
      <dgm:spPr/>
    </dgm:pt>
    <dgm:pt modelId="{ADBE2229-73D7-40FD-8940-187B348F507F}" type="pres">
      <dgm:prSet presAssocID="{00CAA903-C3A6-4DD5-A8DB-3066C2BE203D}" presName="space" presStyleCnt="0"/>
      <dgm:spPr/>
    </dgm:pt>
    <dgm:pt modelId="{65FDD6EF-EC09-4BC1-9335-85A826725BAF}" type="pres">
      <dgm:prSet presAssocID="{16482E94-629D-48C2-A8FE-FF53B7FC6DE2}" presName="composite" presStyleCnt="0"/>
      <dgm:spPr/>
    </dgm:pt>
    <dgm:pt modelId="{CDA20658-0D51-43BC-8D0F-C6544C618B0F}" type="pres">
      <dgm:prSet presAssocID="{16482E94-629D-48C2-A8FE-FF53B7FC6DE2}" presName="parTx" presStyleLbl="alignNode1" presStyleIdx="1" presStyleCnt="3">
        <dgm:presLayoutVars>
          <dgm:chMax val="0"/>
          <dgm:chPref val="0"/>
          <dgm:bulletEnabled val="1"/>
        </dgm:presLayoutVars>
      </dgm:prSet>
      <dgm:spPr/>
    </dgm:pt>
    <dgm:pt modelId="{51AEF23E-7FA0-44CE-8F5D-6ABE094B30C0}" type="pres">
      <dgm:prSet presAssocID="{16482E94-629D-48C2-A8FE-FF53B7FC6DE2}" presName="desTx" presStyleLbl="alignAccFollowNode1" presStyleIdx="1" presStyleCnt="3">
        <dgm:presLayoutVars>
          <dgm:bulletEnabled val="1"/>
        </dgm:presLayoutVars>
      </dgm:prSet>
      <dgm:spPr/>
    </dgm:pt>
    <dgm:pt modelId="{9BD890CF-B7CA-40C6-AACE-8DFC9258E916}" type="pres">
      <dgm:prSet presAssocID="{2EA92AEF-A2DA-4D4F-9BAE-756C60C8D3E1}" presName="space" presStyleCnt="0"/>
      <dgm:spPr/>
    </dgm:pt>
    <dgm:pt modelId="{F6B5920E-0F7E-494C-BB2C-3015CEDFA1DA}" type="pres">
      <dgm:prSet presAssocID="{7C3CD8CF-FD0F-4274-951F-CA5607EBB129}" presName="composite" presStyleCnt="0"/>
      <dgm:spPr/>
    </dgm:pt>
    <dgm:pt modelId="{7FA97AE0-381E-47BC-A992-40FC85DB081B}" type="pres">
      <dgm:prSet presAssocID="{7C3CD8CF-FD0F-4274-951F-CA5607EBB129}" presName="parTx" presStyleLbl="alignNode1" presStyleIdx="2" presStyleCnt="3">
        <dgm:presLayoutVars>
          <dgm:chMax val="0"/>
          <dgm:chPref val="0"/>
          <dgm:bulletEnabled val="1"/>
        </dgm:presLayoutVars>
      </dgm:prSet>
      <dgm:spPr/>
    </dgm:pt>
    <dgm:pt modelId="{61BDD8A3-8327-4162-B758-E4843D0BAB74}" type="pres">
      <dgm:prSet presAssocID="{7C3CD8CF-FD0F-4274-951F-CA5607EBB129}" presName="desTx" presStyleLbl="alignAccFollowNode1" presStyleIdx="2" presStyleCnt="3">
        <dgm:presLayoutVars>
          <dgm:bulletEnabled val="1"/>
        </dgm:presLayoutVars>
      </dgm:prSet>
      <dgm:spPr/>
    </dgm:pt>
  </dgm:ptLst>
  <dgm:cxnLst>
    <dgm:cxn modelId="{4E9BCD0E-0566-4CE6-8C32-826A801A4144}" srcId="{16482E94-629D-48C2-A8FE-FF53B7FC6DE2}" destId="{272F30C0-CE44-435A-96F0-B6A419569AD1}" srcOrd="4" destOrd="0" parTransId="{31A1FADE-B868-4E8D-A2A6-0C7630798D24}" sibTransId="{DACC8DF9-8B31-4022-9804-812660B9E71C}"/>
    <dgm:cxn modelId="{D4F08B16-A970-4956-9D02-027B67EE499A}" type="presOf" srcId="{86CFC46A-4FCB-42E1-8DA9-C3F64D3E3FD1}" destId="{2080A561-7CBA-48E6-BC3A-C026224150BF}" srcOrd="0" destOrd="1" presId="urn:microsoft.com/office/officeart/2005/8/layout/hList1"/>
    <dgm:cxn modelId="{377D5E1F-874F-42F4-A3A7-5A990616232E}" srcId="{82968CED-1A96-4AC5-B5BF-770AA2E90F08}" destId="{7C3CD8CF-FD0F-4274-951F-CA5607EBB129}" srcOrd="2" destOrd="0" parTransId="{E12C77DC-D5AB-459E-A9D9-E2F53D93E6A3}" sibTransId="{F17EB626-1908-4CAA-A054-FF4AC3061E94}"/>
    <dgm:cxn modelId="{21FD212B-2FF7-4675-B0AF-5778FFCF88CB}" srcId="{16482E94-629D-48C2-A8FE-FF53B7FC6DE2}" destId="{A0ECEBA9-FD37-4D82-B59D-5C0707ED10E6}" srcOrd="3" destOrd="0" parTransId="{12FC711F-23AD-465D-8385-E1766D4F1E09}" sibTransId="{B7E4E66F-84E2-40E4-931D-63FB45C58DEF}"/>
    <dgm:cxn modelId="{74C2A32E-21A0-4163-83C5-006AC126751A}" type="presOf" srcId="{AB115EC7-13E7-4B59-9BB0-FAD8E32F685F}" destId="{2080A561-7CBA-48E6-BC3A-C026224150BF}" srcOrd="0" destOrd="0" presId="urn:microsoft.com/office/officeart/2005/8/layout/hList1"/>
    <dgm:cxn modelId="{E2141460-8C80-4135-BA41-5842CE8AAFF9}" type="presOf" srcId="{0D777C64-4E0A-42EE-9BEF-81564D779945}" destId="{61BDD8A3-8327-4162-B758-E4843D0BAB74}" srcOrd="0" destOrd="3" presId="urn:microsoft.com/office/officeart/2005/8/layout/hList1"/>
    <dgm:cxn modelId="{23AF1045-4F7B-4B4E-A460-B175CB40BD61}" srcId="{323EBE0C-A0B6-40A7-B545-91045B83ADA7}" destId="{D8150D80-E407-4EC8-80C4-9225F44456F9}" srcOrd="2" destOrd="0" parTransId="{6B9D7E8A-CEDB-41D5-A08B-50AB1BFDCEA1}" sibTransId="{82AAA7C9-FB15-4BA6-A96D-C74B4306644A}"/>
    <dgm:cxn modelId="{4718ED45-335E-42EB-8377-E1B3FE53A822}" srcId="{7C3CD8CF-FD0F-4274-951F-CA5607EBB129}" destId="{AD96BA6B-0BE8-4EDA-9746-5BF69D9DA19D}" srcOrd="1" destOrd="0" parTransId="{71FB25CC-3767-491D-9DD8-1A649C177B40}" sibTransId="{BCCE0762-398A-431A-B371-4B28333E1ACF}"/>
    <dgm:cxn modelId="{63B8986C-6A28-4C62-BF4E-6E5A07526F38}" type="presOf" srcId="{AD96BA6B-0BE8-4EDA-9746-5BF69D9DA19D}" destId="{61BDD8A3-8327-4162-B758-E4843D0BAB74}" srcOrd="0" destOrd="1" presId="urn:microsoft.com/office/officeart/2005/8/layout/hList1"/>
    <dgm:cxn modelId="{12DEC74F-146F-4877-8DA7-B08DC303C0E6}" type="presOf" srcId="{7C3CD8CF-FD0F-4274-951F-CA5607EBB129}" destId="{7FA97AE0-381E-47BC-A992-40FC85DB081B}" srcOrd="0" destOrd="0" presId="urn:microsoft.com/office/officeart/2005/8/layout/hList1"/>
    <dgm:cxn modelId="{A2C39A53-A4F1-45D7-B4C3-DE77FED3FE7D}" type="presOf" srcId="{A0ECEBA9-FD37-4D82-B59D-5C0707ED10E6}" destId="{51AEF23E-7FA0-44CE-8F5D-6ABE094B30C0}" srcOrd="0" destOrd="3" presId="urn:microsoft.com/office/officeart/2005/8/layout/hList1"/>
    <dgm:cxn modelId="{20FB0B7F-1865-497E-AE80-C83F65CFFC22}" type="presOf" srcId="{D8150D80-E407-4EC8-80C4-9225F44456F9}" destId="{2080A561-7CBA-48E6-BC3A-C026224150BF}" srcOrd="0" destOrd="2" presId="urn:microsoft.com/office/officeart/2005/8/layout/hList1"/>
    <dgm:cxn modelId="{5C018C82-275D-48B2-8C78-33A36872B386}" srcId="{7C3CD8CF-FD0F-4274-951F-CA5607EBB129}" destId="{0D777C64-4E0A-42EE-9BEF-81564D779945}" srcOrd="3" destOrd="0" parTransId="{58B4E59B-889E-4AC5-B91C-2E9B56F77075}" sibTransId="{F6BDBD36-9038-4B2D-80A3-AC3CBA836CAE}"/>
    <dgm:cxn modelId="{B54A2E83-40D3-4759-85FA-0848F1DB9BCE}" srcId="{7C3CD8CF-FD0F-4274-951F-CA5607EBB129}" destId="{A013402F-B6D7-4197-9294-70D1C0316859}" srcOrd="4" destOrd="0" parTransId="{B69314BE-25E9-4FFD-A397-68D0FBD9B9DB}" sibTransId="{88D54D3D-3516-4266-A1A4-441F0DDA06FC}"/>
    <dgm:cxn modelId="{B83CC58F-D27C-409C-AC1A-3C92229A7A9E}" srcId="{16482E94-629D-48C2-A8FE-FF53B7FC6DE2}" destId="{E83CF75D-B139-4202-A209-453698F53BD8}" srcOrd="2" destOrd="0" parTransId="{779E0267-652F-4984-8023-82AF9D606716}" sibTransId="{0ED0289D-A236-4C01-9E47-B69F42460179}"/>
    <dgm:cxn modelId="{7D2A9892-6FAA-41AD-AD65-07D4E0A8831E}" type="presOf" srcId="{82968CED-1A96-4AC5-B5BF-770AA2E90F08}" destId="{3484E344-05E6-436F-A208-272EFE86A245}" srcOrd="0" destOrd="0" presId="urn:microsoft.com/office/officeart/2005/8/layout/hList1"/>
    <dgm:cxn modelId="{066C1298-5B1A-4EE4-8423-F9A9ACCDDD15}" srcId="{7C3CD8CF-FD0F-4274-951F-CA5607EBB129}" destId="{9FE180CB-D46D-4F3F-BE8F-65F121728403}" srcOrd="0" destOrd="0" parTransId="{FEEB6381-A0A5-4980-9425-9E3638BF8630}" sibTransId="{99AE04CE-09DD-4919-B8DA-B7FDBC76DF4C}"/>
    <dgm:cxn modelId="{2C4E55BA-80B5-486F-B415-B78C952D67B8}" srcId="{323EBE0C-A0B6-40A7-B545-91045B83ADA7}" destId="{AB115EC7-13E7-4B59-9BB0-FAD8E32F685F}" srcOrd="0" destOrd="0" parTransId="{EA75CCC8-DB02-4106-AF9C-C6B1404AB336}" sibTransId="{F2FB64A7-924D-4A61-93E9-3D5B1C8872AC}"/>
    <dgm:cxn modelId="{5919E1C0-9E83-4AA5-A538-5497CD16342F}" type="presOf" srcId="{6647EAF5-C811-4B3C-80AE-239D92650DB0}" destId="{51AEF23E-7FA0-44CE-8F5D-6ABE094B30C0}" srcOrd="0" destOrd="0" presId="urn:microsoft.com/office/officeart/2005/8/layout/hList1"/>
    <dgm:cxn modelId="{FBD84BC2-A3CF-46A8-95D2-51DD9ADFAF9B}" srcId="{16482E94-629D-48C2-A8FE-FF53B7FC6DE2}" destId="{6647EAF5-C811-4B3C-80AE-239D92650DB0}" srcOrd="0" destOrd="0" parTransId="{302B155E-944B-436D-8B8B-B92B6B52DB79}" sibTransId="{9AA685B3-2C61-4527-ACC7-87DC05A27B1C}"/>
    <dgm:cxn modelId="{73BACAC4-A586-41F7-968F-AD80586E9F4B}" srcId="{82968CED-1A96-4AC5-B5BF-770AA2E90F08}" destId="{323EBE0C-A0B6-40A7-B545-91045B83ADA7}" srcOrd="0" destOrd="0" parTransId="{2C2E0CA3-B53B-45E3-9E83-C636856F1CDA}" sibTransId="{00CAA903-C3A6-4DD5-A8DB-3066C2BE203D}"/>
    <dgm:cxn modelId="{707A60C8-234C-4A83-AFA9-83739E3DF3F6}" type="presOf" srcId="{9FE180CB-D46D-4F3F-BE8F-65F121728403}" destId="{61BDD8A3-8327-4162-B758-E4843D0BAB74}" srcOrd="0" destOrd="0" presId="urn:microsoft.com/office/officeart/2005/8/layout/hList1"/>
    <dgm:cxn modelId="{91E338CE-DCF7-482F-A2FD-891F64FA63F7}" type="presOf" srcId="{E83CF75D-B139-4202-A209-453698F53BD8}" destId="{51AEF23E-7FA0-44CE-8F5D-6ABE094B30C0}" srcOrd="0" destOrd="2" presId="urn:microsoft.com/office/officeart/2005/8/layout/hList1"/>
    <dgm:cxn modelId="{7DFABBD5-6A77-41F7-9ABD-66A15DB5939F}" type="presOf" srcId="{6F863CD1-3100-4D3F-AB86-02727A115CB7}" destId="{61BDD8A3-8327-4162-B758-E4843D0BAB74}" srcOrd="0" destOrd="2" presId="urn:microsoft.com/office/officeart/2005/8/layout/hList1"/>
    <dgm:cxn modelId="{B763DFD5-D0A0-4A2C-A297-DC577CF01FC1}" srcId="{82968CED-1A96-4AC5-B5BF-770AA2E90F08}" destId="{16482E94-629D-48C2-A8FE-FF53B7FC6DE2}" srcOrd="1" destOrd="0" parTransId="{56D8D03C-CD7B-4413-9EE4-80D48729A365}" sibTransId="{2EA92AEF-A2DA-4D4F-9BAE-756C60C8D3E1}"/>
    <dgm:cxn modelId="{376648DE-AE73-4326-BC8D-BA0DB04E6D2D}" type="presOf" srcId="{A013402F-B6D7-4197-9294-70D1C0316859}" destId="{61BDD8A3-8327-4162-B758-E4843D0BAB74}" srcOrd="0" destOrd="4" presId="urn:microsoft.com/office/officeart/2005/8/layout/hList1"/>
    <dgm:cxn modelId="{93D11DE0-F65A-467D-853B-B5953E56F081}" type="presOf" srcId="{16482E94-629D-48C2-A8FE-FF53B7FC6DE2}" destId="{CDA20658-0D51-43BC-8D0F-C6544C618B0F}" srcOrd="0" destOrd="0" presId="urn:microsoft.com/office/officeart/2005/8/layout/hList1"/>
    <dgm:cxn modelId="{486250E0-1351-4294-A96A-59F5BD2A2DE3}" type="presOf" srcId="{323EBE0C-A0B6-40A7-B545-91045B83ADA7}" destId="{717AF39B-2F3B-45AC-B132-C7C7F4A424AB}" srcOrd="0" destOrd="0" presId="urn:microsoft.com/office/officeart/2005/8/layout/hList1"/>
    <dgm:cxn modelId="{F0E5B2E3-E7B4-4E3C-9AA4-7F35129E3BB8}" srcId="{16482E94-629D-48C2-A8FE-FF53B7FC6DE2}" destId="{EF10BF64-3EA1-474C-BF66-0FC4DD1A3F3E}" srcOrd="1" destOrd="0" parTransId="{59083331-9B35-456E-88D7-C7CB18CCB812}" sibTransId="{939D5CFD-1E54-4C91-B3E6-A489E0B8AA54}"/>
    <dgm:cxn modelId="{798E75F1-8C11-4288-A9E4-F2BBCE5F4FA3}" type="presOf" srcId="{272F30C0-CE44-435A-96F0-B6A419569AD1}" destId="{51AEF23E-7FA0-44CE-8F5D-6ABE094B30C0}" srcOrd="0" destOrd="4" presId="urn:microsoft.com/office/officeart/2005/8/layout/hList1"/>
    <dgm:cxn modelId="{F660A8F4-D684-46B2-9CD7-616CA82D3228}" srcId="{7C3CD8CF-FD0F-4274-951F-CA5607EBB129}" destId="{6F863CD1-3100-4D3F-AB86-02727A115CB7}" srcOrd="2" destOrd="0" parTransId="{F99B0604-AB20-4DAC-992A-EE74719A879D}" sibTransId="{5F9E97FA-CE87-444C-986A-B7B1F1B1F695}"/>
    <dgm:cxn modelId="{167F5AF8-3EC0-414D-9891-8E68F4749406}" srcId="{323EBE0C-A0B6-40A7-B545-91045B83ADA7}" destId="{86CFC46A-4FCB-42E1-8DA9-C3F64D3E3FD1}" srcOrd="1" destOrd="0" parTransId="{694F57C4-B9EB-4663-A252-A7442744EABA}" sibTransId="{3222A007-7FAE-48A0-AEC4-590D9723DA42}"/>
    <dgm:cxn modelId="{B16C4BFB-55A3-41BC-B15D-2B6CDBAE594F}" type="presOf" srcId="{EF10BF64-3EA1-474C-BF66-0FC4DD1A3F3E}" destId="{51AEF23E-7FA0-44CE-8F5D-6ABE094B30C0}" srcOrd="0" destOrd="1" presId="urn:microsoft.com/office/officeart/2005/8/layout/hList1"/>
    <dgm:cxn modelId="{2F80B9C2-4AAF-4964-AD05-A4C2FC1D2F1A}" type="presParOf" srcId="{3484E344-05E6-436F-A208-272EFE86A245}" destId="{7EF44FB7-E8A3-4D02-819B-2DD772071B1E}" srcOrd="0" destOrd="0" presId="urn:microsoft.com/office/officeart/2005/8/layout/hList1"/>
    <dgm:cxn modelId="{F2647734-6CF7-4060-8A38-50EA61AD3F9B}" type="presParOf" srcId="{7EF44FB7-E8A3-4D02-819B-2DD772071B1E}" destId="{717AF39B-2F3B-45AC-B132-C7C7F4A424AB}" srcOrd="0" destOrd="0" presId="urn:microsoft.com/office/officeart/2005/8/layout/hList1"/>
    <dgm:cxn modelId="{FE090A13-3968-434A-BC14-3DC44F9137FF}" type="presParOf" srcId="{7EF44FB7-E8A3-4D02-819B-2DD772071B1E}" destId="{2080A561-7CBA-48E6-BC3A-C026224150BF}" srcOrd="1" destOrd="0" presId="urn:microsoft.com/office/officeart/2005/8/layout/hList1"/>
    <dgm:cxn modelId="{E97803BF-7589-4F9E-9E8F-BA1C097BB01C}" type="presParOf" srcId="{3484E344-05E6-436F-A208-272EFE86A245}" destId="{ADBE2229-73D7-40FD-8940-187B348F507F}" srcOrd="1" destOrd="0" presId="urn:microsoft.com/office/officeart/2005/8/layout/hList1"/>
    <dgm:cxn modelId="{11511E66-C95B-4C82-B02E-4634A6F3EB44}" type="presParOf" srcId="{3484E344-05E6-436F-A208-272EFE86A245}" destId="{65FDD6EF-EC09-4BC1-9335-85A826725BAF}" srcOrd="2" destOrd="0" presId="urn:microsoft.com/office/officeart/2005/8/layout/hList1"/>
    <dgm:cxn modelId="{41A0EE9A-2074-49CA-9442-F0F90AB57F54}" type="presParOf" srcId="{65FDD6EF-EC09-4BC1-9335-85A826725BAF}" destId="{CDA20658-0D51-43BC-8D0F-C6544C618B0F}" srcOrd="0" destOrd="0" presId="urn:microsoft.com/office/officeart/2005/8/layout/hList1"/>
    <dgm:cxn modelId="{E5F308E5-57AC-49A3-87AB-1DEDB098B96D}" type="presParOf" srcId="{65FDD6EF-EC09-4BC1-9335-85A826725BAF}" destId="{51AEF23E-7FA0-44CE-8F5D-6ABE094B30C0}" srcOrd="1" destOrd="0" presId="urn:microsoft.com/office/officeart/2005/8/layout/hList1"/>
    <dgm:cxn modelId="{31F17A6F-2674-44B4-8018-53F9E80DCE35}" type="presParOf" srcId="{3484E344-05E6-436F-A208-272EFE86A245}" destId="{9BD890CF-B7CA-40C6-AACE-8DFC9258E916}" srcOrd="3" destOrd="0" presId="urn:microsoft.com/office/officeart/2005/8/layout/hList1"/>
    <dgm:cxn modelId="{5D9CFA01-78A7-4B8A-B3A3-45A1CF856CD3}" type="presParOf" srcId="{3484E344-05E6-436F-A208-272EFE86A245}" destId="{F6B5920E-0F7E-494C-BB2C-3015CEDFA1DA}" srcOrd="4" destOrd="0" presId="urn:microsoft.com/office/officeart/2005/8/layout/hList1"/>
    <dgm:cxn modelId="{E859CFF2-D600-4464-BE3B-F5AA1D1880FE}" type="presParOf" srcId="{F6B5920E-0F7E-494C-BB2C-3015CEDFA1DA}" destId="{7FA97AE0-381E-47BC-A992-40FC85DB081B}" srcOrd="0" destOrd="0" presId="urn:microsoft.com/office/officeart/2005/8/layout/hList1"/>
    <dgm:cxn modelId="{35730E22-54B4-41F5-AEF7-F91E7C145931}" type="presParOf" srcId="{F6B5920E-0F7E-494C-BB2C-3015CEDFA1DA}" destId="{61BDD8A3-8327-4162-B758-E4843D0BAB7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3A2F964-A5C4-426E-9FA1-BA3E328EAEF0}" type="doc">
      <dgm:prSet loTypeId="urn:microsoft.com/office/officeart/2026/layout/TextCardShortLine" loCatId="textcard" qsTypeId="urn:microsoft.com/office/officeart/2005/8/quickstyle/simple1" qsCatId="simple" csTypeId="urn:microsoft.com/office/officeart/2005/8/colors/accent1_2" csCatId="accent1" phldr="1"/>
      <dgm:spPr/>
      <dgm:t>
        <a:bodyPr/>
        <a:lstStyle/>
        <a:p>
          <a:endParaRPr lang="en-US"/>
        </a:p>
      </dgm:t>
    </dgm:pt>
    <dgm:pt modelId="{3DAD5D3E-AEDD-469F-A26E-8F7CD103B198}">
      <dgm:prSet phldrT="Title" phldr="0"/>
      <dgm:spPr/>
      <dgm:t>
        <a:bodyPr/>
        <a:lstStyle/>
        <a:p>
          <a:pPr>
            <a:defRPr b="1"/>
          </a:pPr>
          <a:r>
            <a:rPr lang="en-US" dirty="0">
              <a:latin typeface="Aptos" panose="020B0004020202020204" pitchFamily="34" charset="0"/>
            </a:rPr>
            <a:t>Account Opening</a:t>
          </a:r>
        </a:p>
      </dgm:t>
    </dgm:pt>
    <dgm:pt modelId="{1F814878-B631-4F1C-961E-B267366C04C7}" type="parTrans" cxnId="{66CDD9C1-85F7-4164-9C7E-663B96A201D8}">
      <dgm:prSet/>
      <dgm:spPr/>
      <dgm:t>
        <a:bodyPr/>
        <a:lstStyle/>
        <a:p>
          <a:endParaRPr lang="en-US"/>
        </a:p>
      </dgm:t>
    </dgm:pt>
    <dgm:pt modelId="{F47A67EB-AD47-4809-A76F-C936D31E6F87}" type="sibTrans" cxnId="{66CDD9C1-85F7-4164-9C7E-663B96A201D8}">
      <dgm:prSet/>
      <dgm:spPr/>
      <dgm:t>
        <a:bodyPr/>
        <a:lstStyle/>
        <a:p>
          <a:endParaRPr lang="en-US"/>
        </a:p>
      </dgm:t>
    </dgm:pt>
    <dgm:pt modelId="{6361A071-A11B-46D8-9137-F030B20CAAF2}">
      <dgm:prSet phldrT="Description" phldr="0"/>
      <dgm:spPr/>
      <dgm:t>
        <a:bodyPr/>
        <a:lstStyle/>
        <a:p>
          <a:r>
            <a:rPr lang="en-US" dirty="0">
              <a:latin typeface="Aptos" panose="020B0004020202020204" pitchFamily="34" charset="0"/>
            </a:rPr>
            <a:t>Verify identity using multiple </a:t>
          </a:r>
          <a:br>
            <a:rPr lang="en-US" dirty="0">
              <a:latin typeface="Aptos" panose="020B0004020202020204" pitchFamily="34" charset="0"/>
            </a:rPr>
          </a:br>
          <a:r>
            <a:rPr lang="en-US" dirty="0">
              <a:latin typeface="Aptos" panose="020B0004020202020204" pitchFamily="34" charset="0"/>
            </a:rPr>
            <a:t>data points</a:t>
          </a:r>
        </a:p>
      </dgm:t>
    </dgm:pt>
    <dgm:pt modelId="{CC9379F1-BCC8-44EA-96D0-A568C42E7EEF}" type="parTrans" cxnId="{8AC242AF-4C9C-4873-BEC6-045AD54D51AA}">
      <dgm:prSet/>
      <dgm:spPr/>
      <dgm:t>
        <a:bodyPr/>
        <a:lstStyle/>
        <a:p>
          <a:endParaRPr lang="en-US"/>
        </a:p>
      </dgm:t>
    </dgm:pt>
    <dgm:pt modelId="{6A583C82-69F9-4648-ADEA-881CB10628E2}" type="sibTrans" cxnId="{8AC242AF-4C9C-4873-BEC6-045AD54D51AA}">
      <dgm:prSet/>
      <dgm:spPr/>
      <dgm:t>
        <a:bodyPr/>
        <a:lstStyle/>
        <a:p>
          <a:endParaRPr lang="en-US"/>
        </a:p>
      </dgm:t>
    </dgm:pt>
    <dgm:pt modelId="{F2468934-FDBE-4E6E-A11C-EE9624130A07}">
      <dgm:prSet phldrT="Title" phldr="0"/>
      <dgm:spPr/>
      <dgm:t>
        <a:bodyPr/>
        <a:lstStyle/>
        <a:p>
          <a:pPr>
            <a:defRPr b="1"/>
          </a:pPr>
          <a:r>
            <a:rPr lang="en-US" dirty="0">
              <a:latin typeface="Aptos" panose="020B0004020202020204" pitchFamily="34" charset="0"/>
            </a:rPr>
            <a:t>Deposit Processing</a:t>
          </a:r>
        </a:p>
      </dgm:t>
    </dgm:pt>
    <dgm:pt modelId="{24A8654F-E866-458A-B38D-1D2C85E63A02}" type="parTrans" cxnId="{70B8E092-8A83-4447-B5F6-3E043766C6DB}">
      <dgm:prSet/>
      <dgm:spPr/>
      <dgm:t>
        <a:bodyPr/>
        <a:lstStyle/>
        <a:p>
          <a:endParaRPr lang="en-US"/>
        </a:p>
      </dgm:t>
    </dgm:pt>
    <dgm:pt modelId="{17A42DC8-D42C-4019-BC9B-906E7B54F283}" type="sibTrans" cxnId="{70B8E092-8A83-4447-B5F6-3E043766C6DB}">
      <dgm:prSet/>
      <dgm:spPr/>
      <dgm:t>
        <a:bodyPr/>
        <a:lstStyle/>
        <a:p>
          <a:endParaRPr lang="en-US"/>
        </a:p>
      </dgm:t>
    </dgm:pt>
    <dgm:pt modelId="{8BA73AAC-1874-4B2B-A170-255740F9BB42}">
      <dgm:prSet phldrT="Description" phldr="0"/>
      <dgm:spPr/>
      <dgm:t>
        <a:bodyPr/>
        <a:lstStyle/>
        <a:p>
          <a:r>
            <a:rPr lang="en-US" dirty="0">
              <a:latin typeface="Aptos" panose="020B0004020202020204" pitchFamily="34" charset="0"/>
            </a:rPr>
            <a:t>Monitor image quality and endorsements</a:t>
          </a:r>
        </a:p>
        <a:p>
          <a:r>
            <a:rPr lang="en-US" dirty="0">
              <a:latin typeface="Aptos" panose="020B0004020202020204" pitchFamily="34" charset="0"/>
            </a:rPr>
            <a:t>Detect duplicate items</a:t>
          </a:r>
        </a:p>
        <a:p>
          <a:r>
            <a:rPr lang="en-US" dirty="0">
              <a:latin typeface="Aptos" panose="020B0004020202020204" pitchFamily="34" charset="0"/>
            </a:rPr>
            <a:t>Review unusual deposits and rapid withdrawals</a:t>
          </a:r>
        </a:p>
      </dgm:t>
    </dgm:pt>
    <dgm:pt modelId="{E14BAC81-8C99-4C3E-A496-BC076AE06FF0}" type="parTrans" cxnId="{CB5EDA8C-E925-4AF0-AEBF-0DFC9CA9C7D9}">
      <dgm:prSet/>
      <dgm:spPr/>
      <dgm:t>
        <a:bodyPr/>
        <a:lstStyle/>
        <a:p>
          <a:endParaRPr lang="en-US"/>
        </a:p>
      </dgm:t>
    </dgm:pt>
    <dgm:pt modelId="{919D18EE-AE77-49F0-BBAB-D9ADA33D581F}" type="sibTrans" cxnId="{CB5EDA8C-E925-4AF0-AEBF-0DFC9CA9C7D9}">
      <dgm:prSet/>
      <dgm:spPr/>
      <dgm:t>
        <a:bodyPr/>
        <a:lstStyle/>
        <a:p>
          <a:endParaRPr lang="en-US"/>
        </a:p>
      </dgm:t>
    </dgm:pt>
    <dgm:pt modelId="{D3D1FE5C-BE97-4636-B81C-AC86DF8FBD94}">
      <dgm:prSet phldrT="Title" phldr="0"/>
      <dgm:spPr/>
      <dgm:t>
        <a:bodyPr/>
        <a:lstStyle/>
        <a:p>
          <a:pPr>
            <a:defRPr b="1"/>
          </a:pPr>
          <a:r>
            <a:rPr lang="en-US" dirty="0">
              <a:latin typeface="Aptos" panose="020B0004020202020204" pitchFamily="34" charset="0"/>
            </a:rPr>
            <a:t>Check Payment</a:t>
          </a:r>
        </a:p>
      </dgm:t>
    </dgm:pt>
    <dgm:pt modelId="{6EE60396-1AC9-4102-91C9-70459C7041E8}" type="parTrans" cxnId="{95DFA4EC-2690-4773-AF6E-0D304BBE9D45}">
      <dgm:prSet/>
      <dgm:spPr/>
      <dgm:t>
        <a:bodyPr/>
        <a:lstStyle/>
        <a:p>
          <a:endParaRPr lang="en-US"/>
        </a:p>
      </dgm:t>
    </dgm:pt>
    <dgm:pt modelId="{812FA663-1D18-402F-A2CB-1DEE6F298176}" type="sibTrans" cxnId="{95DFA4EC-2690-4773-AF6E-0D304BBE9D45}">
      <dgm:prSet/>
      <dgm:spPr/>
      <dgm:t>
        <a:bodyPr/>
        <a:lstStyle/>
        <a:p>
          <a:endParaRPr lang="en-US"/>
        </a:p>
      </dgm:t>
    </dgm:pt>
    <dgm:pt modelId="{E15F81B2-C9EA-4EEF-A216-24430C684062}">
      <dgm:prSet phldrT="Description" phldr="0"/>
      <dgm:spPr/>
      <dgm:t>
        <a:bodyPr/>
        <a:lstStyle/>
        <a:p>
          <a:r>
            <a:rPr lang="en-US" dirty="0">
              <a:latin typeface="Aptos" panose="020B0004020202020204" pitchFamily="34" charset="0"/>
            </a:rPr>
            <a:t>Use exception thresholds</a:t>
          </a:r>
        </a:p>
        <a:p>
          <a:r>
            <a:rPr lang="en-US" dirty="0">
              <a:latin typeface="Aptos" panose="020B0004020202020204" pitchFamily="34" charset="0"/>
            </a:rPr>
            <a:t>Review signatures, serial numbers, and payees</a:t>
          </a:r>
        </a:p>
        <a:p>
          <a:r>
            <a:rPr lang="en-US" dirty="0">
              <a:latin typeface="Aptos" panose="020B0004020202020204" pitchFamily="34" charset="0"/>
            </a:rPr>
            <a:t>Offer </a:t>
          </a:r>
          <a:r>
            <a:rPr lang="en-US">
              <a:latin typeface="Aptos" panose="020B0004020202020204" pitchFamily="34" charset="0"/>
            </a:rPr>
            <a:t>positive-pay services</a:t>
          </a:r>
          <a:endParaRPr lang="en-US" dirty="0">
            <a:latin typeface="Aptos" panose="020B0004020202020204" pitchFamily="34" charset="0"/>
          </a:endParaRPr>
        </a:p>
      </dgm:t>
    </dgm:pt>
    <dgm:pt modelId="{3C357395-8576-4287-902C-2C5ABF13222C}" type="parTrans" cxnId="{61212507-7063-4799-A273-805C850005C0}">
      <dgm:prSet/>
      <dgm:spPr/>
      <dgm:t>
        <a:bodyPr/>
        <a:lstStyle/>
        <a:p>
          <a:endParaRPr lang="en-US"/>
        </a:p>
      </dgm:t>
    </dgm:pt>
    <dgm:pt modelId="{E01D1AF0-E795-4187-9FBB-2A1ABDEC8910}" type="sibTrans" cxnId="{61212507-7063-4799-A273-805C850005C0}">
      <dgm:prSet/>
      <dgm:spPr/>
      <dgm:t>
        <a:bodyPr/>
        <a:lstStyle/>
        <a:p>
          <a:endParaRPr lang="en-US"/>
        </a:p>
      </dgm:t>
    </dgm:pt>
    <dgm:pt modelId="{DA932D08-0F6A-4B52-9874-BF0EB217616F}">
      <dgm:prSet phldrT="Description" phldr="0"/>
      <dgm:spPr/>
      <dgm:t>
        <a:bodyPr/>
        <a:lstStyle/>
        <a:p>
          <a:pPr>
            <a:defRPr b="1"/>
          </a:pPr>
          <a:r>
            <a:rPr lang="en-US" dirty="0">
              <a:latin typeface="Aptos" panose="020B0004020202020204" pitchFamily="34" charset="0"/>
            </a:rPr>
            <a:t>Customer Response</a:t>
          </a:r>
        </a:p>
      </dgm:t>
    </dgm:pt>
    <dgm:pt modelId="{F33F2D71-D125-4B74-843A-94A0233A65FB}" type="parTrans" cxnId="{31B5A5B4-4108-43B0-A8D2-48E45B1A1813}">
      <dgm:prSet/>
      <dgm:spPr/>
      <dgm:t>
        <a:bodyPr/>
        <a:lstStyle/>
        <a:p>
          <a:endParaRPr lang="en-US"/>
        </a:p>
      </dgm:t>
    </dgm:pt>
    <dgm:pt modelId="{756D3264-7246-422B-A763-8501C5CBCEF6}" type="sibTrans" cxnId="{31B5A5B4-4108-43B0-A8D2-48E45B1A1813}">
      <dgm:prSet/>
      <dgm:spPr/>
      <dgm:t>
        <a:bodyPr/>
        <a:lstStyle/>
        <a:p>
          <a:endParaRPr lang="en-US"/>
        </a:p>
      </dgm:t>
    </dgm:pt>
    <dgm:pt modelId="{65A322E8-152C-4D42-84C5-5B4677447528}">
      <dgm:prSet phldrT="Description" phldr="0"/>
      <dgm:spPr/>
      <dgm:t>
        <a:bodyPr/>
        <a:lstStyle/>
        <a:p>
          <a:pPr>
            <a:defRPr b="1"/>
          </a:pPr>
          <a:r>
            <a:rPr lang="en-US" dirty="0">
              <a:latin typeface="Aptos" panose="020B0004020202020204" pitchFamily="34" charset="0"/>
            </a:rPr>
            <a:t>Staff Readiness</a:t>
          </a:r>
        </a:p>
      </dgm:t>
    </dgm:pt>
    <dgm:pt modelId="{BFF3373D-CB6B-4C0B-94D2-6D0C6F4234D4}" type="parTrans" cxnId="{CC356AEA-93A8-4800-B61C-43AA70C4B354}">
      <dgm:prSet/>
      <dgm:spPr/>
      <dgm:t>
        <a:bodyPr/>
        <a:lstStyle/>
        <a:p>
          <a:endParaRPr lang="en-US"/>
        </a:p>
      </dgm:t>
    </dgm:pt>
    <dgm:pt modelId="{EC5DCC54-B3C1-478D-9871-7AB3B5F6929F}" type="sibTrans" cxnId="{CC356AEA-93A8-4800-B61C-43AA70C4B354}">
      <dgm:prSet/>
      <dgm:spPr/>
      <dgm:t>
        <a:bodyPr/>
        <a:lstStyle/>
        <a:p>
          <a:endParaRPr lang="en-US"/>
        </a:p>
      </dgm:t>
    </dgm:pt>
    <dgm:pt modelId="{70B53821-919F-40DC-B35D-19A265A11EDE}">
      <dgm:prSet phldrT="Description" phldr="0"/>
      <dgm:spPr/>
      <dgm:t>
        <a:bodyPr/>
        <a:lstStyle/>
        <a:p>
          <a:r>
            <a:rPr lang="en-US" dirty="0">
              <a:latin typeface="Aptos" panose="020B0004020202020204" pitchFamily="34" charset="0"/>
            </a:rPr>
            <a:t>Provide rapid reporting channels</a:t>
          </a:r>
        </a:p>
      </dgm:t>
    </dgm:pt>
    <dgm:pt modelId="{4A6AE06E-EFDA-4744-8412-C01BBB7FDAC0}" type="parTrans" cxnId="{31E7DA51-8820-4F6B-913C-287096E75763}">
      <dgm:prSet/>
      <dgm:spPr/>
      <dgm:t>
        <a:bodyPr/>
        <a:lstStyle/>
        <a:p>
          <a:endParaRPr lang="en-US"/>
        </a:p>
      </dgm:t>
    </dgm:pt>
    <dgm:pt modelId="{C782FC72-602C-4CC2-A57B-9086D33464A6}" type="sibTrans" cxnId="{31E7DA51-8820-4F6B-913C-287096E75763}">
      <dgm:prSet/>
      <dgm:spPr/>
      <dgm:t>
        <a:bodyPr/>
        <a:lstStyle/>
        <a:p>
          <a:endParaRPr lang="en-US"/>
        </a:p>
      </dgm:t>
    </dgm:pt>
    <dgm:pt modelId="{774EDA58-092A-4998-B20E-ACA29A549F9F}">
      <dgm:prSet phldrT="Description" phldr="0"/>
      <dgm:spPr/>
      <dgm:t>
        <a:bodyPr/>
        <a:lstStyle/>
        <a:p>
          <a:r>
            <a:rPr lang="en-US" dirty="0">
              <a:latin typeface="Aptos" panose="020B0004020202020204" pitchFamily="34" charset="0"/>
            </a:rPr>
            <a:t>Review application and device connections</a:t>
          </a:r>
        </a:p>
      </dgm:t>
    </dgm:pt>
    <dgm:pt modelId="{20750D14-29DA-4979-BD6A-4E73D2C2C2EA}" type="parTrans" cxnId="{1381477B-192A-4FEB-9046-DE157E4AD6FE}">
      <dgm:prSet/>
      <dgm:spPr/>
      <dgm:t>
        <a:bodyPr/>
        <a:lstStyle/>
        <a:p>
          <a:endParaRPr lang="en-US"/>
        </a:p>
      </dgm:t>
    </dgm:pt>
    <dgm:pt modelId="{F4E049A1-25D8-4997-BFB2-A836A8D7E191}" type="sibTrans" cxnId="{1381477B-192A-4FEB-9046-DE157E4AD6FE}">
      <dgm:prSet/>
      <dgm:spPr/>
      <dgm:t>
        <a:bodyPr/>
        <a:lstStyle/>
        <a:p>
          <a:endParaRPr lang="en-US"/>
        </a:p>
      </dgm:t>
    </dgm:pt>
    <dgm:pt modelId="{199F8ECE-EEED-4CD9-A967-1F60B40E8ABC}">
      <dgm:prSet phldrT="Description" phldr="0"/>
      <dgm:spPr/>
      <dgm:t>
        <a:bodyPr/>
        <a:lstStyle/>
        <a:p>
          <a:r>
            <a:rPr lang="en-US" dirty="0">
              <a:latin typeface="Aptos" panose="020B0004020202020204" pitchFamily="34" charset="0"/>
            </a:rPr>
            <a:t>Apply appropriate initial limits</a:t>
          </a:r>
        </a:p>
      </dgm:t>
    </dgm:pt>
    <dgm:pt modelId="{F22BB43E-24DA-4EBC-8F26-FBBAF9D7005B}" type="parTrans" cxnId="{E4BE3D5E-0993-40EB-BF0F-45B9A9C46595}">
      <dgm:prSet/>
      <dgm:spPr/>
      <dgm:t>
        <a:bodyPr/>
        <a:lstStyle/>
        <a:p>
          <a:endParaRPr lang="en-US"/>
        </a:p>
      </dgm:t>
    </dgm:pt>
    <dgm:pt modelId="{57002CA1-80DD-4868-83AD-3E3B68E69A2F}" type="sibTrans" cxnId="{E4BE3D5E-0993-40EB-BF0F-45B9A9C46595}">
      <dgm:prSet/>
      <dgm:spPr/>
      <dgm:t>
        <a:bodyPr/>
        <a:lstStyle/>
        <a:p>
          <a:endParaRPr lang="en-US"/>
        </a:p>
      </dgm:t>
    </dgm:pt>
    <dgm:pt modelId="{AFC5BE12-AAB7-46DE-9DCF-DB6547C4EF47}">
      <dgm:prSet phldrT="Description" phldr="0"/>
      <dgm:spPr/>
      <dgm:t>
        <a:bodyPr/>
        <a:lstStyle/>
        <a:p>
          <a:r>
            <a:rPr lang="en-US" dirty="0">
              <a:latin typeface="Aptos" panose="020B0004020202020204" pitchFamily="34" charset="0"/>
            </a:rPr>
            <a:t>Preserve disputed-item evidence</a:t>
          </a:r>
        </a:p>
      </dgm:t>
    </dgm:pt>
    <dgm:pt modelId="{28D9B8DB-FD4C-4F4D-9359-177B978DCE69}" type="parTrans" cxnId="{470A42F0-C13E-45BE-98CC-1577BA4CBAC2}">
      <dgm:prSet/>
      <dgm:spPr/>
      <dgm:t>
        <a:bodyPr/>
        <a:lstStyle/>
        <a:p>
          <a:endParaRPr lang="en-US"/>
        </a:p>
      </dgm:t>
    </dgm:pt>
    <dgm:pt modelId="{6DDC44C7-1CB7-46EF-950D-C4B87C7BAE25}" type="sibTrans" cxnId="{470A42F0-C13E-45BE-98CC-1577BA4CBAC2}">
      <dgm:prSet/>
      <dgm:spPr/>
      <dgm:t>
        <a:bodyPr/>
        <a:lstStyle/>
        <a:p>
          <a:endParaRPr lang="en-US"/>
        </a:p>
      </dgm:t>
    </dgm:pt>
    <dgm:pt modelId="{FE834967-F458-4663-959F-DB106AC274F2}">
      <dgm:prSet phldrT="Description" phldr="0"/>
      <dgm:spPr/>
      <dgm:t>
        <a:bodyPr/>
        <a:lstStyle/>
        <a:p>
          <a:r>
            <a:rPr lang="en-US" dirty="0">
              <a:latin typeface="Aptos" panose="020B0004020202020204" pitchFamily="34" charset="0"/>
            </a:rPr>
            <a:t>Escalate repeat or high-risk activity</a:t>
          </a:r>
        </a:p>
      </dgm:t>
    </dgm:pt>
    <dgm:pt modelId="{4A77F66E-7F81-4BAF-8CD2-FD87B258003B}" type="parTrans" cxnId="{0C807AA3-C348-4E00-B1C0-118E78C51CFE}">
      <dgm:prSet/>
      <dgm:spPr/>
      <dgm:t>
        <a:bodyPr/>
        <a:lstStyle/>
        <a:p>
          <a:endParaRPr lang="en-US"/>
        </a:p>
      </dgm:t>
    </dgm:pt>
    <dgm:pt modelId="{6A33AF67-66B2-48F8-9A41-91C628654F87}" type="sibTrans" cxnId="{0C807AA3-C348-4E00-B1C0-118E78C51CFE}">
      <dgm:prSet/>
      <dgm:spPr/>
      <dgm:t>
        <a:bodyPr/>
        <a:lstStyle/>
        <a:p>
          <a:endParaRPr lang="en-US"/>
        </a:p>
      </dgm:t>
    </dgm:pt>
    <dgm:pt modelId="{87A758A5-17D4-4469-9C1C-42B470E4E931}">
      <dgm:prSet phldrT="Description" phldr="0"/>
      <dgm:spPr/>
      <dgm:t>
        <a:bodyPr/>
        <a:lstStyle/>
        <a:p>
          <a:r>
            <a:rPr lang="en-US" dirty="0">
              <a:latin typeface="Aptos" panose="020B0004020202020204" pitchFamily="34" charset="0"/>
            </a:rPr>
            <a:t>Train staff on classification and </a:t>
          </a:r>
          <a:br>
            <a:rPr lang="en-US" dirty="0">
              <a:latin typeface="Aptos" panose="020B0004020202020204" pitchFamily="34" charset="0"/>
            </a:rPr>
          </a:br>
          <a:r>
            <a:rPr lang="en-US" dirty="0">
              <a:latin typeface="Aptos" panose="020B0004020202020204" pitchFamily="34" charset="0"/>
            </a:rPr>
            <a:t>red flags</a:t>
          </a:r>
        </a:p>
        <a:p>
          <a:r>
            <a:rPr lang="en-US" dirty="0">
              <a:latin typeface="Aptos" panose="020B0004020202020204" pitchFamily="34" charset="0"/>
            </a:rPr>
            <a:t>Define investigation ownership</a:t>
          </a:r>
        </a:p>
        <a:p>
          <a:r>
            <a:rPr lang="en-US" dirty="0">
              <a:latin typeface="Aptos" panose="020B0004020202020204" pitchFamily="34" charset="0"/>
            </a:rPr>
            <a:t>Track warranty and notice deadlines</a:t>
          </a:r>
        </a:p>
      </dgm:t>
    </dgm:pt>
    <dgm:pt modelId="{AE2E0505-6FA0-4E54-BB0D-FB170D01F06D}" type="parTrans" cxnId="{E5F17EC6-5F75-4D59-A29C-5ED40DBF381D}">
      <dgm:prSet/>
      <dgm:spPr/>
      <dgm:t>
        <a:bodyPr/>
        <a:lstStyle/>
        <a:p>
          <a:endParaRPr lang="en-US"/>
        </a:p>
      </dgm:t>
    </dgm:pt>
    <dgm:pt modelId="{13D467D7-7FD4-4052-8218-5E00D535B9E6}" type="sibTrans" cxnId="{E5F17EC6-5F75-4D59-A29C-5ED40DBF381D}">
      <dgm:prSet/>
      <dgm:spPr/>
      <dgm:t>
        <a:bodyPr/>
        <a:lstStyle/>
        <a:p>
          <a:endParaRPr lang="en-US"/>
        </a:p>
      </dgm:t>
    </dgm:pt>
    <dgm:pt modelId="{28A5375F-44BE-44F2-BEED-C7F485F8A5C4}" type="pres">
      <dgm:prSet presAssocID="{E3A2F964-A5C4-426E-9FA1-BA3E328EAEF0}" presName="root" presStyleCnt="0">
        <dgm:presLayoutVars>
          <dgm:dir/>
          <dgm:resizeHandles val="exact"/>
        </dgm:presLayoutVars>
      </dgm:prSet>
      <dgm:spPr/>
    </dgm:pt>
    <dgm:pt modelId="{264F3A45-00B5-451D-9AE5-3ED91ABEA042}" type="pres">
      <dgm:prSet presAssocID="{3DAD5D3E-AEDD-469F-A26E-8F7CD103B198}" presName="compNode" presStyleCnt="0"/>
      <dgm:spPr/>
    </dgm:pt>
    <dgm:pt modelId="{66ECEDE5-AA04-45DB-B972-502774B60F26}" type="pres">
      <dgm:prSet presAssocID="{3DAD5D3E-AEDD-469F-A26E-8F7CD103B198}" presName="accentLine" presStyleLbl="dkBgShp" presStyleIdx="0" presStyleCnt="5"/>
      <dgm:spPr>
        <a:solidFill>
          <a:schemeClr val="accent1">
            <a:shade val="80000"/>
            <a:hueOff val="0"/>
            <a:satOff val="0"/>
            <a:lumOff val="0"/>
            <a:alphaOff val="0"/>
          </a:schemeClr>
        </a:solidFill>
        <a:ln>
          <a:noFill/>
        </a:ln>
        <a:effectLst/>
      </dgm:spPr>
    </dgm:pt>
    <dgm:pt modelId="{751D8CA3-461F-402F-B31D-E6A032199D45}" type="pres">
      <dgm:prSet presAssocID="{3DAD5D3E-AEDD-469F-A26E-8F7CD103B198}" presName="titleText" presStyleLbl="revTx" presStyleIdx="0" presStyleCnt="10">
        <dgm:presLayoutVars>
          <dgm:chMax val="0"/>
          <dgm:chPref val="0"/>
        </dgm:presLayoutVars>
      </dgm:prSet>
      <dgm:spPr/>
    </dgm:pt>
    <dgm:pt modelId="{68F17EE3-438E-4BAE-B5FF-84F5FD3E2577}" type="pres">
      <dgm:prSet presAssocID="{3DAD5D3E-AEDD-469F-A26E-8F7CD103B198}" presName="bodyText" presStyleLbl="revTx" presStyleIdx="1" presStyleCnt="10">
        <dgm:presLayoutVars>
          <dgm:chMax val="0"/>
          <dgm:chPref val="0"/>
        </dgm:presLayoutVars>
      </dgm:prSet>
      <dgm:spPr/>
    </dgm:pt>
    <dgm:pt modelId="{DA72B0D9-872A-408E-B867-FE2D44973834}" type="pres">
      <dgm:prSet presAssocID="{F47A67EB-AD47-4809-A76F-C936D31E6F87}" presName="sibTrans" presStyleCnt="0"/>
      <dgm:spPr/>
    </dgm:pt>
    <dgm:pt modelId="{BAE736B0-6EA4-4902-81AB-292FC8774D94}" type="pres">
      <dgm:prSet presAssocID="{F2468934-FDBE-4E6E-A11C-EE9624130A07}" presName="compNode" presStyleCnt="0"/>
      <dgm:spPr/>
    </dgm:pt>
    <dgm:pt modelId="{DE1C1DFE-B7FD-48C1-A582-F4E9207826F3}" type="pres">
      <dgm:prSet presAssocID="{F2468934-FDBE-4E6E-A11C-EE9624130A07}" presName="accentLine" presStyleLbl="dkBgShp" presStyleIdx="1" presStyleCnt="5"/>
      <dgm:spPr>
        <a:solidFill>
          <a:schemeClr val="accent1">
            <a:shade val="80000"/>
            <a:hueOff val="0"/>
            <a:satOff val="0"/>
            <a:lumOff val="0"/>
            <a:alphaOff val="0"/>
          </a:schemeClr>
        </a:solidFill>
        <a:ln>
          <a:noFill/>
        </a:ln>
        <a:effectLst/>
      </dgm:spPr>
    </dgm:pt>
    <dgm:pt modelId="{3D48F147-69DF-4E41-B352-3BCC0B0CF32D}" type="pres">
      <dgm:prSet presAssocID="{F2468934-FDBE-4E6E-A11C-EE9624130A07}" presName="titleText" presStyleLbl="revTx" presStyleIdx="2" presStyleCnt="10">
        <dgm:presLayoutVars>
          <dgm:chMax val="0"/>
          <dgm:chPref val="0"/>
        </dgm:presLayoutVars>
      </dgm:prSet>
      <dgm:spPr/>
    </dgm:pt>
    <dgm:pt modelId="{B37C64F5-04E3-4BE9-AC96-570FB92255D5}" type="pres">
      <dgm:prSet presAssocID="{F2468934-FDBE-4E6E-A11C-EE9624130A07}" presName="bodyText" presStyleLbl="revTx" presStyleIdx="3" presStyleCnt="10">
        <dgm:presLayoutVars>
          <dgm:chMax val="0"/>
          <dgm:chPref val="0"/>
        </dgm:presLayoutVars>
      </dgm:prSet>
      <dgm:spPr/>
    </dgm:pt>
    <dgm:pt modelId="{83F0D3B7-6943-4E85-B3C1-ECC272F4659B}" type="pres">
      <dgm:prSet presAssocID="{17A42DC8-D42C-4019-BC9B-906E7B54F283}" presName="sibTrans" presStyleCnt="0"/>
      <dgm:spPr/>
    </dgm:pt>
    <dgm:pt modelId="{4EA8CAD8-CF76-42D8-8ECC-45A3C7035EDB}" type="pres">
      <dgm:prSet presAssocID="{D3D1FE5C-BE97-4636-B81C-AC86DF8FBD94}" presName="compNode" presStyleCnt="0"/>
      <dgm:spPr/>
    </dgm:pt>
    <dgm:pt modelId="{8F1DA2C7-903F-4DD1-B8FD-365E27A653CF}" type="pres">
      <dgm:prSet presAssocID="{D3D1FE5C-BE97-4636-B81C-AC86DF8FBD94}" presName="accentLine" presStyleLbl="dkBgShp" presStyleIdx="2" presStyleCnt="5"/>
      <dgm:spPr>
        <a:solidFill>
          <a:schemeClr val="accent1">
            <a:shade val="80000"/>
            <a:hueOff val="0"/>
            <a:satOff val="0"/>
            <a:lumOff val="0"/>
            <a:alphaOff val="0"/>
          </a:schemeClr>
        </a:solidFill>
        <a:ln>
          <a:noFill/>
        </a:ln>
        <a:effectLst/>
      </dgm:spPr>
    </dgm:pt>
    <dgm:pt modelId="{5F43E66C-3B03-4FAE-A06E-6CBB69524E00}" type="pres">
      <dgm:prSet presAssocID="{D3D1FE5C-BE97-4636-B81C-AC86DF8FBD94}" presName="titleText" presStyleLbl="revTx" presStyleIdx="4" presStyleCnt="10">
        <dgm:presLayoutVars>
          <dgm:chMax val="0"/>
          <dgm:chPref val="0"/>
        </dgm:presLayoutVars>
      </dgm:prSet>
      <dgm:spPr/>
    </dgm:pt>
    <dgm:pt modelId="{5B61B14E-CCF1-49AF-9983-C49F669E5326}" type="pres">
      <dgm:prSet presAssocID="{D3D1FE5C-BE97-4636-B81C-AC86DF8FBD94}" presName="bodyText" presStyleLbl="revTx" presStyleIdx="5" presStyleCnt="10">
        <dgm:presLayoutVars>
          <dgm:chMax val="0"/>
          <dgm:chPref val="0"/>
        </dgm:presLayoutVars>
      </dgm:prSet>
      <dgm:spPr/>
    </dgm:pt>
    <dgm:pt modelId="{304058D8-9C7A-4183-B8AA-E8CD03DC12AE}" type="pres">
      <dgm:prSet presAssocID="{812FA663-1D18-402F-A2CB-1DEE6F298176}" presName="sibTrans" presStyleCnt="0"/>
      <dgm:spPr/>
    </dgm:pt>
    <dgm:pt modelId="{AF9DBB84-EF54-4033-9725-D076794426A0}" type="pres">
      <dgm:prSet presAssocID="{DA932D08-0F6A-4B52-9874-BF0EB217616F}" presName="compNode" presStyleCnt="0"/>
      <dgm:spPr/>
    </dgm:pt>
    <dgm:pt modelId="{B87AE10D-7870-4A27-B496-5217DEB144F7}" type="pres">
      <dgm:prSet presAssocID="{DA932D08-0F6A-4B52-9874-BF0EB217616F}" presName="accentLine" presStyleLbl="dkBgShp" presStyleIdx="3" presStyleCnt="5"/>
      <dgm:spPr>
        <a:solidFill>
          <a:schemeClr val="accent1">
            <a:shade val="80000"/>
            <a:hueOff val="0"/>
            <a:satOff val="0"/>
            <a:lumOff val="0"/>
            <a:alphaOff val="0"/>
          </a:schemeClr>
        </a:solidFill>
        <a:ln>
          <a:noFill/>
        </a:ln>
        <a:effectLst/>
      </dgm:spPr>
    </dgm:pt>
    <dgm:pt modelId="{79E92D86-C4CC-4D63-BBE0-17C80CEA208D}" type="pres">
      <dgm:prSet presAssocID="{DA932D08-0F6A-4B52-9874-BF0EB217616F}" presName="titleText" presStyleLbl="revTx" presStyleIdx="6" presStyleCnt="10">
        <dgm:presLayoutVars>
          <dgm:chMax val="0"/>
          <dgm:chPref val="0"/>
        </dgm:presLayoutVars>
      </dgm:prSet>
      <dgm:spPr/>
    </dgm:pt>
    <dgm:pt modelId="{8FD4F0E8-616C-423C-8731-3B7BC043247C}" type="pres">
      <dgm:prSet presAssocID="{DA932D08-0F6A-4B52-9874-BF0EB217616F}" presName="bodyText" presStyleLbl="revTx" presStyleIdx="7" presStyleCnt="10">
        <dgm:presLayoutVars>
          <dgm:chMax val="0"/>
          <dgm:chPref val="0"/>
        </dgm:presLayoutVars>
      </dgm:prSet>
      <dgm:spPr/>
    </dgm:pt>
    <dgm:pt modelId="{0FCFB584-6F98-4DE3-9DAE-9E1E888C7A60}" type="pres">
      <dgm:prSet presAssocID="{756D3264-7246-422B-A763-8501C5CBCEF6}" presName="sibTrans" presStyleCnt="0"/>
      <dgm:spPr/>
    </dgm:pt>
    <dgm:pt modelId="{23C99695-7F68-4A25-AD35-52A3D0C21361}" type="pres">
      <dgm:prSet presAssocID="{65A322E8-152C-4D42-84C5-5B4677447528}" presName="compNode" presStyleCnt="0"/>
      <dgm:spPr/>
    </dgm:pt>
    <dgm:pt modelId="{E9899DC1-D0BC-417C-8DCD-06548756ED34}" type="pres">
      <dgm:prSet presAssocID="{65A322E8-152C-4D42-84C5-5B4677447528}" presName="accentLine" presStyleLbl="dkBgShp" presStyleIdx="4" presStyleCnt="5"/>
      <dgm:spPr>
        <a:solidFill>
          <a:schemeClr val="accent1">
            <a:shade val="80000"/>
            <a:hueOff val="0"/>
            <a:satOff val="0"/>
            <a:lumOff val="0"/>
            <a:alphaOff val="0"/>
          </a:schemeClr>
        </a:solidFill>
        <a:ln>
          <a:noFill/>
        </a:ln>
        <a:effectLst/>
      </dgm:spPr>
    </dgm:pt>
    <dgm:pt modelId="{00AB1902-6439-4914-A0A4-18D27E49EA81}" type="pres">
      <dgm:prSet presAssocID="{65A322E8-152C-4D42-84C5-5B4677447528}" presName="titleText" presStyleLbl="revTx" presStyleIdx="8" presStyleCnt="10">
        <dgm:presLayoutVars>
          <dgm:chMax val="0"/>
          <dgm:chPref val="0"/>
        </dgm:presLayoutVars>
      </dgm:prSet>
      <dgm:spPr/>
    </dgm:pt>
    <dgm:pt modelId="{D6D2D98F-246F-47DF-B458-60B627D8AE25}" type="pres">
      <dgm:prSet presAssocID="{65A322E8-152C-4D42-84C5-5B4677447528}" presName="bodyText" presStyleLbl="revTx" presStyleIdx="9" presStyleCnt="10">
        <dgm:presLayoutVars>
          <dgm:chMax val="0"/>
          <dgm:chPref val="0"/>
        </dgm:presLayoutVars>
      </dgm:prSet>
      <dgm:spPr/>
    </dgm:pt>
  </dgm:ptLst>
  <dgm:cxnLst>
    <dgm:cxn modelId="{3C1C4806-F0D4-4C6B-8266-664947855FB2}" type="presOf" srcId="{DA932D08-0F6A-4B52-9874-BF0EB217616F}" destId="{79E92D86-C4CC-4D63-BBE0-17C80CEA208D}" srcOrd="0" destOrd="0" presId="urn:microsoft.com/office/officeart/2026/layout/TextCardShortLine"/>
    <dgm:cxn modelId="{61212507-7063-4799-A273-805C850005C0}" srcId="{D3D1FE5C-BE97-4636-B81C-AC86DF8FBD94}" destId="{E15F81B2-C9EA-4EEF-A216-24430C684062}" srcOrd="0" destOrd="0" parTransId="{3C357395-8576-4287-902C-2C5ABF13222C}" sibTransId="{E01D1AF0-E795-4187-9FBB-2A1ABDEC8910}"/>
    <dgm:cxn modelId="{327FD110-198D-497C-B7B6-47C80031B7FA}" type="presOf" srcId="{70B53821-919F-40DC-B35D-19A265A11EDE}" destId="{8FD4F0E8-616C-423C-8731-3B7BC043247C}" srcOrd="0" destOrd="0" presId="urn:microsoft.com/office/officeart/2026/layout/TextCardShortLine"/>
    <dgm:cxn modelId="{6493B415-BB8B-45FA-9B50-BA9812236356}" type="presOf" srcId="{6361A071-A11B-46D8-9137-F030B20CAAF2}" destId="{68F17EE3-438E-4BAE-B5FF-84F5FD3E2577}" srcOrd="0" destOrd="0" presId="urn:microsoft.com/office/officeart/2026/layout/TextCardShortLine"/>
    <dgm:cxn modelId="{861F011F-4788-440B-8681-491D32EE1CAE}" type="presOf" srcId="{F2468934-FDBE-4E6E-A11C-EE9624130A07}" destId="{3D48F147-69DF-4E41-B352-3BCC0B0CF32D}" srcOrd="0" destOrd="0" presId="urn:microsoft.com/office/officeart/2026/layout/TextCardShortLine"/>
    <dgm:cxn modelId="{F965DE23-920D-48CE-A6B9-C71E065A501E}" type="presOf" srcId="{3DAD5D3E-AEDD-469F-A26E-8F7CD103B198}" destId="{751D8CA3-461F-402F-B31D-E6A032199D45}" srcOrd="0" destOrd="0" presId="urn:microsoft.com/office/officeart/2026/layout/TextCardShortLine"/>
    <dgm:cxn modelId="{5294FB24-F1DA-4F52-A513-DEFD8BDFE488}" type="presOf" srcId="{FE834967-F458-4663-959F-DB106AC274F2}" destId="{8FD4F0E8-616C-423C-8731-3B7BC043247C}" srcOrd="0" destOrd="2" presId="urn:microsoft.com/office/officeart/2026/layout/TextCardShortLine"/>
    <dgm:cxn modelId="{E4BE3D5E-0993-40EB-BF0F-45B9A9C46595}" srcId="{3DAD5D3E-AEDD-469F-A26E-8F7CD103B198}" destId="{199F8ECE-EEED-4CD9-A967-1F60B40E8ABC}" srcOrd="2" destOrd="0" parTransId="{F22BB43E-24DA-4EBC-8F26-FBBAF9D7005B}" sibTransId="{57002CA1-80DD-4868-83AD-3E3B68E69A2F}"/>
    <dgm:cxn modelId="{B6851A63-28B8-414F-8824-8E9A2C30C7F2}" type="presOf" srcId="{AFC5BE12-AAB7-46DE-9DCF-DB6547C4EF47}" destId="{8FD4F0E8-616C-423C-8731-3B7BC043247C}" srcOrd="0" destOrd="1" presId="urn:microsoft.com/office/officeart/2026/layout/TextCardShortLine"/>
    <dgm:cxn modelId="{2008224C-0A18-4684-A97A-0EF5D0A54FDB}" type="presOf" srcId="{199F8ECE-EEED-4CD9-A967-1F60B40E8ABC}" destId="{68F17EE3-438E-4BAE-B5FF-84F5FD3E2577}" srcOrd="0" destOrd="2" presId="urn:microsoft.com/office/officeart/2026/layout/TextCardShortLine"/>
    <dgm:cxn modelId="{C1F5E070-E100-4183-ACBD-5CD593E94FDD}" type="presOf" srcId="{D3D1FE5C-BE97-4636-B81C-AC86DF8FBD94}" destId="{5F43E66C-3B03-4FAE-A06E-6CBB69524E00}" srcOrd="0" destOrd="0" presId="urn:microsoft.com/office/officeart/2026/layout/TextCardShortLine"/>
    <dgm:cxn modelId="{31E7DA51-8820-4F6B-913C-287096E75763}" srcId="{DA932D08-0F6A-4B52-9874-BF0EB217616F}" destId="{70B53821-919F-40DC-B35D-19A265A11EDE}" srcOrd="0" destOrd="0" parTransId="{4A6AE06E-EFDA-4744-8412-C01BBB7FDAC0}" sibTransId="{C782FC72-602C-4CC2-A57B-9086D33464A6}"/>
    <dgm:cxn modelId="{1381477B-192A-4FEB-9046-DE157E4AD6FE}" srcId="{3DAD5D3E-AEDD-469F-A26E-8F7CD103B198}" destId="{774EDA58-092A-4998-B20E-ACA29A549F9F}" srcOrd="1" destOrd="0" parTransId="{20750D14-29DA-4979-BD6A-4E73D2C2C2EA}" sibTransId="{F4E049A1-25D8-4997-BFB2-A836A8D7E191}"/>
    <dgm:cxn modelId="{46763B7C-1C39-4803-94F8-3359EE35F19C}" type="presOf" srcId="{774EDA58-092A-4998-B20E-ACA29A549F9F}" destId="{68F17EE3-438E-4BAE-B5FF-84F5FD3E2577}" srcOrd="0" destOrd="1" presId="urn:microsoft.com/office/officeart/2026/layout/TextCardShortLine"/>
    <dgm:cxn modelId="{CB5EDA8C-E925-4AF0-AEBF-0DFC9CA9C7D9}" srcId="{F2468934-FDBE-4E6E-A11C-EE9624130A07}" destId="{8BA73AAC-1874-4B2B-A170-255740F9BB42}" srcOrd="0" destOrd="0" parTransId="{E14BAC81-8C99-4C3E-A496-BC076AE06FF0}" sibTransId="{919D18EE-AE77-49F0-BBAB-D9ADA33D581F}"/>
    <dgm:cxn modelId="{2205728E-693E-439E-B010-2604D930062E}" type="presOf" srcId="{E3A2F964-A5C4-426E-9FA1-BA3E328EAEF0}" destId="{28A5375F-44BE-44F2-BEED-C7F485F8A5C4}" srcOrd="0" destOrd="0" presId="urn:microsoft.com/office/officeart/2026/layout/TextCardShortLine"/>
    <dgm:cxn modelId="{70B8E092-8A83-4447-B5F6-3E043766C6DB}" srcId="{E3A2F964-A5C4-426E-9FA1-BA3E328EAEF0}" destId="{F2468934-FDBE-4E6E-A11C-EE9624130A07}" srcOrd="1" destOrd="0" parTransId="{24A8654F-E866-458A-B38D-1D2C85E63A02}" sibTransId="{17A42DC8-D42C-4019-BC9B-906E7B54F283}"/>
    <dgm:cxn modelId="{0C807AA3-C348-4E00-B1C0-118E78C51CFE}" srcId="{DA932D08-0F6A-4B52-9874-BF0EB217616F}" destId="{FE834967-F458-4663-959F-DB106AC274F2}" srcOrd="2" destOrd="0" parTransId="{4A77F66E-7F81-4BAF-8CD2-FD87B258003B}" sibTransId="{6A33AF67-66B2-48F8-9A41-91C628654F87}"/>
    <dgm:cxn modelId="{C492A2AC-2B99-4F4A-B6C0-181AFFE9B93E}" type="presOf" srcId="{65A322E8-152C-4D42-84C5-5B4677447528}" destId="{00AB1902-6439-4914-A0A4-18D27E49EA81}" srcOrd="0" destOrd="0" presId="urn:microsoft.com/office/officeart/2026/layout/TextCardShortLine"/>
    <dgm:cxn modelId="{8AC242AF-4C9C-4873-BEC6-045AD54D51AA}" srcId="{3DAD5D3E-AEDD-469F-A26E-8F7CD103B198}" destId="{6361A071-A11B-46D8-9137-F030B20CAAF2}" srcOrd="0" destOrd="0" parTransId="{CC9379F1-BCC8-44EA-96D0-A568C42E7EEF}" sibTransId="{6A583C82-69F9-4648-ADEA-881CB10628E2}"/>
    <dgm:cxn modelId="{E549ABB2-F2B4-44B9-8F37-FA0322D68857}" type="presOf" srcId="{8BA73AAC-1874-4B2B-A170-255740F9BB42}" destId="{B37C64F5-04E3-4BE9-AC96-570FB92255D5}" srcOrd="0" destOrd="0" presId="urn:microsoft.com/office/officeart/2026/layout/TextCardShortLine"/>
    <dgm:cxn modelId="{31B5A5B4-4108-43B0-A8D2-48E45B1A1813}" srcId="{E3A2F964-A5C4-426E-9FA1-BA3E328EAEF0}" destId="{DA932D08-0F6A-4B52-9874-BF0EB217616F}" srcOrd="3" destOrd="0" parTransId="{F33F2D71-D125-4B74-843A-94A0233A65FB}" sibTransId="{756D3264-7246-422B-A763-8501C5CBCEF6}"/>
    <dgm:cxn modelId="{66CDD9C1-85F7-4164-9C7E-663B96A201D8}" srcId="{E3A2F964-A5C4-426E-9FA1-BA3E328EAEF0}" destId="{3DAD5D3E-AEDD-469F-A26E-8F7CD103B198}" srcOrd="0" destOrd="0" parTransId="{1F814878-B631-4F1C-961E-B267366C04C7}" sibTransId="{F47A67EB-AD47-4809-A76F-C936D31E6F87}"/>
    <dgm:cxn modelId="{E5F17EC6-5F75-4D59-A29C-5ED40DBF381D}" srcId="{65A322E8-152C-4D42-84C5-5B4677447528}" destId="{87A758A5-17D4-4469-9C1C-42B470E4E931}" srcOrd="0" destOrd="0" parTransId="{AE2E0505-6FA0-4E54-BB0D-FB170D01F06D}" sibTransId="{13D467D7-7FD4-4052-8218-5E00D535B9E6}"/>
    <dgm:cxn modelId="{5B2A82C6-36E0-483A-A8E7-71A7E0F3F4B6}" type="presOf" srcId="{87A758A5-17D4-4469-9C1C-42B470E4E931}" destId="{D6D2D98F-246F-47DF-B458-60B627D8AE25}" srcOrd="0" destOrd="0" presId="urn:microsoft.com/office/officeart/2026/layout/TextCardShortLine"/>
    <dgm:cxn modelId="{86DC57E8-8F9D-4A8B-BEEF-9AA51DEDB054}" type="presOf" srcId="{E15F81B2-C9EA-4EEF-A216-24430C684062}" destId="{5B61B14E-CCF1-49AF-9983-C49F669E5326}" srcOrd="0" destOrd="0" presId="urn:microsoft.com/office/officeart/2026/layout/TextCardShortLine"/>
    <dgm:cxn modelId="{CC356AEA-93A8-4800-B61C-43AA70C4B354}" srcId="{E3A2F964-A5C4-426E-9FA1-BA3E328EAEF0}" destId="{65A322E8-152C-4D42-84C5-5B4677447528}" srcOrd="4" destOrd="0" parTransId="{BFF3373D-CB6B-4C0B-94D2-6D0C6F4234D4}" sibTransId="{EC5DCC54-B3C1-478D-9871-7AB3B5F6929F}"/>
    <dgm:cxn modelId="{95DFA4EC-2690-4773-AF6E-0D304BBE9D45}" srcId="{E3A2F964-A5C4-426E-9FA1-BA3E328EAEF0}" destId="{D3D1FE5C-BE97-4636-B81C-AC86DF8FBD94}" srcOrd="2" destOrd="0" parTransId="{6EE60396-1AC9-4102-91C9-70459C7041E8}" sibTransId="{812FA663-1D18-402F-A2CB-1DEE6F298176}"/>
    <dgm:cxn modelId="{470A42F0-C13E-45BE-98CC-1577BA4CBAC2}" srcId="{DA932D08-0F6A-4B52-9874-BF0EB217616F}" destId="{AFC5BE12-AAB7-46DE-9DCF-DB6547C4EF47}" srcOrd="1" destOrd="0" parTransId="{28D9B8DB-FD4C-4F4D-9359-177B978DCE69}" sibTransId="{6DDC44C7-1CB7-46EF-950D-C4B87C7BAE25}"/>
    <dgm:cxn modelId="{0FB5FEA0-5C10-4176-9FBC-938CB0751698}" type="presParOf" srcId="{28A5375F-44BE-44F2-BEED-C7F485F8A5C4}" destId="{264F3A45-00B5-451D-9AE5-3ED91ABEA042}" srcOrd="0" destOrd="0" presId="urn:microsoft.com/office/officeart/2026/layout/TextCardShortLine"/>
    <dgm:cxn modelId="{E812FBBE-DD0F-4453-B9B8-77F1EB4F4D0F}" type="presParOf" srcId="{264F3A45-00B5-451D-9AE5-3ED91ABEA042}" destId="{66ECEDE5-AA04-45DB-B972-502774B60F26}" srcOrd="0" destOrd="0" presId="urn:microsoft.com/office/officeart/2026/layout/TextCardShortLine"/>
    <dgm:cxn modelId="{78054BF0-EAFC-4077-8C17-6B0F9494242E}" type="presParOf" srcId="{264F3A45-00B5-451D-9AE5-3ED91ABEA042}" destId="{751D8CA3-461F-402F-B31D-E6A032199D45}" srcOrd="1" destOrd="0" presId="urn:microsoft.com/office/officeart/2026/layout/TextCardShortLine"/>
    <dgm:cxn modelId="{1C9374A7-022B-477B-88F7-AAA8EA41026C}" type="presParOf" srcId="{264F3A45-00B5-451D-9AE5-3ED91ABEA042}" destId="{68F17EE3-438E-4BAE-B5FF-84F5FD3E2577}" srcOrd="2" destOrd="0" presId="urn:microsoft.com/office/officeart/2026/layout/TextCardShortLine"/>
    <dgm:cxn modelId="{0BADFE0D-D882-42BC-A9CC-F9CE135B5078}" type="presParOf" srcId="{28A5375F-44BE-44F2-BEED-C7F485F8A5C4}" destId="{DA72B0D9-872A-408E-B867-FE2D44973834}" srcOrd="1" destOrd="0" presId="urn:microsoft.com/office/officeart/2026/layout/TextCardShortLine"/>
    <dgm:cxn modelId="{2B912118-7766-4C01-BFBA-AD9DE98993A3}" type="presParOf" srcId="{28A5375F-44BE-44F2-BEED-C7F485F8A5C4}" destId="{BAE736B0-6EA4-4902-81AB-292FC8774D94}" srcOrd="2" destOrd="0" presId="urn:microsoft.com/office/officeart/2026/layout/TextCardShortLine"/>
    <dgm:cxn modelId="{96F55398-1C45-4C8F-B1AD-A81E22B03C69}" type="presParOf" srcId="{BAE736B0-6EA4-4902-81AB-292FC8774D94}" destId="{DE1C1DFE-B7FD-48C1-A582-F4E9207826F3}" srcOrd="0" destOrd="0" presId="urn:microsoft.com/office/officeart/2026/layout/TextCardShortLine"/>
    <dgm:cxn modelId="{329DE7AB-1A99-486E-B609-2FD76406A4D8}" type="presParOf" srcId="{BAE736B0-6EA4-4902-81AB-292FC8774D94}" destId="{3D48F147-69DF-4E41-B352-3BCC0B0CF32D}" srcOrd="1" destOrd="0" presId="urn:microsoft.com/office/officeart/2026/layout/TextCardShortLine"/>
    <dgm:cxn modelId="{E3C22C6B-1345-4472-97DD-93C49F76A324}" type="presParOf" srcId="{BAE736B0-6EA4-4902-81AB-292FC8774D94}" destId="{B37C64F5-04E3-4BE9-AC96-570FB92255D5}" srcOrd="2" destOrd="0" presId="urn:microsoft.com/office/officeart/2026/layout/TextCardShortLine"/>
    <dgm:cxn modelId="{C38D5EC8-5908-4112-BD53-A1AECC2ECA2B}" type="presParOf" srcId="{28A5375F-44BE-44F2-BEED-C7F485F8A5C4}" destId="{83F0D3B7-6943-4E85-B3C1-ECC272F4659B}" srcOrd="3" destOrd="0" presId="urn:microsoft.com/office/officeart/2026/layout/TextCardShortLine"/>
    <dgm:cxn modelId="{83A5D00D-2E55-44C7-BA9B-2B52335736B6}" type="presParOf" srcId="{28A5375F-44BE-44F2-BEED-C7F485F8A5C4}" destId="{4EA8CAD8-CF76-42D8-8ECC-45A3C7035EDB}" srcOrd="4" destOrd="0" presId="urn:microsoft.com/office/officeart/2026/layout/TextCardShortLine"/>
    <dgm:cxn modelId="{8CDE07B4-89B9-4F2B-B493-E3EE045F02A4}" type="presParOf" srcId="{4EA8CAD8-CF76-42D8-8ECC-45A3C7035EDB}" destId="{8F1DA2C7-903F-4DD1-B8FD-365E27A653CF}" srcOrd="0" destOrd="0" presId="urn:microsoft.com/office/officeart/2026/layout/TextCardShortLine"/>
    <dgm:cxn modelId="{4ED3E173-1970-4CE8-BEEA-8D6709FD36E8}" type="presParOf" srcId="{4EA8CAD8-CF76-42D8-8ECC-45A3C7035EDB}" destId="{5F43E66C-3B03-4FAE-A06E-6CBB69524E00}" srcOrd="1" destOrd="0" presId="urn:microsoft.com/office/officeart/2026/layout/TextCardShortLine"/>
    <dgm:cxn modelId="{127145DF-410E-4A35-8F24-4B06351428A1}" type="presParOf" srcId="{4EA8CAD8-CF76-42D8-8ECC-45A3C7035EDB}" destId="{5B61B14E-CCF1-49AF-9983-C49F669E5326}" srcOrd="2" destOrd="0" presId="urn:microsoft.com/office/officeart/2026/layout/TextCardShortLine"/>
    <dgm:cxn modelId="{6B949C10-72E1-40E2-B5A1-A103B9E82679}" type="presParOf" srcId="{28A5375F-44BE-44F2-BEED-C7F485F8A5C4}" destId="{304058D8-9C7A-4183-B8AA-E8CD03DC12AE}" srcOrd="5" destOrd="0" presId="urn:microsoft.com/office/officeart/2026/layout/TextCardShortLine"/>
    <dgm:cxn modelId="{8B621FD4-8433-49B2-8FAB-0C1561DF300B}" type="presParOf" srcId="{28A5375F-44BE-44F2-BEED-C7F485F8A5C4}" destId="{AF9DBB84-EF54-4033-9725-D076794426A0}" srcOrd="6" destOrd="0" presId="urn:microsoft.com/office/officeart/2026/layout/TextCardShortLine"/>
    <dgm:cxn modelId="{8DA13C80-841E-4360-BE94-FA61FD9BABBE}" type="presParOf" srcId="{AF9DBB84-EF54-4033-9725-D076794426A0}" destId="{B87AE10D-7870-4A27-B496-5217DEB144F7}" srcOrd="0" destOrd="0" presId="urn:microsoft.com/office/officeart/2026/layout/TextCardShortLine"/>
    <dgm:cxn modelId="{91B4E0E4-689F-48F6-8099-8DAB012D0358}" type="presParOf" srcId="{AF9DBB84-EF54-4033-9725-D076794426A0}" destId="{79E92D86-C4CC-4D63-BBE0-17C80CEA208D}" srcOrd="1" destOrd="0" presId="urn:microsoft.com/office/officeart/2026/layout/TextCardShortLine"/>
    <dgm:cxn modelId="{77498892-1F8B-4627-87FF-20D40EB7FC2B}" type="presParOf" srcId="{AF9DBB84-EF54-4033-9725-D076794426A0}" destId="{8FD4F0E8-616C-423C-8731-3B7BC043247C}" srcOrd="2" destOrd="0" presId="urn:microsoft.com/office/officeart/2026/layout/TextCardShortLine"/>
    <dgm:cxn modelId="{EE73AD81-ADA4-4F3D-9C12-5DBBB221EDE4}" type="presParOf" srcId="{28A5375F-44BE-44F2-BEED-C7F485F8A5C4}" destId="{0FCFB584-6F98-4DE3-9DAE-9E1E888C7A60}" srcOrd="7" destOrd="0" presId="urn:microsoft.com/office/officeart/2026/layout/TextCardShortLine"/>
    <dgm:cxn modelId="{9A984B2E-FDCA-46FD-B41A-B270513D97AD}" type="presParOf" srcId="{28A5375F-44BE-44F2-BEED-C7F485F8A5C4}" destId="{23C99695-7F68-4A25-AD35-52A3D0C21361}" srcOrd="8" destOrd="0" presId="urn:microsoft.com/office/officeart/2026/layout/TextCardShortLine"/>
    <dgm:cxn modelId="{56AAE4A4-E961-4698-BDA0-C3AF29DF1617}" type="presParOf" srcId="{23C99695-7F68-4A25-AD35-52A3D0C21361}" destId="{E9899DC1-D0BC-417C-8DCD-06548756ED34}" srcOrd="0" destOrd="0" presId="urn:microsoft.com/office/officeart/2026/layout/TextCardShortLine"/>
    <dgm:cxn modelId="{5DB21A12-8BC4-48F4-BA1A-46D7D39C8520}" type="presParOf" srcId="{23C99695-7F68-4A25-AD35-52A3D0C21361}" destId="{00AB1902-6439-4914-A0A4-18D27E49EA81}" srcOrd="1" destOrd="0" presId="urn:microsoft.com/office/officeart/2026/layout/TextCardShortLine"/>
    <dgm:cxn modelId="{A789626A-431E-4DCD-B52F-67E1E5B64C09}" type="presParOf" srcId="{23C99695-7F68-4A25-AD35-52A3D0C21361}" destId="{D6D2D98F-246F-47DF-B458-60B627D8AE25}" srcOrd="2" destOrd="0" presId="urn:microsoft.com/office/officeart/2026/layout/TextCardShort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6F31FB-6A97-49FC-94D1-79CA4AA3605C}">
      <dsp:nvSpPr>
        <dsp:cNvPr id="0" name=""/>
        <dsp:cNvSpPr/>
      </dsp:nvSpPr>
      <dsp:spPr>
        <a:xfrm>
          <a:off x="3457" y="449169"/>
          <a:ext cx="3370713" cy="54653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1" kern="1200" dirty="0">
              <a:latin typeface="Aptos" panose="020B0004020202020204" pitchFamily="34" charset="0"/>
            </a:rPr>
            <a:t>Altered Check</a:t>
          </a:r>
        </a:p>
      </dsp:txBody>
      <dsp:txXfrm>
        <a:off x="3457" y="449169"/>
        <a:ext cx="3370713" cy="546535"/>
      </dsp:txXfrm>
    </dsp:sp>
    <dsp:sp modelId="{2690A56B-1A76-4C0F-A159-BB339A490A2B}">
      <dsp:nvSpPr>
        <dsp:cNvPr id="0" name=""/>
        <dsp:cNvSpPr/>
      </dsp:nvSpPr>
      <dsp:spPr>
        <a:xfrm>
          <a:off x="3457" y="995705"/>
          <a:ext cx="3370713" cy="271755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The payor bank may generally charge the drawer only according to the check’s original terms. Because the presenting bank warrants that the item has not been altered, the payor bank ordinarily may recover the excess paid from the depositary or presenting bank. Comparative negligence applies if either the drawer or a bank failed to exercise ordinary care and that failure substantially contributed to the loss.</a:t>
          </a:r>
        </a:p>
      </dsp:txBody>
      <dsp:txXfrm>
        <a:off x="3457" y="995705"/>
        <a:ext cx="3370713" cy="2717550"/>
      </dsp:txXfrm>
    </dsp:sp>
    <dsp:sp modelId="{1BE4C008-DB9D-48F0-9912-E2D4A1ADDCC2}">
      <dsp:nvSpPr>
        <dsp:cNvPr id="0" name=""/>
        <dsp:cNvSpPr/>
      </dsp:nvSpPr>
      <dsp:spPr>
        <a:xfrm>
          <a:off x="3846070" y="449169"/>
          <a:ext cx="3370713" cy="54653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1" kern="1200" dirty="0">
              <a:latin typeface="Aptos" panose="020B0004020202020204" pitchFamily="34" charset="0"/>
            </a:rPr>
            <a:t>Unauthorized Completion of an Incomplete Check</a:t>
          </a:r>
        </a:p>
      </dsp:txBody>
      <dsp:txXfrm>
        <a:off x="3846070" y="449169"/>
        <a:ext cx="3370713" cy="546535"/>
      </dsp:txXfrm>
    </dsp:sp>
    <dsp:sp modelId="{115BFF72-0CFD-4F2F-9189-1C47FE8FBFA4}">
      <dsp:nvSpPr>
        <dsp:cNvPr id="0" name=""/>
        <dsp:cNvSpPr/>
      </dsp:nvSpPr>
      <dsp:spPr>
        <a:xfrm>
          <a:off x="3846070" y="995705"/>
          <a:ext cx="3370713" cy="271755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If the check was signed while incomplete and later completed without authority, a payor bank acting in good faith may, in some circumstances, charge the account according to the completed terms. Negligence and notice defenses remain important.</a:t>
          </a:r>
        </a:p>
      </dsp:txBody>
      <dsp:txXfrm>
        <a:off x="3846070" y="995705"/>
        <a:ext cx="3370713" cy="2717550"/>
      </dsp:txXfrm>
    </dsp:sp>
    <dsp:sp modelId="{A8ABD400-6F2A-4758-A72D-B652DF421652}">
      <dsp:nvSpPr>
        <dsp:cNvPr id="0" name=""/>
        <dsp:cNvSpPr/>
      </dsp:nvSpPr>
      <dsp:spPr>
        <a:xfrm>
          <a:off x="7688684" y="449169"/>
          <a:ext cx="3370713" cy="54653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1" kern="1200" dirty="0">
              <a:latin typeface="Aptos"/>
            </a:rPr>
            <a:t>Duplicate Presentment or Remote-Deposit/Mobile-Depot Fraud</a:t>
          </a:r>
          <a:endParaRPr lang="en-US" sz="1500" kern="1200" dirty="0"/>
        </a:p>
      </dsp:txBody>
      <dsp:txXfrm>
        <a:off x="7688684" y="449169"/>
        <a:ext cx="3370713" cy="546535"/>
      </dsp:txXfrm>
    </dsp:sp>
    <dsp:sp modelId="{0E90361B-E2DF-4F1B-ACC3-37BEE442E475}">
      <dsp:nvSpPr>
        <dsp:cNvPr id="0" name=""/>
        <dsp:cNvSpPr/>
      </dsp:nvSpPr>
      <dsp:spPr>
        <a:xfrm>
          <a:off x="7688684" y="995705"/>
          <a:ext cx="3370713" cy="271755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Allocation often turns on applicable UCC warranties together with Regulation CC image and substitute-check warranties, indemnities, and the sequence in which paper and electronic images were accepted. The bank that accepted the item from the wrongdoer often bears the practical loss, but the precise result is channel- and fact-specific.</a:t>
          </a:r>
        </a:p>
      </dsp:txBody>
      <dsp:txXfrm>
        <a:off x="7688684" y="995705"/>
        <a:ext cx="3370713" cy="27175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1BED2-35DC-40A5-AAF3-CCA9C2CA0ACD}">
      <dsp:nvSpPr>
        <dsp:cNvPr id="0" name=""/>
        <dsp:cNvSpPr/>
      </dsp:nvSpPr>
      <dsp:spPr>
        <a:xfrm>
          <a:off x="399078" y="902208"/>
          <a:ext cx="553133" cy="4337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AE1D6E-E78C-492F-A790-8DFECE3A6FF1}">
      <dsp:nvSpPr>
        <dsp:cNvPr id="0" name=""/>
        <dsp:cNvSpPr/>
      </dsp:nvSpPr>
      <dsp:spPr>
        <a:xfrm>
          <a:off x="399078" y="1202190"/>
          <a:ext cx="2514243" cy="805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dirty="0">
              <a:solidFill>
                <a:srgbClr val="005C83"/>
              </a:solidFill>
              <a:latin typeface="Aptos" panose="020B0004020202020204" pitchFamily="34" charset="0"/>
            </a:rPr>
            <a:t>Customer Negligence:</a:t>
          </a:r>
        </a:p>
      </dsp:txBody>
      <dsp:txXfrm>
        <a:off x="399078" y="1202190"/>
        <a:ext cx="2514243" cy="805977"/>
      </dsp:txXfrm>
    </dsp:sp>
    <dsp:sp modelId="{DB663C5C-586B-4589-B93B-0C96B7DD1131}">
      <dsp:nvSpPr>
        <dsp:cNvPr id="0" name=""/>
        <dsp:cNvSpPr/>
      </dsp:nvSpPr>
      <dsp:spPr>
        <a:xfrm>
          <a:off x="399078" y="2008168"/>
          <a:ext cx="2514243" cy="2508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Under UCC § 3-406, a party whose lack of ordinary care substantially contributed to a forgery or alteration may be precluded from asserting it; if both sides were negligent, loss is allocated comparatively.</a:t>
          </a:r>
        </a:p>
      </dsp:txBody>
      <dsp:txXfrm>
        <a:off x="399078" y="2008168"/>
        <a:ext cx="2514243" cy="2508290"/>
      </dsp:txXfrm>
    </dsp:sp>
    <dsp:sp modelId="{F5D43642-2A32-4F5E-898E-F6A237904522}">
      <dsp:nvSpPr>
        <dsp:cNvPr id="0" name=""/>
        <dsp:cNvSpPr/>
      </dsp:nvSpPr>
      <dsp:spPr>
        <a:xfrm>
          <a:off x="3104404" y="902208"/>
          <a:ext cx="553133" cy="4337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63B552-C8F3-4907-996A-734FDC8A5914}">
      <dsp:nvSpPr>
        <dsp:cNvPr id="0" name=""/>
        <dsp:cNvSpPr/>
      </dsp:nvSpPr>
      <dsp:spPr>
        <a:xfrm>
          <a:off x="3104404" y="1202190"/>
          <a:ext cx="2514243" cy="805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dirty="0">
              <a:solidFill>
                <a:srgbClr val="005C83"/>
              </a:solidFill>
              <a:latin typeface="Aptos" panose="020B0004020202020204" pitchFamily="34" charset="0"/>
            </a:rPr>
            <a:t>Statement Review and Repeat Wrongdoer:</a:t>
          </a:r>
        </a:p>
      </dsp:txBody>
      <dsp:txXfrm>
        <a:off x="3104404" y="1202190"/>
        <a:ext cx="2514243" cy="805977"/>
      </dsp:txXfrm>
    </dsp:sp>
    <dsp:sp modelId="{70365F32-F3A8-42B9-A003-1B1722D62E55}">
      <dsp:nvSpPr>
        <dsp:cNvPr id="0" name=""/>
        <dsp:cNvSpPr/>
      </dsp:nvSpPr>
      <dsp:spPr>
        <a:xfrm>
          <a:off x="3104404" y="2008168"/>
          <a:ext cx="2514243" cy="2508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Under UCC § 4-406, the drawer must promptly examine statements and report unauthorized signatures or alterations. Delay can bar recovery, especially for later items by the same wrongdoer. Statutory outside limits and shorter contractual notice periods may apply.</a:t>
          </a:r>
        </a:p>
      </dsp:txBody>
      <dsp:txXfrm>
        <a:off x="3104404" y="2008168"/>
        <a:ext cx="2514243" cy="2508290"/>
      </dsp:txXfrm>
    </dsp:sp>
    <dsp:sp modelId="{C04A1372-1976-4479-A97A-EE8E0E62ED10}">
      <dsp:nvSpPr>
        <dsp:cNvPr id="0" name=""/>
        <dsp:cNvSpPr/>
      </dsp:nvSpPr>
      <dsp:spPr>
        <a:xfrm>
          <a:off x="5809730" y="902208"/>
          <a:ext cx="553133" cy="4337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F782B1-36BC-4E91-AB65-DF5E49AEC62D}">
      <dsp:nvSpPr>
        <dsp:cNvPr id="0" name=""/>
        <dsp:cNvSpPr/>
      </dsp:nvSpPr>
      <dsp:spPr>
        <a:xfrm>
          <a:off x="5809730" y="1202190"/>
          <a:ext cx="2514243" cy="805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dirty="0">
              <a:solidFill>
                <a:srgbClr val="005C83"/>
              </a:solidFill>
              <a:latin typeface="Aptos" panose="020B0004020202020204" pitchFamily="34" charset="0"/>
            </a:rPr>
            <a:t>Bank Standards and Good Faith:</a:t>
          </a:r>
        </a:p>
      </dsp:txBody>
      <dsp:txXfrm>
        <a:off x="5809730" y="1202190"/>
        <a:ext cx="2514243" cy="805977"/>
      </dsp:txXfrm>
    </dsp:sp>
    <dsp:sp modelId="{2F668C8C-1C45-4A2D-935D-356CB389B785}">
      <dsp:nvSpPr>
        <dsp:cNvPr id="0" name=""/>
        <dsp:cNvSpPr/>
      </dsp:nvSpPr>
      <dsp:spPr>
        <a:xfrm>
          <a:off x="5809730" y="2008168"/>
          <a:ext cx="2514243" cy="2508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A bank’s failure to exercise ordinary care can defeat or reduce a preclusion defense. Ordinary automated processing generally does not itself establish negligence if consistent with reasonable commercial standards.</a:t>
          </a:r>
        </a:p>
      </dsp:txBody>
      <dsp:txXfrm>
        <a:off x="5809730" y="2008168"/>
        <a:ext cx="2514243" cy="2508290"/>
      </dsp:txXfrm>
    </dsp:sp>
    <dsp:sp modelId="{42639E7E-2183-4859-9C8D-8CC0F4CC5C94}">
      <dsp:nvSpPr>
        <dsp:cNvPr id="0" name=""/>
        <dsp:cNvSpPr/>
      </dsp:nvSpPr>
      <dsp:spPr>
        <a:xfrm>
          <a:off x="8515056" y="902208"/>
          <a:ext cx="553133" cy="4337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DD671D-BFE1-4F5F-B84B-B6DFE38CE8A6}">
      <dsp:nvSpPr>
        <dsp:cNvPr id="0" name=""/>
        <dsp:cNvSpPr/>
      </dsp:nvSpPr>
      <dsp:spPr>
        <a:xfrm>
          <a:off x="8515056" y="1202190"/>
          <a:ext cx="2514243" cy="8059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dirty="0">
              <a:solidFill>
                <a:srgbClr val="005C83"/>
              </a:solidFill>
              <a:latin typeface="Aptos" panose="020B0004020202020204" pitchFamily="34" charset="0"/>
            </a:rPr>
            <a:t>Final Payment and Return Deadlines:</a:t>
          </a:r>
        </a:p>
      </dsp:txBody>
      <dsp:txXfrm>
        <a:off x="8515056" y="1202190"/>
        <a:ext cx="2514243" cy="805977"/>
      </dsp:txXfrm>
    </dsp:sp>
    <dsp:sp modelId="{81C57AE4-4700-4D37-B85C-B0DC90DCCC8B}">
      <dsp:nvSpPr>
        <dsp:cNvPr id="0" name=""/>
        <dsp:cNvSpPr/>
      </dsp:nvSpPr>
      <dsp:spPr>
        <a:xfrm>
          <a:off x="8515056" y="2008168"/>
          <a:ext cx="2514243" cy="2508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A payor bank that identifies a problem before final payment may return the item under Article 4 and Regulation CC deadlines. After final payment, recovery generally depends on warranty, restitution, subrogation, or another specific claim.</a:t>
          </a:r>
        </a:p>
      </dsp:txBody>
      <dsp:txXfrm>
        <a:off x="8515056" y="2008168"/>
        <a:ext cx="2514243" cy="25082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85DF39-B710-4E27-9D26-90A1D504ADAB}">
      <dsp:nvSpPr>
        <dsp:cNvPr id="0" name=""/>
        <dsp:cNvSpPr/>
      </dsp:nvSpPr>
      <dsp:spPr>
        <a:xfrm>
          <a:off x="0" y="7518"/>
          <a:ext cx="2443162" cy="970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005C83"/>
              </a:solidFill>
              <a:latin typeface="Aptos" panose="020B0004020202020204" pitchFamily="34" charset="0"/>
            </a:rPr>
            <a:t>Altered Check</a:t>
          </a:r>
        </a:p>
      </dsp:txBody>
      <dsp:txXfrm>
        <a:off x="0" y="7518"/>
        <a:ext cx="2443162" cy="970200"/>
      </dsp:txXfrm>
    </dsp:sp>
    <dsp:sp modelId="{6B17A02D-6B1D-40BB-B78E-49F829BCAB27}">
      <dsp:nvSpPr>
        <dsp:cNvPr id="0" name=""/>
        <dsp:cNvSpPr/>
      </dsp:nvSpPr>
      <dsp:spPr>
        <a:xfrm>
          <a:off x="2443162" y="7518"/>
          <a:ext cx="488632" cy="970200"/>
        </a:xfrm>
        <a:prstGeom prst="leftBrace">
          <a:avLst>
            <a:gd name="adj1" fmla="val 35000"/>
            <a:gd name="adj2" fmla="val 50000"/>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A010FC-BEDF-43E2-96B5-5A0DC8BA2BE5}">
      <dsp:nvSpPr>
        <dsp:cNvPr id="0" name=""/>
        <dsp:cNvSpPr/>
      </dsp:nvSpPr>
      <dsp:spPr>
        <a:xfrm>
          <a:off x="3127247" y="7518"/>
          <a:ext cx="6645402" cy="97020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A genuine check is changed without authorization (e.g., washing)</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The amount, payee, or another term may be changed on the physical check itself</a:t>
          </a:r>
        </a:p>
      </dsp:txBody>
      <dsp:txXfrm>
        <a:off x="3127247" y="7518"/>
        <a:ext cx="6645402" cy="970200"/>
      </dsp:txXfrm>
    </dsp:sp>
    <dsp:sp modelId="{50BDD014-7BE6-473F-8BB7-9C9127A5CB5B}">
      <dsp:nvSpPr>
        <dsp:cNvPr id="0" name=""/>
        <dsp:cNvSpPr/>
      </dsp:nvSpPr>
      <dsp:spPr>
        <a:xfrm>
          <a:off x="0" y="1154118"/>
          <a:ext cx="2443162" cy="970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005C83"/>
              </a:solidFill>
              <a:latin typeface="Aptos" panose="020B0004020202020204" pitchFamily="34" charset="0"/>
            </a:rPr>
            <a:t>Counterfeit Check</a:t>
          </a:r>
        </a:p>
      </dsp:txBody>
      <dsp:txXfrm>
        <a:off x="0" y="1154118"/>
        <a:ext cx="2443162" cy="970200"/>
      </dsp:txXfrm>
    </dsp:sp>
    <dsp:sp modelId="{9E8057D9-9268-48E7-8300-6A991CB1FEE4}">
      <dsp:nvSpPr>
        <dsp:cNvPr id="0" name=""/>
        <dsp:cNvSpPr/>
      </dsp:nvSpPr>
      <dsp:spPr>
        <a:xfrm>
          <a:off x="2443162" y="1154118"/>
          <a:ext cx="488632" cy="970200"/>
        </a:xfrm>
        <a:prstGeom prst="leftBrace">
          <a:avLst>
            <a:gd name="adj1" fmla="val 35000"/>
            <a:gd name="adj2" fmla="val 50000"/>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3B727D-571A-4B7B-8361-4170AD73DC35}">
      <dsp:nvSpPr>
        <dsp:cNvPr id="0" name=""/>
        <dsp:cNvSpPr/>
      </dsp:nvSpPr>
      <dsp:spPr>
        <a:xfrm>
          <a:off x="3127247" y="1154118"/>
          <a:ext cx="6645402" cy="97020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The item is fabricated (a new copy of a genuine check)</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It may include correct routing and account information</a:t>
          </a:r>
        </a:p>
      </dsp:txBody>
      <dsp:txXfrm>
        <a:off x="3127247" y="1154118"/>
        <a:ext cx="6645402" cy="9702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85DF39-B710-4E27-9D26-90A1D504ADAB}">
      <dsp:nvSpPr>
        <dsp:cNvPr id="0" name=""/>
        <dsp:cNvSpPr/>
      </dsp:nvSpPr>
      <dsp:spPr>
        <a:xfrm>
          <a:off x="0" y="7518"/>
          <a:ext cx="2443162" cy="970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a:latin typeface="Aptos" panose="020B0004020202020204" pitchFamily="34" charset="0"/>
            </a:rPr>
            <a:t>Forged Payee Endorsement</a:t>
          </a:r>
          <a:endParaRPr lang="en-US" sz="2000" b="1" kern="1200" dirty="0">
            <a:latin typeface="Aptos" panose="020B0004020202020204" pitchFamily="34" charset="0"/>
          </a:endParaRPr>
        </a:p>
      </dsp:txBody>
      <dsp:txXfrm>
        <a:off x="0" y="7518"/>
        <a:ext cx="2443162" cy="970200"/>
      </dsp:txXfrm>
    </dsp:sp>
    <dsp:sp modelId="{6B17A02D-6B1D-40BB-B78E-49F829BCAB27}">
      <dsp:nvSpPr>
        <dsp:cNvPr id="0" name=""/>
        <dsp:cNvSpPr/>
      </dsp:nvSpPr>
      <dsp:spPr>
        <a:xfrm>
          <a:off x="2443162" y="7518"/>
          <a:ext cx="488632" cy="970200"/>
        </a:xfrm>
        <a:prstGeom prst="leftBrace">
          <a:avLst>
            <a:gd name="adj1" fmla="val 35000"/>
            <a:gd name="adj2" fmla="val 50000"/>
          </a:avLst>
        </a:pr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A010FC-BEDF-43E2-96B5-5A0DC8BA2BE5}">
      <dsp:nvSpPr>
        <dsp:cNvPr id="0" name=""/>
        <dsp:cNvSpPr/>
      </dsp:nvSpPr>
      <dsp:spPr>
        <a:xfrm>
          <a:off x="3127247" y="7518"/>
          <a:ext cx="6645402" cy="970200"/>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A genuine check is changed without authorization (e.g., washing)</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The amount, payee, or another term may be changed on the physical check itself</a:t>
          </a:r>
        </a:p>
      </dsp:txBody>
      <dsp:txXfrm>
        <a:off x="3127247" y="7518"/>
        <a:ext cx="6645402" cy="970200"/>
      </dsp:txXfrm>
    </dsp:sp>
    <dsp:sp modelId="{50BDD014-7BE6-473F-8BB7-9C9127A5CB5B}">
      <dsp:nvSpPr>
        <dsp:cNvPr id="0" name=""/>
        <dsp:cNvSpPr/>
      </dsp:nvSpPr>
      <dsp:spPr>
        <a:xfrm>
          <a:off x="0" y="1154118"/>
          <a:ext cx="2443162" cy="970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latin typeface="Aptos" panose="020B0004020202020204" pitchFamily="34" charset="0"/>
            </a:rPr>
            <a:t>Forged Drawer Signature</a:t>
          </a:r>
        </a:p>
      </dsp:txBody>
      <dsp:txXfrm>
        <a:off x="0" y="1154118"/>
        <a:ext cx="2443162" cy="970200"/>
      </dsp:txXfrm>
    </dsp:sp>
    <dsp:sp modelId="{9E8057D9-9268-48E7-8300-6A991CB1FEE4}">
      <dsp:nvSpPr>
        <dsp:cNvPr id="0" name=""/>
        <dsp:cNvSpPr/>
      </dsp:nvSpPr>
      <dsp:spPr>
        <a:xfrm>
          <a:off x="2443162" y="1154118"/>
          <a:ext cx="488632" cy="970200"/>
        </a:xfrm>
        <a:prstGeom prst="leftBrace">
          <a:avLst>
            <a:gd name="adj1" fmla="val 35000"/>
            <a:gd name="adj2" fmla="val 50000"/>
          </a:avLst>
        </a:pr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3B727D-571A-4B7B-8361-4170AD73DC35}">
      <dsp:nvSpPr>
        <dsp:cNvPr id="0" name=""/>
        <dsp:cNvSpPr/>
      </dsp:nvSpPr>
      <dsp:spPr>
        <a:xfrm>
          <a:off x="3127247" y="1154118"/>
          <a:ext cx="6645402" cy="970200"/>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The item is fabricated (a new copy of a genuine check)</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It may include correct routing and account information</a:t>
          </a:r>
        </a:p>
      </dsp:txBody>
      <dsp:txXfrm>
        <a:off x="3127247" y="1154118"/>
        <a:ext cx="6645402" cy="9702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6D9943-69B4-43BE-852A-B7FBBC8E7E4B}">
      <dsp:nvSpPr>
        <dsp:cNvPr id="0" name=""/>
        <dsp:cNvSpPr/>
      </dsp:nvSpPr>
      <dsp:spPr>
        <a:xfrm>
          <a:off x="3457" y="118844"/>
          <a:ext cx="3370713" cy="767437"/>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Aptos" panose="020B0004020202020204" pitchFamily="34" charset="0"/>
            </a:rPr>
            <a:t>Typical Alterations</a:t>
          </a:r>
        </a:p>
      </dsp:txBody>
      <dsp:txXfrm>
        <a:off x="3457" y="118844"/>
        <a:ext cx="3370713" cy="767437"/>
      </dsp:txXfrm>
    </dsp:sp>
    <dsp:sp modelId="{83468328-31EA-4318-B9CD-C4FEBE674DAD}">
      <dsp:nvSpPr>
        <dsp:cNvPr id="0" name=""/>
        <dsp:cNvSpPr/>
      </dsp:nvSpPr>
      <dsp:spPr>
        <a:xfrm>
          <a:off x="3457" y="886281"/>
          <a:ext cx="3370713" cy="3723506"/>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Increased dollar amount</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Changed payee</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Modified date</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Added or deleted terms</a:t>
          </a:r>
        </a:p>
      </dsp:txBody>
      <dsp:txXfrm>
        <a:off x="3457" y="886281"/>
        <a:ext cx="3370713" cy="3723506"/>
      </dsp:txXfrm>
    </dsp:sp>
    <dsp:sp modelId="{F2DBA40F-D0A5-456E-A58A-9880E7491402}">
      <dsp:nvSpPr>
        <dsp:cNvPr id="0" name=""/>
        <dsp:cNvSpPr/>
      </dsp:nvSpPr>
      <dsp:spPr>
        <a:xfrm>
          <a:off x="3846071" y="118844"/>
          <a:ext cx="3370713" cy="767437"/>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Aptos" panose="020B0004020202020204" pitchFamily="34" charset="0"/>
            </a:rPr>
            <a:t>Initial Analysis</a:t>
          </a:r>
        </a:p>
      </dsp:txBody>
      <dsp:txXfrm>
        <a:off x="3846071" y="118844"/>
        <a:ext cx="3370713" cy="767437"/>
      </dsp:txXfrm>
    </dsp:sp>
    <dsp:sp modelId="{23CEBFFB-D0F9-42BC-91DA-0D344B700DFD}">
      <dsp:nvSpPr>
        <dsp:cNvPr id="0" name=""/>
        <dsp:cNvSpPr/>
      </dsp:nvSpPr>
      <dsp:spPr>
        <a:xfrm>
          <a:off x="3846071" y="886281"/>
          <a:ext cx="3370713" cy="3723506"/>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Was the check genuine when issued?</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Which term was changed?</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Was the change authorized?</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Did the bank pay according to the original or altered terms?</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Is the original paper check available?</a:t>
          </a:r>
        </a:p>
      </dsp:txBody>
      <dsp:txXfrm>
        <a:off x="3846071" y="886281"/>
        <a:ext cx="3370713" cy="3723506"/>
      </dsp:txXfrm>
    </dsp:sp>
    <dsp:sp modelId="{4A7EA5E0-89BC-4032-B6E3-2FCBF2252452}">
      <dsp:nvSpPr>
        <dsp:cNvPr id="0" name=""/>
        <dsp:cNvSpPr/>
      </dsp:nvSpPr>
      <dsp:spPr>
        <a:xfrm>
          <a:off x="7688684" y="118844"/>
          <a:ext cx="3370713" cy="767437"/>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Aptos" panose="020B0004020202020204" pitchFamily="34" charset="0"/>
            </a:rPr>
            <a:t>Potential Loss-Shifting Issues</a:t>
          </a:r>
        </a:p>
      </dsp:txBody>
      <dsp:txXfrm>
        <a:off x="7688684" y="118844"/>
        <a:ext cx="3370713" cy="767437"/>
      </dsp:txXfrm>
    </dsp:sp>
    <dsp:sp modelId="{079B0B4D-B969-439B-9AE0-757640D90EDF}">
      <dsp:nvSpPr>
        <dsp:cNvPr id="0" name=""/>
        <dsp:cNvSpPr/>
      </dsp:nvSpPr>
      <dsp:spPr>
        <a:xfrm>
          <a:off x="7688684" y="886281"/>
          <a:ext cx="3370713" cy="3723506"/>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Presentment and transfer warranties</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Customer negligence</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Bank ordinary-care issues</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Timeliness of notice</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Evidence supporting alteration rather than counterfeiting</a:t>
          </a:r>
        </a:p>
      </dsp:txBody>
      <dsp:txXfrm>
        <a:off x="7688684" y="886281"/>
        <a:ext cx="3370713" cy="37235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B57A7-0E87-4D40-B1D3-0A3975B1CDA0}">
      <dsp:nvSpPr>
        <dsp:cNvPr id="0" name=""/>
        <dsp:cNvSpPr/>
      </dsp:nvSpPr>
      <dsp:spPr>
        <a:xfrm>
          <a:off x="5291" y="37123"/>
          <a:ext cx="2406026" cy="648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b="1" kern="1200" dirty="0">
              <a:latin typeface="Aptos" panose="020B0004020202020204" pitchFamily="34" charset="0"/>
            </a:rPr>
            <a:t>Typical Scenario</a:t>
          </a:r>
        </a:p>
      </dsp:txBody>
      <dsp:txXfrm>
        <a:off x="5291" y="37123"/>
        <a:ext cx="2406026" cy="432000"/>
      </dsp:txXfrm>
    </dsp:sp>
    <dsp:sp modelId="{28CD57C7-2859-4933-A625-FAF9B6F81298}">
      <dsp:nvSpPr>
        <dsp:cNvPr id="0" name=""/>
        <dsp:cNvSpPr/>
      </dsp:nvSpPr>
      <dsp:spPr>
        <a:xfrm>
          <a:off x="498092" y="469123"/>
          <a:ext cx="2406026" cy="414618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A fraudster obtains account information or blank checks</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The fraudster signs the drawer’s name without authority</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The check is presented and paid</a:t>
          </a:r>
        </a:p>
      </dsp:txBody>
      <dsp:txXfrm>
        <a:off x="568562" y="539593"/>
        <a:ext cx="2265086" cy="4005247"/>
      </dsp:txXfrm>
    </dsp:sp>
    <dsp:sp modelId="{B5F1CCAB-5B20-4777-8F93-0F10BE3704F9}">
      <dsp:nvSpPr>
        <dsp:cNvPr id="0" name=""/>
        <dsp:cNvSpPr/>
      </dsp:nvSpPr>
      <dsp:spPr>
        <a:xfrm>
          <a:off x="2776063" y="-46392"/>
          <a:ext cx="773259" cy="5990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776063" y="73414"/>
        <a:ext cx="593550" cy="359419"/>
      </dsp:txXfrm>
    </dsp:sp>
    <dsp:sp modelId="{49C989BC-693D-4CE7-ACA4-8B98EDD26202}">
      <dsp:nvSpPr>
        <dsp:cNvPr id="0" name=""/>
        <dsp:cNvSpPr/>
      </dsp:nvSpPr>
      <dsp:spPr>
        <a:xfrm>
          <a:off x="3870298" y="37123"/>
          <a:ext cx="2406026" cy="648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b="1" kern="1200" dirty="0">
              <a:latin typeface="Aptos" panose="020B0004020202020204" pitchFamily="34" charset="0"/>
            </a:rPr>
            <a:t>Core Review</a:t>
          </a:r>
        </a:p>
      </dsp:txBody>
      <dsp:txXfrm>
        <a:off x="3870298" y="37123"/>
        <a:ext cx="2406026" cy="432000"/>
      </dsp:txXfrm>
    </dsp:sp>
    <dsp:sp modelId="{3F1BBCA0-6547-4644-8D86-E97EA9EA5A10}">
      <dsp:nvSpPr>
        <dsp:cNvPr id="0" name=""/>
        <dsp:cNvSpPr/>
      </dsp:nvSpPr>
      <dsp:spPr>
        <a:xfrm>
          <a:off x="4363099" y="469123"/>
          <a:ext cx="2406026" cy="414618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Compare the signature with available account records</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Confirm whether any signer had actual or apparent authority</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Review check stock and issuance controls</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Identify repeat items involving the same wrongdoer</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Determine when statements became available</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Determine when the customer notified the bank</a:t>
          </a:r>
        </a:p>
      </dsp:txBody>
      <dsp:txXfrm>
        <a:off x="4433569" y="539593"/>
        <a:ext cx="2265086" cy="4005247"/>
      </dsp:txXfrm>
    </dsp:sp>
    <dsp:sp modelId="{A83F281A-D0B1-4D58-B906-0B05C639ED50}">
      <dsp:nvSpPr>
        <dsp:cNvPr id="0" name=""/>
        <dsp:cNvSpPr/>
      </dsp:nvSpPr>
      <dsp:spPr>
        <a:xfrm>
          <a:off x="6641070" y="-46392"/>
          <a:ext cx="773259" cy="5990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6641070" y="73414"/>
        <a:ext cx="593550" cy="359419"/>
      </dsp:txXfrm>
    </dsp:sp>
    <dsp:sp modelId="{BD91B700-BA73-43B8-9918-C746642EF4E7}">
      <dsp:nvSpPr>
        <dsp:cNvPr id="0" name=""/>
        <dsp:cNvSpPr/>
      </dsp:nvSpPr>
      <dsp:spPr>
        <a:xfrm>
          <a:off x="7735305" y="37123"/>
          <a:ext cx="2406026" cy="648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b="1" kern="1200" dirty="0">
              <a:latin typeface="Aptos" panose="020B0004020202020204" pitchFamily="34" charset="0"/>
            </a:rPr>
            <a:t>Potential Issues</a:t>
          </a:r>
        </a:p>
      </dsp:txBody>
      <dsp:txXfrm>
        <a:off x="7735305" y="37123"/>
        <a:ext cx="2406026" cy="432000"/>
      </dsp:txXfrm>
    </dsp:sp>
    <dsp:sp modelId="{CBFD71F7-D8C9-4FE5-9E58-4260A2043AC1}">
      <dsp:nvSpPr>
        <dsp:cNvPr id="0" name=""/>
        <dsp:cNvSpPr/>
      </dsp:nvSpPr>
      <dsp:spPr>
        <a:xfrm>
          <a:off x="8228106" y="469123"/>
          <a:ext cx="2406026" cy="414618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Properly payable rule</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Customer negligence</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Statement-review duties</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Bank ordinary care</a:t>
          </a:r>
        </a:p>
        <a:p>
          <a:pPr marL="114300" lvl="1" indent="-114300" algn="l" defTabSz="666750">
            <a:lnSpc>
              <a:spcPct val="90000"/>
            </a:lnSpc>
            <a:spcBef>
              <a:spcPct val="0"/>
            </a:spcBef>
            <a:spcAft>
              <a:spcPct val="15000"/>
            </a:spcAft>
            <a:buChar char="•"/>
          </a:pPr>
          <a:r>
            <a:rPr lang="en-US" sz="1500" kern="1200" dirty="0">
              <a:latin typeface="Aptos" panose="020B0004020202020204" pitchFamily="34" charset="0"/>
            </a:rPr>
            <a:t>Contractual notice periods</a:t>
          </a:r>
        </a:p>
      </dsp:txBody>
      <dsp:txXfrm>
        <a:off x="8298576" y="539593"/>
        <a:ext cx="2265086" cy="40052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C9789-2077-415D-8678-63AC06CF182B}">
      <dsp:nvSpPr>
        <dsp:cNvPr id="0" name=""/>
        <dsp:cNvSpPr/>
      </dsp:nvSpPr>
      <dsp:spPr>
        <a:xfrm>
          <a:off x="0" y="756056"/>
          <a:ext cx="2765713"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kern="1200" dirty="0">
              <a:solidFill>
                <a:srgbClr val="005C83"/>
              </a:solidFill>
              <a:latin typeface="Aptos" panose="020B0004020202020204" pitchFamily="34" charset="0"/>
            </a:rPr>
            <a:t>A presenting party generally warrants to the drawee that:</a:t>
          </a:r>
        </a:p>
      </dsp:txBody>
      <dsp:txXfrm>
        <a:off x="0" y="756056"/>
        <a:ext cx="2765713" cy="1287000"/>
      </dsp:txXfrm>
    </dsp:sp>
    <dsp:sp modelId="{9B287704-86C2-4B19-8602-33AF02EDC3A6}">
      <dsp:nvSpPr>
        <dsp:cNvPr id="0" name=""/>
        <dsp:cNvSpPr/>
      </dsp:nvSpPr>
      <dsp:spPr>
        <a:xfrm>
          <a:off x="2765713" y="756056"/>
          <a:ext cx="553142" cy="1287000"/>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14F581-B56A-4232-B70F-3ADA113E5B6E}">
      <dsp:nvSpPr>
        <dsp:cNvPr id="0" name=""/>
        <dsp:cNvSpPr/>
      </dsp:nvSpPr>
      <dsp:spPr>
        <a:xfrm>
          <a:off x="3540113" y="756056"/>
          <a:ext cx="7522741" cy="1287000"/>
        </a:xfrm>
        <a:prstGeom prst="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It is entitled to enforce the item or obtain payment</a:t>
          </a:r>
        </a:p>
        <a:p>
          <a:pPr marL="171450" lvl="1" indent="-171450" algn="l" defTabSz="711200">
            <a:lnSpc>
              <a:spcPct val="90000"/>
            </a:lnSpc>
            <a:spcBef>
              <a:spcPct val="0"/>
            </a:spcBef>
            <a:spcAft>
              <a:spcPct val="15000"/>
            </a:spcAft>
            <a:buChar char="•"/>
          </a:pPr>
          <a:r>
            <a:rPr lang="en-US" sz="1600" kern="1200" dirty="0"/>
            <a:t>The item has not been altered</a:t>
          </a:r>
        </a:p>
        <a:p>
          <a:pPr marL="171450" lvl="1" indent="-171450" algn="l" defTabSz="711200">
            <a:lnSpc>
              <a:spcPct val="90000"/>
            </a:lnSpc>
            <a:spcBef>
              <a:spcPct val="0"/>
            </a:spcBef>
            <a:spcAft>
              <a:spcPct val="15000"/>
            </a:spcAft>
            <a:buChar char="•"/>
          </a:pPr>
          <a:r>
            <a:rPr lang="en-US" sz="1600" kern="1200" dirty="0"/>
            <a:t>It has no knowledge that the drawer’s signature is unauthorized</a:t>
          </a:r>
        </a:p>
      </dsp:txBody>
      <dsp:txXfrm>
        <a:off x="3540113" y="756056"/>
        <a:ext cx="7522741" cy="1287000"/>
      </dsp:txXfrm>
    </dsp:sp>
    <dsp:sp modelId="{6EE79DAA-D1A8-4374-87AA-03742B3767E7}">
      <dsp:nvSpPr>
        <dsp:cNvPr id="0" name=""/>
        <dsp:cNvSpPr/>
      </dsp:nvSpPr>
      <dsp:spPr>
        <a:xfrm>
          <a:off x="0" y="2317275"/>
          <a:ext cx="2765713"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kern="1200" dirty="0">
              <a:solidFill>
                <a:srgbClr val="060D4B"/>
              </a:solidFill>
              <a:latin typeface="Aptos" panose="020B0004020202020204" pitchFamily="34" charset="0"/>
            </a:rPr>
            <a:t>Practical Application</a:t>
          </a:r>
        </a:p>
      </dsp:txBody>
      <dsp:txXfrm>
        <a:off x="0" y="2317275"/>
        <a:ext cx="2765713" cy="1287000"/>
      </dsp:txXfrm>
    </dsp:sp>
    <dsp:sp modelId="{3EFA772E-5ABD-47BE-B31C-D9B45DC28426}">
      <dsp:nvSpPr>
        <dsp:cNvPr id="0" name=""/>
        <dsp:cNvSpPr/>
      </dsp:nvSpPr>
      <dsp:spPr>
        <a:xfrm>
          <a:off x="2765713" y="2277056"/>
          <a:ext cx="553142" cy="1367437"/>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1AB27A-1DE6-43AC-BAC3-A2F96976FCB8}">
      <dsp:nvSpPr>
        <dsp:cNvPr id="0" name=""/>
        <dsp:cNvSpPr/>
      </dsp:nvSpPr>
      <dsp:spPr>
        <a:xfrm>
          <a:off x="3540113" y="2277056"/>
          <a:ext cx="7522741" cy="1367437"/>
        </a:xfrm>
        <a:prstGeom prst="rect">
          <a:avLst/>
        </a:prstGeom>
        <a:solidFill>
          <a:srgbClr val="060D4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Alteration: May support a presentment-warranty claim</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Forged endorsement: Entitlement-to-enforce issues may support a claim</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Forged drawer signature: Knowledge is critical; the warranty is not an absolute guaranty of the drawer’s signature</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Counterfeit item: Classification and available evidence remain important</a:t>
          </a:r>
        </a:p>
      </dsp:txBody>
      <dsp:txXfrm>
        <a:off x="3540113" y="2277056"/>
        <a:ext cx="7522741" cy="13674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6F31FB-6A97-49FC-94D1-79CA4AA3605C}">
      <dsp:nvSpPr>
        <dsp:cNvPr id="0" name=""/>
        <dsp:cNvSpPr/>
      </dsp:nvSpPr>
      <dsp:spPr>
        <a:xfrm>
          <a:off x="3372" y="183158"/>
          <a:ext cx="3288134" cy="1315253"/>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ptos"/>
            </a:rPr>
            <a:t>A Dispute May Arise When:</a:t>
          </a:r>
          <a:endParaRPr lang="en-US" sz="2400" b="1" kern="1200" dirty="0">
            <a:latin typeface="Aptos" panose="020B0004020202020204" pitchFamily="34" charset="0"/>
          </a:endParaRPr>
        </a:p>
      </dsp:txBody>
      <dsp:txXfrm>
        <a:off x="3372" y="183158"/>
        <a:ext cx="3288134" cy="1315253"/>
      </dsp:txXfrm>
    </dsp:sp>
    <dsp:sp modelId="{2690A56B-1A76-4C0F-A159-BB339A490A2B}">
      <dsp:nvSpPr>
        <dsp:cNvPr id="0" name=""/>
        <dsp:cNvSpPr/>
      </dsp:nvSpPr>
      <dsp:spPr>
        <a:xfrm>
          <a:off x="3372" y="1498411"/>
          <a:ext cx="3288134" cy="285480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The payor bank claims the check is counterfeit</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The depositary bank claims the check is an altered original</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The original paper check is unavailable</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Only a substitute check or electronic image remains</a:t>
          </a:r>
        </a:p>
      </dsp:txBody>
      <dsp:txXfrm>
        <a:off x="3372" y="1498411"/>
        <a:ext cx="3288134" cy="2854800"/>
      </dsp:txXfrm>
    </dsp:sp>
    <dsp:sp modelId="{1BE4C008-DB9D-48F0-9912-E2D4A1ADDCC2}">
      <dsp:nvSpPr>
        <dsp:cNvPr id="0" name=""/>
        <dsp:cNvSpPr/>
      </dsp:nvSpPr>
      <dsp:spPr>
        <a:xfrm>
          <a:off x="3751845" y="183158"/>
          <a:ext cx="3288134" cy="1315253"/>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ptos"/>
            </a:rPr>
            <a:t>Regulation CC Framework</a:t>
          </a:r>
          <a:endParaRPr lang="en-US" sz="2400" kern="1200" dirty="0"/>
        </a:p>
      </dsp:txBody>
      <dsp:txXfrm>
        <a:off x="3751845" y="183158"/>
        <a:ext cx="3288134" cy="1315253"/>
      </dsp:txXfrm>
    </dsp:sp>
    <dsp:sp modelId="{115BFF72-0CFD-4F2F-9189-1C47FE8FBFA4}">
      <dsp:nvSpPr>
        <dsp:cNvPr id="0" name=""/>
        <dsp:cNvSpPr/>
      </dsp:nvSpPr>
      <dsp:spPr>
        <a:xfrm>
          <a:off x="3751845" y="1498411"/>
          <a:ext cx="3288134" cy="285480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A rebuttable presumption may treat the item as altered in specified disputes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The presumption applies when the original check is unavailable</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Evidence may rebut the presumption</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The rule affects proof; it does not replace the underlying warranty analysis</a:t>
          </a:r>
        </a:p>
      </dsp:txBody>
      <dsp:txXfrm>
        <a:off x="3751845" y="1498411"/>
        <a:ext cx="3288134" cy="2854800"/>
      </dsp:txXfrm>
    </dsp:sp>
    <dsp:sp modelId="{A8ABD400-6F2A-4758-A72D-B652DF421652}">
      <dsp:nvSpPr>
        <dsp:cNvPr id="0" name=""/>
        <dsp:cNvSpPr/>
      </dsp:nvSpPr>
      <dsp:spPr>
        <a:xfrm>
          <a:off x="7500318" y="183158"/>
          <a:ext cx="3288134" cy="1315253"/>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ptos"/>
            </a:rPr>
            <a:t>Relevant Evidence</a:t>
          </a:r>
          <a:endParaRPr lang="en-US" sz="2400" kern="1200" dirty="0"/>
        </a:p>
      </dsp:txBody>
      <dsp:txXfrm>
        <a:off x="7500318" y="183158"/>
        <a:ext cx="3288134" cy="1315253"/>
      </dsp:txXfrm>
    </dsp:sp>
    <dsp:sp modelId="{0E90361B-E2DF-4F1B-ACC3-37BEE442E475}">
      <dsp:nvSpPr>
        <dsp:cNvPr id="0" name=""/>
        <dsp:cNvSpPr/>
      </dsp:nvSpPr>
      <dsp:spPr>
        <a:xfrm>
          <a:off x="7500318" y="1498411"/>
          <a:ext cx="3288134" cy="285480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Original check stock</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Security features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Imaging data</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Serial-number history</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Issuance records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Positive-pay records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Customer testimony</a:t>
          </a:r>
        </a:p>
      </dsp:txBody>
      <dsp:txXfrm>
        <a:off x="7500318" y="1498411"/>
        <a:ext cx="3288134" cy="28548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A4EB08-DA8D-4AB8-8E50-71E4224912F3}">
      <dsp:nvSpPr>
        <dsp:cNvPr id="0" name=""/>
        <dsp:cNvSpPr/>
      </dsp:nvSpPr>
      <dsp:spPr>
        <a:xfrm>
          <a:off x="0" y="3504"/>
          <a:ext cx="8058150" cy="437580"/>
        </a:xfrm>
        <a:prstGeom prst="round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ptos" panose="020B0004020202020204" pitchFamily="34" charset="0"/>
            </a:rPr>
            <a:t>Check Washing</a:t>
          </a:r>
        </a:p>
      </dsp:txBody>
      <dsp:txXfrm>
        <a:off x="21361" y="24865"/>
        <a:ext cx="8015428" cy="394858"/>
      </dsp:txXfrm>
    </dsp:sp>
    <dsp:sp modelId="{C37AA126-0F51-4348-88A7-79042A112CA0}">
      <dsp:nvSpPr>
        <dsp:cNvPr id="0" name=""/>
        <dsp:cNvSpPr/>
      </dsp:nvSpPr>
      <dsp:spPr>
        <a:xfrm>
          <a:off x="0" y="441084"/>
          <a:ext cx="8058150" cy="478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846"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kern="1200" dirty="0">
              <a:latin typeface="Aptos" panose="020B0004020202020204" pitchFamily="34" charset="0"/>
            </a:rPr>
            <a:t>Legitimate check is stolen</a:t>
          </a:r>
        </a:p>
        <a:p>
          <a:pPr marL="114300" lvl="1" indent="-114300" algn="l" defTabSz="622300">
            <a:lnSpc>
              <a:spcPct val="90000"/>
            </a:lnSpc>
            <a:spcBef>
              <a:spcPct val="0"/>
            </a:spcBef>
            <a:spcAft>
              <a:spcPct val="20000"/>
            </a:spcAft>
            <a:buChar char="•"/>
          </a:pPr>
          <a:r>
            <a:rPr lang="en-US" sz="1400" kern="1200" dirty="0">
              <a:latin typeface="Aptos" panose="020B0004020202020204" pitchFamily="34" charset="0"/>
            </a:rPr>
            <a:t>Payee or amount is chemically or digitally changed</a:t>
          </a:r>
        </a:p>
      </dsp:txBody>
      <dsp:txXfrm>
        <a:off x="0" y="441084"/>
        <a:ext cx="8058150" cy="478170"/>
      </dsp:txXfrm>
    </dsp:sp>
    <dsp:sp modelId="{1377E452-7C0C-4AF4-B08F-1BAE2FF225CD}">
      <dsp:nvSpPr>
        <dsp:cNvPr id="0" name=""/>
        <dsp:cNvSpPr/>
      </dsp:nvSpPr>
      <dsp:spPr>
        <a:xfrm>
          <a:off x="0" y="919254"/>
          <a:ext cx="8058150" cy="437580"/>
        </a:xfrm>
        <a:prstGeom prst="roundRect">
          <a:avLst/>
        </a:prstGeom>
        <a:solidFill>
          <a:schemeClr val="accent1">
            <a:shade val="80000"/>
            <a:hueOff val="136400"/>
            <a:satOff val="-14223"/>
            <a:lumOff val="955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ptos" panose="020B0004020202020204" pitchFamily="34" charset="0"/>
            </a:rPr>
            <a:t>Counterfeit Checks</a:t>
          </a:r>
        </a:p>
      </dsp:txBody>
      <dsp:txXfrm>
        <a:off x="21361" y="940615"/>
        <a:ext cx="8015428" cy="394858"/>
      </dsp:txXfrm>
    </dsp:sp>
    <dsp:sp modelId="{F1C171FD-6F9C-490E-9FCB-1B2972C5AFC8}">
      <dsp:nvSpPr>
        <dsp:cNvPr id="0" name=""/>
        <dsp:cNvSpPr/>
      </dsp:nvSpPr>
      <dsp:spPr>
        <a:xfrm>
          <a:off x="0" y="1356834"/>
          <a:ext cx="8058150" cy="478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846"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kern="1200" dirty="0">
              <a:latin typeface="Aptos" panose="020B0004020202020204" pitchFamily="34" charset="0"/>
            </a:rPr>
            <a:t>Fraudster creates a fabricated item</a:t>
          </a:r>
        </a:p>
        <a:p>
          <a:pPr marL="114300" lvl="1" indent="-114300" algn="l" defTabSz="622300">
            <a:lnSpc>
              <a:spcPct val="90000"/>
            </a:lnSpc>
            <a:spcBef>
              <a:spcPct val="0"/>
            </a:spcBef>
            <a:spcAft>
              <a:spcPct val="20000"/>
            </a:spcAft>
            <a:buChar char="•"/>
          </a:pPr>
          <a:r>
            <a:rPr lang="en-US" sz="1400" kern="1200" dirty="0">
              <a:latin typeface="Aptos" panose="020B0004020202020204" pitchFamily="34" charset="0"/>
            </a:rPr>
            <a:t>Genuine account and routing information may be copied</a:t>
          </a:r>
        </a:p>
      </dsp:txBody>
      <dsp:txXfrm>
        <a:off x="0" y="1356834"/>
        <a:ext cx="8058150" cy="478170"/>
      </dsp:txXfrm>
    </dsp:sp>
    <dsp:sp modelId="{AF364443-3A5F-4AFC-87DC-A2E20FF5890B}">
      <dsp:nvSpPr>
        <dsp:cNvPr id="0" name=""/>
        <dsp:cNvSpPr/>
      </dsp:nvSpPr>
      <dsp:spPr>
        <a:xfrm>
          <a:off x="0" y="1835004"/>
          <a:ext cx="8058150" cy="437580"/>
        </a:xfrm>
        <a:prstGeom prst="roundRect">
          <a:avLst/>
        </a:prstGeom>
        <a:solidFill>
          <a:schemeClr val="accent1">
            <a:shade val="80000"/>
            <a:hueOff val="272799"/>
            <a:satOff val="-28446"/>
            <a:lumOff val="1911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ptos" panose="020B0004020202020204" pitchFamily="34" charset="0"/>
            </a:rPr>
            <a:t>Forged Endorsements</a:t>
          </a:r>
        </a:p>
      </dsp:txBody>
      <dsp:txXfrm>
        <a:off x="21361" y="1856365"/>
        <a:ext cx="8015428" cy="394858"/>
      </dsp:txXfrm>
    </dsp:sp>
    <dsp:sp modelId="{D23B832C-5B8A-4D71-8EE0-DDCCF6526976}">
      <dsp:nvSpPr>
        <dsp:cNvPr id="0" name=""/>
        <dsp:cNvSpPr/>
      </dsp:nvSpPr>
      <dsp:spPr>
        <a:xfrm>
          <a:off x="0" y="2272584"/>
          <a:ext cx="8058150" cy="478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846"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kern="1200" dirty="0">
              <a:latin typeface="Aptos" panose="020B0004020202020204" pitchFamily="34" charset="0"/>
            </a:rPr>
            <a:t>Check is intercepted before reaching the payee</a:t>
          </a:r>
        </a:p>
        <a:p>
          <a:pPr marL="114300" lvl="1" indent="-114300" algn="l" defTabSz="622300">
            <a:lnSpc>
              <a:spcPct val="90000"/>
            </a:lnSpc>
            <a:spcBef>
              <a:spcPct val="0"/>
            </a:spcBef>
            <a:spcAft>
              <a:spcPct val="20000"/>
            </a:spcAft>
            <a:buChar char="•"/>
          </a:pPr>
          <a:r>
            <a:rPr lang="en-US" sz="1400" kern="1200" dirty="0">
              <a:latin typeface="Aptos" panose="020B0004020202020204" pitchFamily="34" charset="0"/>
            </a:rPr>
            <a:t>Fraudster deposits or cashes the item</a:t>
          </a:r>
        </a:p>
      </dsp:txBody>
      <dsp:txXfrm>
        <a:off x="0" y="2272584"/>
        <a:ext cx="8058150" cy="478170"/>
      </dsp:txXfrm>
    </dsp:sp>
    <dsp:sp modelId="{21719EBC-71B4-4897-8318-10D93C4CC270}">
      <dsp:nvSpPr>
        <dsp:cNvPr id="0" name=""/>
        <dsp:cNvSpPr/>
      </dsp:nvSpPr>
      <dsp:spPr>
        <a:xfrm>
          <a:off x="0" y="2750754"/>
          <a:ext cx="8058150" cy="437580"/>
        </a:xfrm>
        <a:prstGeom prst="roundRect">
          <a:avLst/>
        </a:prstGeom>
        <a:solidFill>
          <a:schemeClr val="accent1">
            <a:shade val="80000"/>
            <a:hueOff val="409199"/>
            <a:satOff val="-42669"/>
            <a:lumOff val="2866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ptos" panose="020B0004020202020204" pitchFamily="34" charset="0"/>
            </a:rPr>
            <a:t>Forged Drawer Signatures</a:t>
          </a:r>
        </a:p>
      </dsp:txBody>
      <dsp:txXfrm>
        <a:off x="21361" y="2772115"/>
        <a:ext cx="8015428" cy="394858"/>
      </dsp:txXfrm>
    </dsp:sp>
    <dsp:sp modelId="{E69C9598-D438-4BD5-B840-B8D5B2D4C48A}">
      <dsp:nvSpPr>
        <dsp:cNvPr id="0" name=""/>
        <dsp:cNvSpPr/>
      </dsp:nvSpPr>
      <dsp:spPr>
        <a:xfrm>
          <a:off x="0" y="3188334"/>
          <a:ext cx="8058150" cy="478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846"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kern="1200" dirty="0">
              <a:latin typeface="Aptos" panose="020B0004020202020204" pitchFamily="34" charset="0"/>
            </a:rPr>
            <a:t>Blank checks or account information are misused</a:t>
          </a:r>
        </a:p>
        <a:p>
          <a:pPr marL="114300" lvl="1" indent="-114300" algn="l" defTabSz="622300">
            <a:lnSpc>
              <a:spcPct val="90000"/>
            </a:lnSpc>
            <a:spcBef>
              <a:spcPct val="0"/>
            </a:spcBef>
            <a:spcAft>
              <a:spcPct val="20000"/>
            </a:spcAft>
            <a:buChar char="•"/>
          </a:pPr>
          <a:r>
            <a:rPr lang="en-US" sz="1400" kern="1200" dirty="0">
              <a:latin typeface="Aptos" panose="020B0004020202020204" pitchFamily="34" charset="0"/>
            </a:rPr>
            <a:t>Fraudster imitates or reproduces the drawer’s signature</a:t>
          </a:r>
        </a:p>
      </dsp:txBody>
      <dsp:txXfrm>
        <a:off x="0" y="3188334"/>
        <a:ext cx="8058150" cy="478170"/>
      </dsp:txXfrm>
    </dsp:sp>
    <dsp:sp modelId="{52453BA8-EF76-4083-A8EE-3DD994E0DC06}">
      <dsp:nvSpPr>
        <dsp:cNvPr id="0" name=""/>
        <dsp:cNvSpPr/>
      </dsp:nvSpPr>
      <dsp:spPr>
        <a:xfrm>
          <a:off x="0" y="3666504"/>
          <a:ext cx="8058150" cy="437580"/>
        </a:xfrm>
        <a:prstGeom prst="roundRect">
          <a:avLst/>
        </a:prstGeom>
        <a:solidFill>
          <a:schemeClr val="accent1">
            <a:shade val="80000"/>
            <a:hueOff val="545598"/>
            <a:satOff val="-56892"/>
            <a:lumOff val="382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ptos" panose="020B0004020202020204" pitchFamily="34" charset="0"/>
            </a:rPr>
            <a:t>Duplicate Deposits</a:t>
          </a:r>
        </a:p>
      </dsp:txBody>
      <dsp:txXfrm>
        <a:off x="21361" y="3687865"/>
        <a:ext cx="8015428" cy="394858"/>
      </dsp:txXfrm>
    </dsp:sp>
    <dsp:sp modelId="{D5D83C7C-883E-47E9-8AFF-E0160135AB06}">
      <dsp:nvSpPr>
        <dsp:cNvPr id="0" name=""/>
        <dsp:cNvSpPr/>
      </dsp:nvSpPr>
      <dsp:spPr>
        <a:xfrm>
          <a:off x="0" y="4104084"/>
          <a:ext cx="8058150" cy="478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846"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kern="1200" dirty="0">
              <a:latin typeface="Aptos" panose="020B0004020202020204" pitchFamily="34" charset="0"/>
            </a:rPr>
            <a:t>Original and image are deposited separately</a:t>
          </a:r>
        </a:p>
        <a:p>
          <a:pPr marL="114300" lvl="1" indent="-114300" algn="l" defTabSz="622300">
            <a:lnSpc>
              <a:spcPct val="90000"/>
            </a:lnSpc>
            <a:spcBef>
              <a:spcPct val="0"/>
            </a:spcBef>
            <a:spcAft>
              <a:spcPct val="20000"/>
            </a:spcAft>
            <a:buChar char="•"/>
          </a:pPr>
          <a:r>
            <a:rPr lang="en-US" sz="1400" kern="1200" dirty="0">
              <a:latin typeface="Aptos" panose="020B0004020202020204" pitchFamily="34" charset="0"/>
            </a:rPr>
            <a:t>The same image is submitted to multiple institutions</a:t>
          </a:r>
        </a:p>
      </dsp:txBody>
      <dsp:txXfrm>
        <a:off x="0" y="4104084"/>
        <a:ext cx="8058150" cy="47817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3051F-2C40-4C8F-BA59-36F47B669204}">
      <dsp:nvSpPr>
        <dsp:cNvPr id="0" name=""/>
        <dsp:cNvSpPr/>
      </dsp:nvSpPr>
      <dsp:spPr>
        <a:xfrm>
          <a:off x="3853" y="1210297"/>
          <a:ext cx="2317012" cy="689551"/>
        </a:xfrm>
        <a:prstGeom prst="rect">
          <a:avLst/>
        </a:prstGeom>
        <a:solidFill>
          <a:schemeClr val="accent1">
            <a:shade val="50000"/>
            <a:hueOff val="0"/>
            <a:satOff val="0"/>
            <a:lumOff val="0"/>
            <a:alphaOff val="0"/>
          </a:schemeClr>
        </a:solidFill>
        <a:ln w="1905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Aptos" panose="020B0004020202020204" pitchFamily="34" charset="0"/>
            </a:rPr>
            <a:t>Account Takeover</a:t>
          </a:r>
        </a:p>
      </dsp:txBody>
      <dsp:txXfrm>
        <a:off x="3853" y="1210297"/>
        <a:ext cx="2317012" cy="689551"/>
      </dsp:txXfrm>
    </dsp:sp>
    <dsp:sp modelId="{D3EFCD22-2306-4E20-9CD4-7D6FC5CD7DF1}">
      <dsp:nvSpPr>
        <dsp:cNvPr id="0" name=""/>
        <dsp:cNvSpPr/>
      </dsp:nvSpPr>
      <dsp:spPr>
        <a:xfrm>
          <a:off x="3853" y="1899848"/>
          <a:ext cx="2317012" cy="2308520"/>
        </a:xfrm>
        <a:prstGeom prst="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Fraudster gains control of an existing account</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Contact information or transaction settings may be changed</a:t>
          </a:r>
        </a:p>
      </dsp:txBody>
      <dsp:txXfrm>
        <a:off x="3853" y="1899848"/>
        <a:ext cx="2317012" cy="2308520"/>
      </dsp:txXfrm>
    </dsp:sp>
    <dsp:sp modelId="{539CCC41-3F14-4142-A44B-B02A46638440}">
      <dsp:nvSpPr>
        <dsp:cNvPr id="0" name=""/>
        <dsp:cNvSpPr/>
      </dsp:nvSpPr>
      <dsp:spPr>
        <a:xfrm>
          <a:off x="2645247" y="1210297"/>
          <a:ext cx="2317012" cy="689551"/>
        </a:xfrm>
        <a:prstGeom prst="rect">
          <a:avLst/>
        </a:prstGeom>
        <a:solidFill>
          <a:schemeClr val="accent1">
            <a:shade val="50000"/>
            <a:hueOff val="294825"/>
            <a:satOff val="-30989"/>
            <a:lumOff val="26741"/>
            <a:alphaOff val="0"/>
          </a:schemeClr>
        </a:solidFill>
        <a:ln w="19050" cap="flat" cmpd="sng" algn="ctr">
          <a:solidFill>
            <a:schemeClr val="accent1">
              <a:shade val="50000"/>
              <a:hueOff val="294825"/>
              <a:satOff val="-30989"/>
              <a:lumOff val="267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Aptos" panose="020B0004020202020204" pitchFamily="34" charset="0"/>
            </a:rPr>
            <a:t>Fraudulent New Accounts</a:t>
          </a:r>
        </a:p>
      </dsp:txBody>
      <dsp:txXfrm>
        <a:off x="2645247" y="1210297"/>
        <a:ext cx="2317012" cy="689551"/>
      </dsp:txXfrm>
    </dsp:sp>
    <dsp:sp modelId="{FE37E7AB-A41E-4BFD-8D6C-E029A37DD700}">
      <dsp:nvSpPr>
        <dsp:cNvPr id="0" name=""/>
        <dsp:cNvSpPr/>
      </dsp:nvSpPr>
      <dsp:spPr>
        <a:xfrm>
          <a:off x="2645247" y="1899848"/>
          <a:ext cx="2317012" cy="2308520"/>
        </a:xfrm>
        <a:prstGeom prst="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Stolen or synthetic identity information is used</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The account receives fraudulent checks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Funds are withdrawn before returns or claims arrive</a:t>
          </a:r>
        </a:p>
      </dsp:txBody>
      <dsp:txXfrm>
        <a:off x="2645247" y="1899848"/>
        <a:ext cx="2317012" cy="2308520"/>
      </dsp:txXfrm>
    </dsp:sp>
    <dsp:sp modelId="{5F4C5392-4624-4FB1-855A-D9782B04A558}">
      <dsp:nvSpPr>
        <dsp:cNvPr id="0" name=""/>
        <dsp:cNvSpPr/>
      </dsp:nvSpPr>
      <dsp:spPr>
        <a:xfrm>
          <a:off x="5286640" y="1210297"/>
          <a:ext cx="2317012" cy="689551"/>
        </a:xfrm>
        <a:prstGeom prst="rect">
          <a:avLst/>
        </a:prstGeom>
        <a:solidFill>
          <a:schemeClr val="accent1">
            <a:shade val="50000"/>
            <a:hueOff val="589649"/>
            <a:satOff val="-61978"/>
            <a:lumOff val="53482"/>
            <a:alphaOff val="0"/>
          </a:schemeClr>
        </a:solidFill>
        <a:ln w="19050" cap="flat" cmpd="sng" algn="ctr">
          <a:solidFill>
            <a:schemeClr val="accent1">
              <a:shade val="50000"/>
              <a:hueOff val="589649"/>
              <a:satOff val="-61978"/>
              <a:lumOff val="534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Aptos" panose="020B0004020202020204" pitchFamily="34" charset="0"/>
            </a:rPr>
            <a:t>Money-Mule Activity</a:t>
          </a:r>
        </a:p>
      </dsp:txBody>
      <dsp:txXfrm>
        <a:off x="5286640" y="1210297"/>
        <a:ext cx="2317012" cy="689551"/>
      </dsp:txXfrm>
    </dsp:sp>
    <dsp:sp modelId="{811536B2-2A40-48D6-9613-8B7E5385F35C}">
      <dsp:nvSpPr>
        <dsp:cNvPr id="0" name=""/>
        <dsp:cNvSpPr/>
      </dsp:nvSpPr>
      <dsp:spPr>
        <a:xfrm>
          <a:off x="5286640" y="1899848"/>
          <a:ext cx="2317012" cy="2308520"/>
        </a:xfrm>
        <a:prstGeom prst="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Another person receives or transfers fraud proceeds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Recruitment may occur through employment, romance, or payment schemes</a:t>
          </a:r>
        </a:p>
      </dsp:txBody>
      <dsp:txXfrm>
        <a:off x="5286640" y="1899848"/>
        <a:ext cx="2317012" cy="2308520"/>
      </dsp:txXfrm>
    </dsp:sp>
    <dsp:sp modelId="{26DBF64F-B2D6-4331-A39A-B201E3601B23}">
      <dsp:nvSpPr>
        <dsp:cNvPr id="0" name=""/>
        <dsp:cNvSpPr/>
      </dsp:nvSpPr>
      <dsp:spPr>
        <a:xfrm>
          <a:off x="7928034" y="1210297"/>
          <a:ext cx="2317012" cy="689551"/>
        </a:xfrm>
        <a:prstGeom prst="rect">
          <a:avLst/>
        </a:prstGeom>
        <a:solidFill>
          <a:schemeClr val="accent1">
            <a:shade val="50000"/>
            <a:hueOff val="294825"/>
            <a:satOff val="-30989"/>
            <a:lumOff val="26741"/>
            <a:alphaOff val="0"/>
          </a:schemeClr>
        </a:solidFill>
        <a:ln w="19050" cap="flat" cmpd="sng" algn="ctr">
          <a:solidFill>
            <a:schemeClr val="accent1">
              <a:shade val="50000"/>
              <a:hueOff val="294825"/>
              <a:satOff val="-30989"/>
              <a:lumOff val="267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Aptos" panose="020B0004020202020204" pitchFamily="34" charset="0"/>
            </a:rPr>
            <a:t>Business Payment Diversion</a:t>
          </a:r>
        </a:p>
      </dsp:txBody>
      <dsp:txXfrm>
        <a:off x="7928034" y="1210297"/>
        <a:ext cx="2317012" cy="689551"/>
      </dsp:txXfrm>
    </dsp:sp>
    <dsp:sp modelId="{B4135292-BB8B-41CF-AC5F-2460E54C7C60}">
      <dsp:nvSpPr>
        <dsp:cNvPr id="0" name=""/>
        <dsp:cNvSpPr/>
      </dsp:nvSpPr>
      <dsp:spPr>
        <a:xfrm>
          <a:off x="7928034" y="1899848"/>
          <a:ext cx="2317012" cy="2308520"/>
        </a:xfrm>
        <a:prstGeom prst="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Fraudster impersonates an executive, employee, or vendor</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Payment instructions are changed</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Checks may be redirected to newly opened accounts</a:t>
          </a:r>
        </a:p>
      </dsp:txBody>
      <dsp:txXfrm>
        <a:off x="7928034" y="1899848"/>
        <a:ext cx="2317012" cy="23085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C9789-2077-415D-8678-63AC06CF182B}">
      <dsp:nvSpPr>
        <dsp:cNvPr id="0" name=""/>
        <dsp:cNvSpPr/>
      </dsp:nvSpPr>
      <dsp:spPr>
        <a:xfrm>
          <a:off x="5401" y="569812"/>
          <a:ext cx="2763012" cy="316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kern="1200" dirty="0">
              <a:solidFill>
                <a:srgbClr val="125675"/>
              </a:solidFill>
              <a:latin typeface="Aptos"/>
            </a:rPr>
            <a:t>Identity Risks</a:t>
          </a:r>
          <a:endParaRPr lang="en-US" sz="1600" b="1" kern="1200" dirty="0">
            <a:solidFill>
              <a:srgbClr val="125675"/>
            </a:solidFill>
            <a:latin typeface="Aptos" panose="020B0004020202020204" pitchFamily="34" charset="0"/>
          </a:endParaRPr>
        </a:p>
      </dsp:txBody>
      <dsp:txXfrm>
        <a:off x="5401" y="569812"/>
        <a:ext cx="2763012" cy="316800"/>
      </dsp:txXfrm>
    </dsp:sp>
    <dsp:sp modelId="{9B287704-86C2-4B19-8602-33AF02EDC3A6}">
      <dsp:nvSpPr>
        <dsp:cNvPr id="0" name=""/>
        <dsp:cNvSpPr/>
      </dsp:nvSpPr>
      <dsp:spPr>
        <a:xfrm>
          <a:off x="2768414" y="15412"/>
          <a:ext cx="552602" cy="1425600"/>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14F581-B56A-4232-B70F-3ADA113E5B6E}">
      <dsp:nvSpPr>
        <dsp:cNvPr id="0" name=""/>
        <dsp:cNvSpPr/>
      </dsp:nvSpPr>
      <dsp:spPr>
        <a:xfrm>
          <a:off x="3542058" y="15412"/>
          <a:ext cx="7515394" cy="1425600"/>
        </a:xfrm>
        <a:prstGeom prst="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Stolen identity information</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Synthetic identities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Manipulated identification documents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Device or credential reuse</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Multiple applications using common information</a:t>
          </a:r>
        </a:p>
      </dsp:txBody>
      <dsp:txXfrm>
        <a:off x="3542058" y="15412"/>
        <a:ext cx="7515394" cy="1425600"/>
      </dsp:txXfrm>
    </dsp:sp>
    <dsp:sp modelId="{6EE79DAA-D1A8-4374-87AA-03742B3767E7}">
      <dsp:nvSpPr>
        <dsp:cNvPr id="0" name=""/>
        <dsp:cNvSpPr/>
      </dsp:nvSpPr>
      <dsp:spPr>
        <a:xfrm>
          <a:off x="5401" y="1932975"/>
          <a:ext cx="2763012" cy="53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kern="1200" dirty="0">
              <a:solidFill>
                <a:srgbClr val="060D4B"/>
              </a:solidFill>
              <a:latin typeface="Aptos"/>
            </a:rPr>
            <a:t>Funding and Transaction Risks</a:t>
          </a:r>
          <a:endParaRPr lang="en-US" sz="1600" b="1" kern="1200" dirty="0">
            <a:solidFill>
              <a:srgbClr val="060D4B"/>
            </a:solidFill>
            <a:latin typeface="Aptos" panose="020B0004020202020204" pitchFamily="34" charset="0"/>
          </a:endParaRPr>
        </a:p>
      </dsp:txBody>
      <dsp:txXfrm>
        <a:off x="5401" y="1932975"/>
        <a:ext cx="2763012" cy="534600"/>
      </dsp:txXfrm>
    </dsp:sp>
    <dsp:sp modelId="{3EFA772E-5ABD-47BE-B31C-D9B45DC28426}">
      <dsp:nvSpPr>
        <dsp:cNvPr id="0" name=""/>
        <dsp:cNvSpPr/>
      </dsp:nvSpPr>
      <dsp:spPr>
        <a:xfrm>
          <a:off x="2768414" y="1498612"/>
          <a:ext cx="552602" cy="1403325"/>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1AB27A-1DE6-43AC-BAC3-A2F96976FCB8}">
      <dsp:nvSpPr>
        <dsp:cNvPr id="0" name=""/>
        <dsp:cNvSpPr/>
      </dsp:nvSpPr>
      <dsp:spPr>
        <a:xfrm>
          <a:off x="3542058" y="1498612"/>
          <a:ext cx="7515394" cy="1403325"/>
        </a:xfrm>
        <a:prstGeom prst="rect">
          <a:avLst/>
        </a:prstGeom>
        <a:solidFill>
          <a:srgbClr val="060D4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Immediate check deposits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Rapid withdrawals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Early remote-deposit enrollment</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Sudden high-dollar activity</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Transfers to unrelated accounts</a:t>
          </a:r>
        </a:p>
      </dsp:txBody>
      <dsp:txXfrm>
        <a:off x="3542058" y="1498612"/>
        <a:ext cx="7515394" cy="1403325"/>
      </dsp:txXfrm>
    </dsp:sp>
    <dsp:sp modelId="{3E1F6815-495C-4D4A-B382-9FFEF78E536C}">
      <dsp:nvSpPr>
        <dsp:cNvPr id="0" name=""/>
        <dsp:cNvSpPr/>
      </dsp:nvSpPr>
      <dsp:spPr>
        <a:xfrm>
          <a:off x="5401" y="3513937"/>
          <a:ext cx="2763012" cy="316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kern="1200" dirty="0">
              <a:solidFill>
                <a:srgbClr val="96A6B4"/>
              </a:solidFill>
              <a:latin typeface="Aptos"/>
            </a:rPr>
            <a:t>Control Considerations</a:t>
          </a:r>
        </a:p>
      </dsp:txBody>
      <dsp:txXfrm>
        <a:off x="5401" y="3513937"/>
        <a:ext cx="2763012" cy="316800"/>
      </dsp:txXfrm>
    </dsp:sp>
    <dsp:sp modelId="{A1E95DC4-0934-4067-B0DE-581418E75D4F}">
      <dsp:nvSpPr>
        <dsp:cNvPr id="0" name=""/>
        <dsp:cNvSpPr/>
      </dsp:nvSpPr>
      <dsp:spPr>
        <a:xfrm>
          <a:off x="2768414" y="2959537"/>
          <a:ext cx="552602" cy="1425600"/>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C6E033-96C1-47AD-B31B-9C7E68CF9FA8}">
      <dsp:nvSpPr>
        <dsp:cNvPr id="0" name=""/>
        <dsp:cNvSpPr/>
      </dsp:nvSpPr>
      <dsp:spPr>
        <a:xfrm>
          <a:off x="3542058" y="2959537"/>
          <a:ext cx="7515394" cy="1425600"/>
        </a:xfrm>
        <a:prstGeom prst="rect">
          <a:avLst/>
        </a:prstGeom>
        <a:solidFill>
          <a:schemeClr val="accent1">
            <a:shade val="80000"/>
            <a:hueOff val="545598"/>
            <a:satOff val="-56892"/>
            <a:lumOff val="382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Layered identity verification</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Device and behavioral review</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Funding restrictions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Graduated transaction limits</a:t>
          </a:r>
        </a:p>
        <a:p>
          <a:pPr marL="171450" lvl="1" indent="-171450" algn="l" defTabSz="711200">
            <a:lnSpc>
              <a:spcPct val="90000"/>
            </a:lnSpc>
            <a:spcBef>
              <a:spcPct val="0"/>
            </a:spcBef>
            <a:spcAft>
              <a:spcPct val="15000"/>
            </a:spcAft>
            <a:buChar char="•"/>
          </a:pPr>
          <a:r>
            <a:rPr lang="en-US" sz="1600" kern="1200" dirty="0">
              <a:latin typeface="Aptos" panose="020B0004020202020204" pitchFamily="34" charset="0"/>
            </a:rPr>
            <a:t>Enhanced monitoring during the initial account period</a:t>
          </a:r>
        </a:p>
      </dsp:txBody>
      <dsp:txXfrm>
        <a:off x="3542058" y="2959537"/>
        <a:ext cx="7515394" cy="14256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F04D5-4DB3-4460-88F7-AD363C2E7443}">
      <dsp:nvSpPr>
        <dsp:cNvPr id="0" name=""/>
        <dsp:cNvSpPr/>
      </dsp:nvSpPr>
      <dsp:spPr>
        <a:xfrm>
          <a:off x="0" y="645924"/>
          <a:ext cx="5360894" cy="1216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ptos" panose="020B0004020202020204" pitchFamily="34" charset="0"/>
            </a:rPr>
            <a:t>An electronic signature record may consist of:</a:t>
          </a:r>
        </a:p>
      </dsp:txBody>
      <dsp:txXfrm>
        <a:off x="59399" y="705323"/>
        <a:ext cx="5242096" cy="1098002"/>
      </dsp:txXfrm>
    </dsp:sp>
    <dsp:sp modelId="{A151ABE5-645A-4781-9D4F-AFDC78BF3893}">
      <dsp:nvSpPr>
        <dsp:cNvPr id="0" name=""/>
        <dsp:cNvSpPr/>
      </dsp:nvSpPr>
      <dsp:spPr>
        <a:xfrm>
          <a:off x="0" y="1862724"/>
          <a:ext cx="5360894" cy="1547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20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Typed name</a:t>
          </a:r>
        </a:p>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Click-to-sign acceptance</a:t>
          </a:r>
        </a:p>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Stylus or touchscreen signature</a:t>
          </a:r>
        </a:p>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Digitized handwritten signature</a:t>
          </a:r>
        </a:p>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Authentication and audit-trail data</a:t>
          </a:r>
        </a:p>
      </dsp:txBody>
      <dsp:txXfrm>
        <a:off x="0" y="1862724"/>
        <a:ext cx="5360894" cy="154732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F04D5-4DB3-4460-88F7-AD363C2E7443}">
      <dsp:nvSpPr>
        <dsp:cNvPr id="0" name=""/>
        <dsp:cNvSpPr/>
      </dsp:nvSpPr>
      <dsp:spPr>
        <a:xfrm>
          <a:off x="0" y="332965"/>
          <a:ext cx="5360894" cy="1216800"/>
        </a:xfrm>
        <a:prstGeom prst="roundRect">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ptos" panose="020B0004020202020204" pitchFamily="34" charset="0"/>
            </a:rPr>
            <a:t>Compliance Questions</a:t>
          </a:r>
        </a:p>
      </dsp:txBody>
      <dsp:txXfrm>
        <a:off x="59399" y="392364"/>
        <a:ext cx="5242096" cy="1098002"/>
      </dsp:txXfrm>
    </dsp:sp>
    <dsp:sp modelId="{A151ABE5-645A-4781-9D4F-AFDC78BF3893}">
      <dsp:nvSpPr>
        <dsp:cNvPr id="0" name=""/>
        <dsp:cNvSpPr/>
      </dsp:nvSpPr>
      <dsp:spPr>
        <a:xfrm>
          <a:off x="0" y="1593624"/>
          <a:ext cx="5360894" cy="2085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20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What establishes the customer’s assent?</a:t>
          </a:r>
        </a:p>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What record is retained?</a:t>
          </a:r>
        </a:p>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Can the record be reproduced?</a:t>
          </a:r>
        </a:p>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Is a handwritten specimen available?</a:t>
          </a:r>
        </a:p>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How will check signatures be evaluated?</a:t>
          </a:r>
        </a:p>
        <a:p>
          <a:pPr marL="171450" lvl="1" indent="-171450" algn="l" defTabSz="800100">
            <a:lnSpc>
              <a:spcPct val="90000"/>
            </a:lnSpc>
            <a:spcBef>
              <a:spcPct val="0"/>
            </a:spcBef>
            <a:spcAft>
              <a:spcPct val="20000"/>
            </a:spcAft>
            <a:buChar char="•"/>
          </a:pPr>
          <a:r>
            <a:rPr lang="en-US" sz="1800" kern="1200" dirty="0">
              <a:latin typeface="Aptos" panose="020B0004020202020204" pitchFamily="34" charset="0"/>
            </a:rPr>
            <a:t>What alternative controls compensate for limited comparison value?</a:t>
          </a:r>
        </a:p>
      </dsp:txBody>
      <dsp:txXfrm>
        <a:off x="0" y="1593624"/>
        <a:ext cx="5360894" cy="208552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AF39B-2F3B-45AC-B132-C7C7F4A424AB}">
      <dsp:nvSpPr>
        <dsp:cNvPr id="0" name=""/>
        <dsp:cNvSpPr/>
      </dsp:nvSpPr>
      <dsp:spPr>
        <a:xfrm>
          <a:off x="3012" y="782828"/>
          <a:ext cx="2937326" cy="904815"/>
        </a:xfrm>
        <a:prstGeom prst="rect">
          <a:avLst/>
        </a:prstGeom>
        <a:solidFill>
          <a:schemeClr val="accent1">
            <a:shade val="50000"/>
            <a:hueOff val="0"/>
            <a:satOff val="0"/>
            <a:lumOff val="0"/>
            <a:alphaOff val="0"/>
          </a:schemeClr>
        </a:solidFill>
        <a:ln w="1905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dirty="0">
              <a:latin typeface="Aptos" panose="020B0004020202020204" pitchFamily="34" charset="0"/>
            </a:rPr>
            <a:t>Traditional Controls</a:t>
          </a:r>
        </a:p>
      </dsp:txBody>
      <dsp:txXfrm>
        <a:off x="3012" y="782828"/>
        <a:ext cx="2937326" cy="904815"/>
      </dsp:txXfrm>
    </dsp:sp>
    <dsp:sp modelId="{2080A561-7CBA-48E6-BC3A-C026224150BF}">
      <dsp:nvSpPr>
        <dsp:cNvPr id="0" name=""/>
        <dsp:cNvSpPr/>
      </dsp:nvSpPr>
      <dsp:spPr>
        <a:xfrm>
          <a:off x="3012" y="1687644"/>
          <a:ext cx="2937326" cy="2948194"/>
        </a:xfrm>
        <a:prstGeom prst="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Signature-card comparison</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Teller operations review</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Manual review of high-dollar items</a:t>
          </a:r>
        </a:p>
      </dsp:txBody>
      <dsp:txXfrm>
        <a:off x="3012" y="1687644"/>
        <a:ext cx="2937326" cy="2948194"/>
      </dsp:txXfrm>
    </dsp:sp>
    <dsp:sp modelId="{CDA20658-0D51-43BC-8D0F-C6544C618B0F}">
      <dsp:nvSpPr>
        <dsp:cNvPr id="0" name=""/>
        <dsp:cNvSpPr/>
      </dsp:nvSpPr>
      <dsp:spPr>
        <a:xfrm>
          <a:off x="3351564" y="782828"/>
          <a:ext cx="2937326" cy="904815"/>
        </a:xfrm>
        <a:prstGeom prst="rect">
          <a:avLst/>
        </a:prstGeom>
        <a:solidFill>
          <a:schemeClr val="accent1">
            <a:shade val="50000"/>
            <a:hueOff val="393099"/>
            <a:satOff val="-41319"/>
            <a:lumOff val="35655"/>
            <a:alphaOff val="0"/>
          </a:schemeClr>
        </a:solidFill>
        <a:ln w="19050" cap="flat" cmpd="sng" algn="ctr">
          <a:solidFill>
            <a:schemeClr val="accent1">
              <a:shade val="50000"/>
              <a:hueOff val="393099"/>
              <a:satOff val="-41319"/>
              <a:lumOff val="356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dirty="0">
              <a:latin typeface="Aptos" panose="020B0004020202020204" pitchFamily="34" charset="0"/>
            </a:rPr>
            <a:t>Technology-Assisted Controls</a:t>
          </a:r>
        </a:p>
      </dsp:txBody>
      <dsp:txXfrm>
        <a:off x="3351564" y="782828"/>
        <a:ext cx="2937326" cy="904815"/>
      </dsp:txXfrm>
    </dsp:sp>
    <dsp:sp modelId="{51AEF23E-7FA0-44CE-8F5D-6ABE094B30C0}">
      <dsp:nvSpPr>
        <dsp:cNvPr id="0" name=""/>
        <dsp:cNvSpPr/>
      </dsp:nvSpPr>
      <dsp:spPr>
        <a:xfrm>
          <a:off x="3351564" y="1687644"/>
          <a:ext cx="2937326" cy="2948194"/>
        </a:xfrm>
        <a:prstGeom prst="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Automated signature comparison</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Check-stock and serial-number review</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Positive pay</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Transaction-pattern monitoring</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Exception reporting</a:t>
          </a:r>
        </a:p>
      </dsp:txBody>
      <dsp:txXfrm>
        <a:off x="3351564" y="1687644"/>
        <a:ext cx="2937326" cy="2948194"/>
      </dsp:txXfrm>
    </dsp:sp>
    <dsp:sp modelId="{7FA97AE0-381E-47BC-A992-40FC85DB081B}">
      <dsp:nvSpPr>
        <dsp:cNvPr id="0" name=""/>
        <dsp:cNvSpPr/>
      </dsp:nvSpPr>
      <dsp:spPr>
        <a:xfrm>
          <a:off x="6700116" y="782828"/>
          <a:ext cx="2937326" cy="904815"/>
        </a:xfrm>
        <a:prstGeom prst="rect">
          <a:avLst/>
        </a:prstGeom>
        <a:solidFill>
          <a:schemeClr val="accent1">
            <a:shade val="50000"/>
            <a:hueOff val="393099"/>
            <a:satOff val="-41319"/>
            <a:lumOff val="35655"/>
            <a:alphaOff val="0"/>
          </a:schemeClr>
        </a:solidFill>
        <a:ln w="19050" cap="flat" cmpd="sng" algn="ctr">
          <a:solidFill>
            <a:schemeClr val="accent1">
              <a:shade val="50000"/>
              <a:hueOff val="393099"/>
              <a:satOff val="-41319"/>
              <a:lumOff val="356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dirty="0">
              <a:latin typeface="Aptos" panose="020B0004020202020204" pitchFamily="34" charset="0"/>
            </a:rPr>
            <a:t>Limitations</a:t>
          </a:r>
        </a:p>
      </dsp:txBody>
      <dsp:txXfrm>
        <a:off x="6700116" y="782828"/>
        <a:ext cx="2937326" cy="904815"/>
      </dsp:txXfrm>
    </dsp:sp>
    <dsp:sp modelId="{61BDD8A3-8327-4162-B758-E4843D0BAB74}">
      <dsp:nvSpPr>
        <dsp:cNvPr id="0" name=""/>
        <dsp:cNvSpPr/>
      </dsp:nvSpPr>
      <dsp:spPr>
        <a:xfrm>
          <a:off x="6700116" y="1687644"/>
          <a:ext cx="2937326" cy="2948194"/>
        </a:xfrm>
        <a:prstGeom prst="rect">
          <a:avLst/>
        </a:prstGeom>
        <a:solidFill>
          <a:schemeClr val="accent1">
            <a:alpha val="90000"/>
            <a:tint val="55000"/>
            <a:hueOff val="0"/>
            <a:satOff val="0"/>
            <a:lumOff val="0"/>
            <a:alphaOff val="0"/>
          </a:schemeClr>
        </a:solidFill>
        <a:ln w="19050" cap="flat" cmpd="sng" algn="ctr">
          <a:solidFill>
            <a:schemeClr val="accent1">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Signatures naturally vary</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Image quality may be poor</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Facsimile signatures may be authorized</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Skilled imitations may pass visual review</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Typed electronic signatures provide limited comparison value</a:t>
          </a:r>
        </a:p>
      </dsp:txBody>
      <dsp:txXfrm>
        <a:off x="6700116" y="1687644"/>
        <a:ext cx="2937326" cy="294819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ECEDE5-AA04-45DB-B972-502774B60F26}">
      <dsp:nvSpPr>
        <dsp:cNvPr id="0" name=""/>
        <dsp:cNvSpPr/>
      </dsp:nvSpPr>
      <dsp:spPr>
        <a:xfrm>
          <a:off x="254675" y="31331"/>
          <a:ext cx="617963" cy="3112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1D8CA3-461F-402F-B31D-E6A032199D45}">
      <dsp:nvSpPr>
        <dsp:cNvPr id="0" name=""/>
        <dsp:cNvSpPr/>
      </dsp:nvSpPr>
      <dsp:spPr>
        <a:xfrm>
          <a:off x="254675" y="246611"/>
          <a:ext cx="2808923" cy="578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dirty="0">
              <a:latin typeface="Aptos" panose="020B0004020202020204" pitchFamily="34" charset="0"/>
            </a:rPr>
            <a:t>Account Opening</a:t>
          </a:r>
        </a:p>
      </dsp:txBody>
      <dsp:txXfrm>
        <a:off x="254675" y="246611"/>
        <a:ext cx="2808923" cy="578402"/>
      </dsp:txXfrm>
    </dsp:sp>
    <dsp:sp modelId="{68F17EE3-438E-4BAE-B5FF-84F5FD3E2577}">
      <dsp:nvSpPr>
        <dsp:cNvPr id="0" name=""/>
        <dsp:cNvSpPr/>
      </dsp:nvSpPr>
      <dsp:spPr>
        <a:xfrm>
          <a:off x="254675" y="825013"/>
          <a:ext cx="2808923" cy="1800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Verify identity using multiple </a:t>
          </a:r>
          <a:br>
            <a:rPr lang="en-US" sz="1400" kern="1200" dirty="0">
              <a:latin typeface="Aptos" panose="020B0004020202020204" pitchFamily="34" charset="0"/>
            </a:rPr>
          </a:br>
          <a:r>
            <a:rPr lang="en-US" sz="1400" kern="1200" dirty="0">
              <a:latin typeface="Aptos" panose="020B0004020202020204" pitchFamily="34" charset="0"/>
            </a:rPr>
            <a:t>data points</a:t>
          </a:r>
        </a:p>
        <a:p>
          <a:pPr marL="0" lvl="0" indent="0" algn="l" defTabSz="622300">
            <a:lnSpc>
              <a:spcPct val="90000"/>
            </a:lnSpc>
            <a:spcBef>
              <a:spcPct val="0"/>
            </a:spcBef>
            <a:spcAft>
              <a:spcPct val="35000"/>
            </a:spcAft>
            <a:buNone/>
          </a:pPr>
          <a:r>
            <a:rPr lang="en-US" sz="1400" kern="1200" dirty="0">
              <a:latin typeface="Aptos" panose="020B0004020202020204" pitchFamily="34" charset="0"/>
            </a:rPr>
            <a:t>Review application and device connections</a:t>
          </a:r>
        </a:p>
        <a:p>
          <a:pPr marL="0" lvl="0" indent="0" algn="l" defTabSz="622300">
            <a:lnSpc>
              <a:spcPct val="90000"/>
            </a:lnSpc>
            <a:spcBef>
              <a:spcPct val="0"/>
            </a:spcBef>
            <a:spcAft>
              <a:spcPct val="35000"/>
            </a:spcAft>
            <a:buNone/>
          </a:pPr>
          <a:r>
            <a:rPr lang="en-US" sz="1400" kern="1200" dirty="0">
              <a:latin typeface="Aptos" panose="020B0004020202020204" pitchFamily="34" charset="0"/>
            </a:rPr>
            <a:t>Apply appropriate initial limits</a:t>
          </a:r>
        </a:p>
      </dsp:txBody>
      <dsp:txXfrm>
        <a:off x="254675" y="825013"/>
        <a:ext cx="2808923" cy="1800051"/>
      </dsp:txXfrm>
    </dsp:sp>
    <dsp:sp modelId="{DE1C1DFE-B7FD-48C1-A582-F4E9207826F3}">
      <dsp:nvSpPr>
        <dsp:cNvPr id="0" name=""/>
        <dsp:cNvSpPr/>
      </dsp:nvSpPr>
      <dsp:spPr>
        <a:xfrm>
          <a:off x="3277076" y="31331"/>
          <a:ext cx="617963" cy="3112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48F147-69DF-4E41-B352-3BCC0B0CF32D}">
      <dsp:nvSpPr>
        <dsp:cNvPr id="0" name=""/>
        <dsp:cNvSpPr/>
      </dsp:nvSpPr>
      <dsp:spPr>
        <a:xfrm>
          <a:off x="3277076" y="246611"/>
          <a:ext cx="2808923" cy="578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dirty="0">
              <a:latin typeface="Aptos" panose="020B0004020202020204" pitchFamily="34" charset="0"/>
            </a:rPr>
            <a:t>Deposit Processing</a:t>
          </a:r>
        </a:p>
      </dsp:txBody>
      <dsp:txXfrm>
        <a:off x="3277076" y="246611"/>
        <a:ext cx="2808923" cy="578402"/>
      </dsp:txXfrm>
    </dsp:sp>
    <dsp:sp modelId="{B37C64F5-04E3-4BE9-AC96-570FB92255D5}">
      <dsp:nvSpPr>
        <dsp:cNvPr id="0" name=""/>
        <dsp:cNvSpPr/>
      </dsp:nvSpPr>
      <dsp:spPr>
        <a:xfrm>
          <a:off x="3277076" y="825013"/>
          <a:ext cx="2808923" cy="1800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Monitor image quality and endorsements</a:t>
          </a:r>
        </a:p>
        <a:p>
          <a:pPr marL="0" lvl="0" indent="0" algn="l" defTabSz="622300">
            <a:lnSpc>
              <a:spcPct val="90000"/>
            </a:lnSpc>
            <a:spcBef>
              <a:spcPct val="0"/>
            </a:spcBef>
            <a:spcAft>
              <a:spcPct val="35000"/>
            </a:spcAft>
            <a:buNone/>
          </a:pPr>
          <a:r>
            <a:rPr lang="en-US" sz="1400" kern="1200" dirty="0">
              <a:latin typeface="Aptos" panose="020B0004020202020204" pitchFamily="34" charset="0"/>
            </a:rPr>
            <a:t>Detect duplicate items</a:t>
          </a:r>
        </a:p>
        <a:p>
          <a:pPr marL="0" lvl="0" indent="0" algn="l" defTabSz="622300">
            <a:lnSpc>
              <a:spcPct val="90000"/>
            </a:lnSpc>
            <a:spcBef>
              <a:spcPct val="0"/>
            </a:spcBef>
            <a:spcAft>
              <a:spcPct val="35000"/>
            </a:spcAft>
            <a:buNone/>
          </a:pPr>
          <a:r>
            <a:rPr lang="en-US" sz="1400" kern="1200" dirty="0">
              <a:latin typeface="Aptos" panose="020B0004020202020204" pitchFamily="34" charset="0"/>
            </a:rPr>
            <a:t>Review unusual deposits and rapid withdrawals</a:t>
          </a:r>
        </a:p>
      </dsp:txBody>
      <dsp:txXfrm>
        <a:off x="3277076" y="825013"/>
        <a:ext cx="2808923" cy="1800051"/>
      </dsp:txXfrm>
    </dsp:sp>
    <dsp:sp modelId="{8F1DA2C7-903F-4DD1-B8FD-365E27A653CF}">
      <dsp:nvSpPr>
        <dsp:cNvPr id="0" name=""/>
        <dsp:cNvSpPr/>
      </dsp:nvSpPr>
      <dsp:spPr>
        <a:xfrm>
          <a:off x="6299478" y="31331"/>
          <a:ext cx="617963" cy="3112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43E66C-3B03-4FAE-A06E-6CBB69524E00}">
      <dsp:nvSpPr>
        <dsp:cNvPr id="0" name=""/>
        <dsp:cNvSpPr/>
      </dsp:nvSpPr>
      <dsp:spPr>
        <a:xfrm>
          <a:off x="6299478" y="246611"/>
          <a:ext cx="2808923" cy="578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dirty="0">
              <a:latin typeface="Aptos" panose="020B0004020202020204" pitchFamily="34" charset="0"/>
            </a:rPr>
            <a:t>Check Payment</a:t>
          </a:r>
        </a:p>
      </dsp:txBody>
      <dsp:txXfrm>
        <a:off x="6299478" y="246611"/>
        <a:ext cx="2808923" cy="578402"/>
      </dsp:txXfrm>
    </dsp:sp>
    <dsp:sp modelId="{5B61B14E-CCF1-49AF-9983-C49F669E5326}">
      <dsp:nvSpPr>
        <dsp:cNvPr id="0" name=""/>
        <dsp:cNvSpPr/>
      </dsp:nvSpPr>
      <dsp:spPr>
        <a:xfrm>
          <a:off x="6299478" y="825013"/>
          <a:ext cx="2808923" cy="1800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Use exception thresholds</a:t>
          </a:r>
        </a:p>
        <a:p>
          <a:pPr marL="0" lvl="0" indent="0" algn="l" defTabSz="622300">
            <a:lnSpc>
              <a:spcPct val="90000"/>
            </a:lnSpc>
            <a:spcBef>
              <a:spcPct val="0"/>
            </a:spcBef>
            <a:spcAft>
              <a:spcPct val="35000"/>
            </a:spcAft>
            <a:buNone/>
          </a:pPr>
          <a:r>
            <a:rPr lang="en-US" sz="1400" kern="1200" dirty="0">
              <a:latin typeface="Aptos" panose="020B0004020202020204" pitchFamily="34" charset="0"/>
            </a:rPr>
            <a:t>Review signatures, serial numbers, and payees</a:t>
          </a:r>
        </a:p>
        <a:p>
          <a:pPr marL="0" lvl="0" indent="0" algn="l" defTabSz="622300">
            <a:lnSpc>
              <a:spcPct val="90000"/>
            </a:lnSpc>
            <a:spcBef>
              <a:spcPct val="0"/>
            </a:spcBef>
            <a:spcAft>
              <a:spcPct val="35000"/>
            </a:spcAft>
            <a:buNone/>
          </a:pPr>
          <a:r>
            <a:rPr lang="en-US" sz="1400" kern="1200" dirty="0">
              <a:latin typeface="Aptos" panose="020B0004020202020204" pitchFamily="34" charset="0"/>
            </a:rPr>
            <a:t>Offer </a:t>
          </a:r>
          <a:r>
            <a:rPr lang="en-US" sz="1400" kern="1200">
              <a:latin typeface="Aptos" panose="020B0004020202020204" pitchFamily="34" charset="0"/>
            </a:rPr>
            <a:t>positive-pay services</a:t>
          </a:r>
          <a:endParaRPr lang="en-US" sz="1400" kern="1200" dirty="0">
            <a:latin typeface="Aptos" panose="020B0004020202020204" pitchFamily="34" charset="0"/>
          </a:endParaRPr>
        </a:p>
      </dsp:txBody>
      <dsp:txXfrm>
        <a:off x="6299478" y="825013"/>
        <a:ext cx="2808923" cy="1800051"/>
      </dsp:txXfrm>
    </dsp:sp>
    <dsp:sp modelId="{B87AE10D-7870-4A27-B496-5217DEB144F7}">
      <dsp:nvSpPr>
        <dsp:cNvPr id="0" name=""/>
        <dsp:cNvSpPr/>
      </dsp:nvSpPr>
      <dsp:spPr>
        <a:xfrm>
          <a:off x="254675" y="2793601"/>
          <a:ext cx="617963" cy="3112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E92D86-C4CC-4D63-BBE0-17C80CEA208D}">
      <dsp:nvSpPr>
        <dsp:cNvPr id="0" name=""/>
        <dsp:cNvSpPr/>
      </dsp:nvSpPr>
      <dsp:spPr>
        <a:xfrm>
          <a:off x="254675" y="3008881"/>
          <a:ext cx="2808923" cy="578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dirty="0">
              <a:latin typeface="Aptos" panose="020B0004020202020204" pitchFamily="34" charset="0"/>
            </a:rPr>
            <a:t>Customer Response</a:t>
          </a:r>
        </a:p>
      </dsp:txBody>
      <dsp:txXfrm>
        <a:off x="254675" y="3008881"/>
        <a:ext cx="2808923" cy="578402"/>
      </dsp:txXfrm>
    </dsp:sp>
    <dsp:sp modelId="{8FD4F0E8-616C-423C-8731-3B7BC043247C}">
      <dsp:nvSpPr>
        <dsp:cNvPr id="0" name=""/>
        <dsp:cNvSpPr/>
      </dsp:nvSpPr>
      <dsp:spPr>
        <a:xfrm>
          <a:off x="254675" y="3587284"/>
          <a:ext cx="2808923" cy="1800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Provide rapid reporting channels</a:t>
          </a:r>
        </a:p>
        <a:p>
          <a:pPr marL="0" lvl="0" indent="0" algn="l" defTabSz="622300">
            <a:lnSpc>
              <a:spcPct val="90000"/>
            </a:lnSpc>
            <a:spcBef>
              <a:spcPct val="0"/>
            </a:spcBef>
            <a:spcAft>
              <a:spcPct val="35000"/>
            </a:spcAft>
            <a:buNone/>
          </a:pPr>
          <a:r>
            <a:rPr lang="en-US" sz="1400" kern="1200" dirty="0">
              <a:latin typeface="Aptos" panose="020B0004020202020204" pitchFamily="34" charset="0"/>
            </a:rPr>
            <a:t>Preserve disputed-item evidence</a:t>
          </a:r>
        </a:p>
        <a:p>
          <a:pPr marL="0" lvl="0" indent="0" algn="l" defTabSz="622300">
            <a:lnSpc>
              <a:spcPct val="90000"/>
            </a:lnSpc>
            <a:spcBef>
              <a:spcPct val="0"/>
            </a:spcBef>
            <a:spcAft>
              <a:spcPct val="35000"/>
            </a:spcAft>
            <a:buNone/>
          </a:pPr>
          <a:r>
            <a:rPr lang="en-US" sz="1400" kern="1200" dirty="0">
              <a:latin typeface="Aptos" panose="020B0004020202020204" pitchFamily="34" charset="0"/>
            </a:rPr>
            <a:t>Escalate repeat or high-risk activity</a:t>
          </a:r>
        </a:p>
      </dsp:txBody>
      <dsp:txXfrm>
        <a:off x="254675" y="3587284"/>
        <a:ext cx="2808923" cy="1800051"/>
      </dsp:txXfrm>
    </dsp:sp>
    <dsp:sp modelId="{E9899DC1-D0BC-417C-8DCD-06548756ED34}">
      <dsp:nvSpPr>
        <dsp:cNvPr id="0" name=""/>
        <dsp:cNvSpPr/>
      </dsp:nvSpPr>
      <dsp:spPr>
        <a:xfrm>
          <a:off x="3277076" y="2793601"/>
          <a:ext cx="617963" cy="3112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AB1902-6439-4914-A0A4-18D27E49EA81}">
      <dsp:nvSpPr>
        <dsp:cNvPr id="0" name=""/>
        <dsp:cNvSpPr/>
      </dsp:nvSpPr>
      <dsp:spPr>
        <a:xfrm>
          <a:off x="3277076" y="3008881"/>
          <a:ext cx="2808923" cy="578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en-US" sz="1800" kern="1200" dirty="0">
              <a:latin typeface="Aptos" panose="020B0004020202020204" pitchFamily="34" charset="0"/>
            </a:rPr>
            <a:t>Staff Readiness</a:t>
          </a:r>
        </a:p>
      </dsp:txBody>
      <dsp:txXfrm>
        <a:off x="3277076" y="3008881"/>
        <a:ext cx="2808923" cy="578402"/>
      </dsp:txXfrm>
    </dsp:sp>
    <dsp:sp modelId="{D6D2D98F-246F-47DF-B458-60B627D8AE25}">
      <dsp:nvSpPr>
        <dsp:cNvPr id="0" name=""/>
        <dsp:cNvSpPr/>
      </dsp:nvSpPr>
      <dsp:spPr>
        <a:xfrm>
          <a:off x="3277076" y="3587284"/>
          <a:ext cx="2808923" cy="1800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Train staff on classification and </a:t>
          </a:r>
          <a:br>
            <a:rPr lang="en-US" sz="1400" kern="1200" dirty="0">
              <a:latin typeface="Aptos" panose="020B0004020202020204" pitchFamily="34" charset="0"/>
            </a:rPr>
          </a:br>
          <a:r>
            <a:rPr lang="en-US" sz="1400" kern="1200" dirty="0">
              <a:latin typeface="Aptos" panose="020B0004020202020204" pitchFamily="34" charset="0"/>
            </a:rPr>
            <a:t>red flags</a:t>
          </a:r>
        </a:p>
        <a:p>
          <a:pPr marL="0" lvl="0" indent="0" algn="l" defTabSz="622300">
            <a:lnSpc>
              <a:spcPct val="90000"/>
            </a:lnSpc>
            <a:spcBef>
              <a:spcPct val="0"/>
            </a:spcBef>
            <a:spcAft>
              <a:spcPct val="35000"/>
            </a:spcAft>
            <a:buNone/>
          </a:pPr>
          <a:r>
            <a:rPr lang="en-US" sz="1400" kern="1200" dirty="0">
              <a:latin typeface="Aptos" panose="020B0004020202020204" pitchFamily="34" charset="0"/>
            </a:rPr>
            <a:t>Define investigation ownership</a:t>
          </a:r>
        </a:p>
        <a:p>
          <a:pPr marL="0" lvl="0" indent="0" algn="l" defTabSz="622300">
            <a:lnSpc>
              <a:spcPct val="90000"/>
            </a:lnSpc>
            <a:spcBef>
              <a:spcPct val="0"/>
            </a:spcBef>
            <a:spcAft>
              <a:spcPct val="35000"/>
            </a:spcAft>
            <a:buNone/>
          </a:pPr>
          <a:r>
            <a:rPr lang="en-US" sz="1400" kern="1200" dirty="0">
              <a:latin typeface="Aptos" panose="020B0004020202020204" pitchFamily="34" charset="0"/>
            </a:rPr>
            <a:t>Track warranty and notice deadlines</a:t>
          </a:r>
        </a:p>
      </dsp:txBody>
      <dsp:txXfrm>
        <a:off x="3277076" y="3587284"/>
        <a:ext cx="2808923" cy="180005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6/layout/TextCardShortLine">
  <dgm:title val=""/>
  <dgm:desc val=""/>
  <dgm:catLst>
    <dgm:cat type="textcard" pri="104"/>
  </dgm:catLst>
  <dgm:sampData>
    <dgm:dataModel>
      <dgm:ptLst>
        <dgm:pt modelId="0" type="doc"/>
        <dgm:pt modelId="10">
          <dgm:prSet phldrT="Title" phldr="1"/>
        </dgm:pt>
        <dgm:pt modelId="11">
          <dgm:prSet phldrT="Description" phldr="1"/>
        </dgm:pt>
        <dgm:pt modelId="20">
          <dgm:prSet phldrT="Title" phldr="1"/>
        </dgm:pt>
        <dgm:pt modelId="21">
          <dgm:prSet phldrT="Description" phldr="1"/>
        </dgm:pt>
        <dgm:pt modelId="30">
          <dgm:prSet phldrT="Title" phldr="1"/>
        </dgm:pt>
        <dgm:pt modelId="31">
          <dgm:prSet phldrT="Description"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choose name="RowBalLTR">
          <dgm:if name="RB1" axis="ch" ptType="node" func="cnt" op="lte" val="4">
            <dgm:alg type="snake">
              <dgm:param type="grDir" val="tL"/>
              <dgm:param type="flowDir" val="row"/>
              <dgm:param type="contDir" val="sameDir"/>
              <dgm:param type="off" val="off"/>
              <dgm:param type="vertAlign" val="mid"/>
              <dgm:param type="horzAlign" val="ctr"/>
            </dgm:alg>
          </dgm:if>
          <dgm:else name="RB2">
            <dgm:alg type="snake">
              <dgm:param type="grDir" val="tL"/>
              <dgm:param type="flowDir" val="row"/>
              <dgm:param type="contDir" val="sameDir"/>
              <dgm:param type="off" val="off"/>
              <dgm:param type="vertAlign" val="mid"/>
              <dgm:param type="horzAlign" val="ctr"/>
              <dgm:param type="bkpt" val="bal"/>
            </dgm:alg>
          </dgm:else>
        </dgm:choose>
      </dgm:if>
      <dgm:else name="Name2">
        <dgm:choose name="RowBalRTL">
          <dgm:if name="RB3" axis="ch" ptType="node" func="cnt" op="lte" val="4">
            <dgm:alg type="snake">
              <dgm:param type="grDir" val="tR"/>
              <dgm:param type="flowDir" val="row"/>
              <dgm:param type="contDir" val="sameDir"/>
              <dgm:param type="off" val="off"/>
              <dgm:param type="vertAlign" val="mid"/>
              <dgm:param type="horzAlign" val="ctr"/>
            </dgm:alg>
          </dgm:if>
          <dgm:else name="RB4">
            <dgm:alg type="snake">
              <dgm:param type="grDir" val="tR"/>
              <dgm:param type="flowDir" val="row"/>
              <dgm:param type="contDir" val="sameDir"/>
              <dgm:param type="off" val="off"/>
              <dgm:param type="vertAlign" val="mid"/>
              <dgm:param type="horzAlign" val="ctr"/>
              <dgm:param type="bkpt" val="bal"/>
            </dgm:alg>
          </dgm:else>
        </dgm:choose>
      </dgm:else>
    </dgm:choose>
    <dgm:shape xmlns:r="http://schemas.openxmlformats.org/officeDocument/2006/relationships" r:blip="">
      <dgm:adjLst/>
    </dgm:shape>
    <dgm:presOf/>
    <dgm:choose name="Name3">
      <dgm:if name="Name4" axis="ch" ptType="node" func="cnt" op="lte" val="2">
        <dgm:constrLst>
          <dgm:constr type="w" for="ch" forName="compNode" refType="w" fact="0.3"/>
          <dgm:constr type="h" for="ch" forName="compNode" refType="h" fact="0.667"/>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if name="Name5" axis="ch" ptType="node" func="cnt" op="lte" val="3">
        <dgm:constrLst>
          <dgm:constr type="w" for="ch" forName="compNode" refType="w" fact="0.3"/>
          <dgm:constr type="h" for="ch" forName="compNode" refType="h" fact="0.667"/>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if name="Name5b" axis="ch" ptType="node" func="cnt" op="lte" val="4">
        <dgm:constrLst>
          <dgm:constr type="w" for="ch" forName="compNode" refType="w" fact="0.22"/>
          <dgm:constr type="h" for="ch" forName="compNode" refType="h" fact="0.667"/>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if name="Name6" axis="ch" ptType="node" func="cnt" op="lte" val="6">
        <dgm:constrLst>
          <dgm:constr type="w" for="ch" forName="compNode" refType="w" fact="0.3"/>
          <dgm:constr type="h" for="ch" forName="compNode" refType="h" fact="0.667"/>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else name="Name7">
        <dgm:constrLst>
          <dgm:constr type="w" for="ch" forName="compNode" refType="w" fact="0.3"/>
          <dgm:constr type="h" for="ch" forName="compNode" refType="h" fact="0.667"/>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else>
    </dgm:choose>
    <dgm:ruleLst>
      <dgm:rule type="h"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l" for="ch" forName="accentLine"/>
          <dgm:constr type="t" for="ch" forName="accentLine"/>
          <dgm:constr type="w" for="ch" forName="accentLine" refType="w" fact="0.22"/>
          <dgm:constr type="h" for="ch" forName="accentLine" refType="h" fact="0.012"/>
          <dgm:constr type="l" for="ch" forName="titleText"/>
          <dgm:constr type="t" for="ch" forName="titleText" refType="h" fact="0.083"/>
          <dgm:constr type="w" for="ch" forName="titleText" refType="w"/>
          <dgm:constr type="h" for="ch" forName="titleText" refType="h" fact="0.223"/>
          <dgm:constr type="l" for="ch" forName="bodyText"/>
          <dgm:constr type="t" for="ch" forName="bodyText" refType="h" fact="0.306"/>
          <dgm:constr type="w" for="ch" forName="bodyText" refType="w"/>
          <dgm:constr type="h" for="ch" forName="bodyText" refType="h" fact="0.694"/>
        </dgm:constrLst>
        <dgm:ruleLst/>
        <dgm:layoutNode name="accentLine" styleLbl="dkBgShp">
          <dgm:alg type="sp"/>
          <dgm:shape xmlns:r="http://schemas.openxmlformats.org/officeDocument/2006/relationships" type="rect" r:blip="">
            <dgm:adjLst/>
            <dgm:extLst>
              <a:ext uri="{B698B0E9-8C71-41B9-8309-B3DCBF30829C}">
                <dgm1612:spPr xmlns:dgm1612="http://schemas.microsoft.com/office/drawing/2016/12/diagram">
                  <a:solidFill>
                    <a:schemeClr val="accent1"/>
                  </a:solidFill>
                </dgm1612:spPr>
              </a:ext>
            </dgm:extLst>
          </dgm:shape>
          <dgm:presOf/>
          <dgm:constrLst/>
          <dgm:ruleLst/>
        </dgm:layoutNode>
        <dgm:layoutNode name="titleText" styleLbl="revTx">
          <dgm:varLst>
            <dgm:chMax val="0"/>
            <dgm:chPref val="0"/>
          </dgm:varLst>
          <dgm:alg type="tx">
            <dgm:param type="txAnchorVert" val="mid"/>
            <dgm:param type="parTxLTRAlign" val="l"/>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8" fact="NaN" max="NaN"/>
          </dgm:ruleLst>
        </dgm:layoutNode>
        <dgm:layoutNode name="bodyText" styleLbl="revTx">
          <dgm:varLst>
            <dgm:chMax val="0"/>
            <dgm:chPref val="0"/>
          </dgm:varLst>
          <dgm:alg type="tx">
            <dgm:param type="txAnchorVert" val="t"/>
            <dgm:param type="parTxLTRAlign" val="l"/>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7"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4.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26/layout/TextCardShortLine">
  <dgm:title val=""/>
  <dgm:desc val=""/>
  <dgm:catLst>
    <dgm:cat type="textcard" pri="104"/>
  </dgm:catLst>
  <dgm:sampData>
    <dgm:dataModel>
      <dgm:ptLst>
        <dgm:pt modelId="0" type="doc"/>
        <dgm:pt modelId="10">
          <dgm:prSet phldrT="Title" phldr="1"/>
        </dgm:pt>
        <dgm:pt modelId="11">
          <dgm:prSet phldrT="Description" phldr="1"/>
        </dgm:pt>
        <dgm:pt modelId="20">
          <dgm:prSet phldrT="Title" phldr="1"/>
        </dgm:pt>
        <dgm:pt modelId="21">
          <dgm:prSet phldrT="Description" phldr="1"/>
        </dgm:pt>
        <dgm:pt modelId="30">
          <dgm:prSet phldrT="Title" phldr="1"/>
        </dgm:pt>
        <dgm:pt modelId="31">
          <dgm:prSet phldrT="Description"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choose name="RowBalLTR">
          <dgm:if name="RB1" axis="ch" ptType="node" func="cnt" op="lte" val="4">
            <dgm:alg type="snake">
              <dgm:param type="grDir" val="tL"/>
              <dgm:param type="flowDir" val="row"/>
              <dgm:param type="contDir" val="sameDir"/>
              <dgm:param type="off" val="off"/>
              <dgm:param type="vertAlign" val="mid"/>
              <dgm:param type="horzAlign" val="ctr"/>
            </dgm:alg>
          </dgm:if>
          <dgm:else name="RB2">
            <dgm:alg type="snake">
              <dgm:param type="grDir" val="tL"/>
              <dgm:param type="flowDir" val="row"/>
              <dgm:param type="contDir" val="sameDir"/>
              <dgm:param type="off" val="off"/>
              <dgm:param type="vertAlign" val="mid"/>
              <dgm:param type="horzAlign" val="ctr"/>
              <dgm:param type="bkpt" val="bal"/>
            </dgm:alg>
          </dgm:else>
        </dgm:choose>
      </dgm:if>
      <dgm:else name="Name2">
        <dgm:choose name="RowBalRTL">
          <dgm:if name="RB3" axis="ch" ptType="node" func="cnt" op="lte" val="4">
            <dgm:alg type="snake">
              <dgm:param type="grDir" val="tR"/>
              <dgm:param type="flowDir" val="row"/>
              <dgm:param type="contDir" val="sameDir"/>
              <dgm:param type="off" val="off"/>
              <dgm:param type="vertAlign" val="mid"/>
              <dgm:param type="horzAlign" val="ctr"/>
            </dgm:alg>
          </dgm:if>
          <dgm:else name="RB4">
            <dgm:alg type="snake">
              <dgm:param type="grDir" val="tR"/>
              <dgm:param type="flowDir" val="row"/>
              <dgm:param type="contDir" val="sameDir"/>
              <dgm:param type="off" val="off"/>
              <dgm:param type="vertAlign" val="mid"/>
              <dgm:param type="horzAlign" val="ctr"/>
              <dgm:param type="bkpt" val="bal"/>
            </dgm:alg>
          </dgm:else>
        </dgm:choose>
      </dgm:else>
    </dgm:choose>
    <dgm:shape xmlns:r="http://schemas.openxmlformats.org/officeDocument/2006/relationships" r:blip="">
      <dgm:adjLst/>
    </dgm:shape>
    <dgm:presOf/>
    <dgm:choose name="Name3">
      <dgm:if name="Name4" axis="ch" ptType="node" func="cnt" op="lte" val="2">
        <dgm:constrLst>
          <dgm:constr type="w" for="ch" forName="compNode" refType="w" fact="0.3"/>
          <dgm:constr type="h" for="ch" forName="compNode" refType="h" fact="0.667"/>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if name="Name5" axis="ch" ptType="node" func="cnt" op="lte" val="3">
        <dgm:constrLst>
          <dgm:constr type="w" for="ch" forName="compNode" refType="w" fact="0.3"/>
          <dgm:constr type="h" for="ch" forName="compNode" refType="h" fact="0.667"/>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if name="Name5b" axis="ch" ptType="node" func="cnt" op="lte" val="4">
        <dgm:constrLst>
          <dgm:constr type="w" for="ch" forName="compNode" refType="w" fact="0.22"/>
          <dgm:constr type="h" for="ch" forName="compNode" refType="h" fact="0.667"/>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if name="Name6" axis="ch" ptType="node" func="cnt" op="lte" val="6">
        <dgm:constrLst>
          <dgm:constr type="w" for="ch" forName="compNode" refType="w" fact="0.3"/>
          <dgm:constr type="h" for="ch" forName="compNode" refType="h" fact="0.667"/>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else name="Name7">
        <dgm:constrLst>
          <dgm:constr type="w" for="ch" forName="compNode" refType="w" fact="0.3"/>
          <dgm:constr type="h" for="ch" forName="compNode" refType="h" fact="0.667"/>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else>
    </dgm:choose>
    <dgm:ruleLst>
      <dgm:rule type="h"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l" for="ch" forName="accentLine"/>
          <dgm:constr type="t" for="ch" forName="accentLine"/>
          <dgm:constr type="w" for="ch" forName="accentLine" refType="w" fact="0.22"/>
          <dgm:constr type="h" for="ch" forName="accentLine" refType="h" fact="0.012"/>
          <dgm:constr type="l" for="ch" forName="titleText"/>
          <dgm:constr type="t" for="ch" forName="titleText" refType="h" fact="0.083"/>
          <dgm:constr type="w" for="ch" forName="titleText" refType="w"/>
          <dgm:constr type="h" for="ch" forName="titleText" refType="h" fact="0.223"/>
          <dgm:constr type="l" for="ch" forName="bodyText"/>
          <dgm:constr type="t" for="ch" forName="bodyText" refType="h" fact="0.306"/>
          <dgm:constr type="w" for="ch" forName="bodyText" refType="w"/>
          <dgm:constr type="h" for="ch" forName="bodyText" refType="h" fact="0.694"/>
        </dgm:constrLst>
        <dgm:ruleLst/>
        <dgm:layoutNode name="accentLine" styleLbl="dkBgShp">
          <dgm:alg type="sp"/>
          <dgm:shape xmlns:r="http://schemas.openxmlformats.org/officeDocument/2006/relationships" type="rect" r:blip="">
            <dgm:adjLst/>
            <dgm:extLst>
              <a:ext uri="{B698B0E9-8C71-41B9-8309-B3DCBF30829C}">
                <dgm1612:spPr xmlns:dgm1612="http://schemas.microsoft.com/office/drawing/2016/12/diagram">
                  <a:solidFill>
                    <a:schemeClr val="accent1"/>
                  </a:solidFill>
                </dgm1612:spPr>
              </a:ext>
            </dgm:extLst>
          </dgm:shape>
          <dgm:presOf/>
          <dgm:constrLst/>
          <dgm:ruleLst/>
        </dgm:layoutNode>
        <dgm:layoutNode name="titleText" styleLbl="revTx">
          <dgm:varLst>
            <dgm:chMax val="0"/>
            <dgm:chPref val="0"/>
          </dgm:varLst>
          <dgm:alg type="tx">
            <dgm:param type="txAnchorVert" val="mid"/>
            <dgm:param type="parTxLTRAlign" val="l"/>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8" fact="NaN" max="NaN"/>
          </dgm:ruleLst>
        </dgm:layoutNode>
        <dgm:layoutNode name="bodyText" styleLbl="revTx">
          <dgm:varLst>
            <dgm:chMax val="0"/>
            <dgm:chPref val="0"/>
          </dgm:varLst>
          <dgm:alg type="tx">
            <dgm:param type="txAnchorVert" val="t"/>
            <dgm:param type="parTxLTRAlign" val="l"/>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7"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EEADBE-FF65-815F-996E-4DD4515CEED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0D66870-235F-FC18-F0D8-033314F992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3D1F7B-2FDD-4DEA-94B6-1BEC5F32D104}" type="datetimeFigureOut">
              <a:rPr lang="en-US" smtClean="0"/>
              <a:t>10/19/2026</a:t>
            </a:fld>
            <a:endParaRPr lang="en-US"/>
          </a:p>
        </p:txBody>
      </p:sp>
      <p:sp>
        <p:nvSpPr>
          <p:cNvPr id="4" name="Footer Placeholder 3">
            <a:extLst>
              <a:ext uri="{FF2B5EF4-FFF2-40B4-BE49-F238E27FC236}">
                <a16:creationId xmlns:a16="http://schemas.microsoft.com/office/drawing/2014/main" id="{02CA0458-36D9-95D3-7F24-4A8542D701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18D3252-E55F-76A6-6254-A5DA5FDA681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9DCB6C2-7A46-4572-97A4-6217F2662BD4}" type="slidenum">
              <a:rPr lang="en-US" smtClean="0"/>
              <a:t>‹#›</a:t>
            </a:fld>
            <a:endParaRPr lang="en-US"/>
          </a:p>
        </p:txBody>
      </p:sp>
    </p:spTree>
    <p:extLst>
      <p:ext uri="{BB962C8B-B14F-4D97-AF65-F5344CB8AC3E}">
        <p14:creationId xmlns:p14="http://schemas.microsoft.com/office/powerpoint/2010/main" val="2235712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5ED5A-BD55-4A5E-9BBD-FF8C3E0A98CB}"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CF284B-F46A-46FD-91C3-BE4F1DAB5576}" type="slidenum">
              <a:rPr lang="en-US" smtClean="0"/>
              <a:t>‹#›</a:t>
            </a:fld>
            <a:endParaRPr lang="en-US"/>
          </a:p>
        </p:txBody>
      </p:sp>
    </p:spTree>
    <p:extLst>
      <p:ext uri="{BB962C8B-B14F-4D97-AF65-F5344CB8AC3E}">
        <p14:creationId xmlns:p14="http://schemas.microsoft.com/office/powerpoint/2010/main" val="1826266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and introduce the session. Explain that</a:t>
            </a:r>
          </a:p>
          <a:p>
            <a:r>
              <a:rPr lang="en-US" dirty="0"/>
              <a:t>the presentation will examine how losses arising from altered checks, forged</a:t>
            </a:r>
          </a:p>
          <a:p>
            <a:r>
              <a:rPr lang="en-US" dirty="0"/>
              <a:t>endorsements, forged drawer signatures, counterfeit checks, and duplicate</a:t>
            </a:r>
          </a:p>
          <a:p>
            <a:r>
              <a:rPr lang="en-US" dirty="0"/>
              <a:t>deposits may be allocated among customers, depositary banks, and payor banks.</a:t>
            </a:r>
          </a:p>
          <a:p>
            <a:endParaRPr lang="en-US" dirty="0"/>
          </a:p>
          <a:p>
            <a:r>
              <a:rPr lang="en-US" dirty="0"/>
              <a:t>Emphasize that identifying the type of fraud is the first</a:t>
            </a:r>
          </a:p>
          <a:p>
            <a:r>
              <a:rPr lang="en-US" dirty="0"/>
              <a:t>step because different rules, warranties, defenses, and notice requirements may</a:t>
            </a:r>
          </a:p>
          <a:p>
            <a:r>
              <a:rPr lang="en-US" dirty="0"/>
              <a:t>apply.</a:t>
            </a:r>
          </a:p>
        </p:txBody>
      </p:sp>
      <p:sp>
        <p:nvSpPr>
          <p:cNvPr id="4" name="Slide Number Placeholder 3"/>
          <p:cNvSpPr>
            <a:spLocks noGrp="1"/>
          </p:cNvSpPr>
          <p:nvPr>
            <p:ph type="sldNum" sz="quarter" idx="5"/>
          </p:nvPr>
        </p:nvSpPr>
        <p:spPr/>
        <p:txBody>
          <a:bodyPr/>
          <a:lstStyle/>
          <a:p>
            <a:fld id="{9FCF284B-F46A-46FD-91C3-BE4F1DAB5576}" type="slidenum">
              <a:rPr lang="en-US" smtClean="0"/>
              <a:t>1</a:t>
            </a:fld>
            <a:endParaRPr lang="en-US"/>
          </a:p>
        </p:txBody>
      </p:sp>
    </p:spTree>
    <p:extLst>
      <p:ext uri="{BB962C8B-B14F-4D97-AF65-F5344CB8AC3E}">
        <p14:creationId xmlns:p14="http://schemas.microsoft.com/office/powerpoint/2010/main" val="277663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session as an issue-spotting and response</a:t>
            </a:r>
          </a:p>
          <a:p>
            <a:r>
              <a:rPr lang="en-US" dirty="0"/>
              <a:t>exercise. The objective is not merely to label a claim, but to determine what</a:t>
            </a:r>
          </a:p>
          <a:p>
            <a:r>
              <a:rPr lang="en-US" dirty="0"/>
              <a:t>happened, preserve evidence, identify applicable deadlines, and notify the</a:t>
            </a:r>
          </a:p>
          <a:p>
            <a:r>
              <a:rPr lang="en-US" dirty="0"/>
              <a:t>correct parties.</a:t>
            </a:r>
          </a:p>
          <a:p>
            <a:endParaRPr lang="en-US" dirty="0"/>
          </a:p>
          <a:p>
            <a:r>
              <a:rPr lang="en-US" dirty="0"/>
              <a:t>Optional Audience Prompt</a:t>
            </a:r>
          </a:p>
          <a:p>
            <a:endParaRPr lang="en-US" dirty="0"/>
          </a:p>
          <a:p>
            <a:r>
              <a:rPr lang="en-US" dirty="0"/>
              <a:t>“Has your institution experienced an increase in check-fraud</a:t>
            </a:r>
          </a:p>
          <a:p>
            <a:r>
              <a:rPr lang="en-US" dirty="0"/>
              <a:t>claims during the past two years?”</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2</a:t>
            </a:fld>
            <a:endParaRPr lang="en-US"/>
          </a:p>
        </p:txBody>
      </p:sp>
    </p:spTree>
    <p:extLst>
      <p:ext uri="{BB962C8B-B14F-4D97-AF65-F5344CB8AC3E}">
        <p14:creationId xmlns:p14="http://schemas.microsoft.com/office/powerpoint/2010/main" val="3100119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 presentation begins with the legal classification of the item, then moves through interbank claims and practical controls.</a:t>
            </a:r>
          </a:p>
        </p:txBody>
      </p:sp>
      <p:sp>
        <p:nvSpPr>
          <p:cNvPr id="4" name="Slide Number Placeholder 3"/>
          <p:cNvSpPr>
            <a:spLocks noGrp="1"/>
          </p:cNvSpPr>
          <p:nvPr>
            <p:ph type="sldNum" sz="quarter" idx="5"/>
          </p:nvPr>
        </p:nvSpPr>
        <p:spPr/>
        <p:txBody>
          <a:bodyPr/>
          <a:lstStyle/>
          <a:p>
            <a:fld id="{9FCF284B-F46A-46FD-91C3-BE4F1DAB5576}" type="slidenum">
              <a:rPr lang="en-US" smtClean="0"/>
              <a:t>3</a:t>
            </a:fld>
            <a:endParaRPr lang="en-US"/>
          </a:p>
        </p:txBody>
      </p:sp>
    </p:spTree>
    <p:extLst>
      <p:ext uri="{BB962C8B-B14F-4D97-AF65-F5344CB8AC3E}">
        <p14:creationId xmlns:p14="http://schemas.microsoft.com/office/powerpoint/2010/main" val="3187715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4</a:t>
            </a:fld>
            <a:endParaRPr lang="en-US"/>
          </a:p>
        </p:txBody>
      </p:sp>
    </p:spTree>
    <p:extLst>
      <p:ext uri="{BB962C8B-B14F-4D97-AF65-F5344CB8AC3E}">
        <p14:creationId xmlns:p14="http://schemas.microsoft.com/office/powerpoint/2010/main" val="92440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5</a:t>
            </a:fld>
            <a:endParaRPr lang="en-US"/>
          </a:p>
        </p:txBody>
      </p:sp>
    </p:spTree>
    <p:extLst>
      <p:ext uri="{BB962C8B-B14F-4D97-AF65-F5344CB8AC3E}">
        <p14:creationId xmlns:p14="http://schemas.microsoft.com/office/powerpoint/2010/main" val="2866605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BE35F-6B9A-E0DD-3741-CED4833AA1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B55CC-531E-2AE2-1BFC-AB83DF4458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D1381B-97D2-2CF0-80C0-0902471C23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DE7DAE-06FB-7FDA-CA83-F562E77B5B1D}"/>
              </a:ext>
            </a:extLst>
          </p:cNvPr>
          <p:cNvSpPr>
            <a:spLocks noGrp="1"/>
          </p:cNvSpPr>
          <p:nvPr>
            <p:ph type="sldNum" sz="quarter" idx="5"/>
          </p:nvPr>
        </p:nvSpPr>
        <p:spPr/>
        <p:txBody>
          <a:bodyPr/>
          <a:lstStyle/>
          <a:p>
            <a:fld id="{9FCF284B-F46A-46FD-91C3-BE4F1DAB5576}" type="slidenum">
              <a:rPr lang="en-US" smtClean="0"/>
              <a:t>6</a:t>
            </a:fld>
            <a:endParaRPr lang="en-US"/>
          </a:p>
        </p:txBody>
      </p:sp>
    </p:spTree>
    <p:extLst>
      <p:ext uri="{BB962C8B-B14F-4D97-AF65-F5344CB8AC3E}">
        <p14:creationId xmlns:p14="http://schemas.microsoft.com/office/powerpoint/2010/main" val="3499752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A15E8-E9E8-C87B-7706-EF95E2D96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68A2D-D847-6E34-D140-9A534A8DA4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F2DFD0-6F88-7A15-C0C2-4F9FD47E19DA}"/>
              </a:ext>
            </a:extLst>
          </p:cNvPr>
          <p:cNvSpPr>
            <a:spLocks noGrp="1"/>
          </p:cNvSpPr>
          <p:nvPr>
            <p:ph type="body" idx="1"/>
          </p:nvPr>
        </p:nvSpPr>
        <p:spPr/>
        <p:txBody>
          <a:bodyPr/>
          <a:lstStyle/>
          <a:p>
            <a:r>
              <a:rPr lang="en-US" dirty="0"/>
              <a:t>Do not assume that incapacity is required before any agent can act. Many powers of attorney are effective immediately.</a:t>
            </a:r>
          </a:p>
          <a:p>
            <a:endParaRPr lang="en-US" dirty="0"/>
          </a:p>
          <a:p>
            <a:r>
              <a:rPr lang="en-US" dirty="0"/>
              <a:t>For a delayed power of attorney, the bank must determine what evidence the document requires. That evidence may include a physician’s certification, judicial determination, or another specified form of confirmation.</a:t>
            </a:r>
          </a:p>
        </p:txBody>
      </p:sp>
      <p:sp>
        <p:nvSpPr>
          <p:cNvPr id="4" name="Slide Number Placeholder 3">
            <a:extLst>
              <a:ext uri="{FF2B5EF4-FFF2-40B4-BE49-F238E27FC236}">
                <a16:creationId xmlns:a16="http://schemas.microsoft.com/office/drawing/2014/main" id="{9EEF26E7-3CF3-CC69-3C2E-95C1D84B55D6}"/>
              </a:ext>
            </a:extLst>
          </p:cNvPr>
          <p:cNvSpPr>
            <a:spLocks noGrp="1"/>
          </p:cNvSpPr>
          <p:nvPr>
            <p:ph type="sldNum" sz="quarter" idx="5"/>
          </p:nvPr>
        </p:nvSpPr>
        <p:spPr/>
        <p:txBody>
          <a:bodyPr/>
          <a:lstStyle/>
          <a:p>
            <a:fld id="{9FCF284B-F46A-46FD-91C3-BE4F1DAB5576}" type="slidenum">
              <a:rPr lang="en-US" smtClean="0"/>
              <a:t>7</a:t>
            </a:fld>
            <a:endParaRPr lang="en-US"/>
          </a:p>
        </p:txBody>
      </p:sp>
    </p:spTree>
    <p:extLst>
      <p:ext uri="{BB962C8B-B14F-4D97-AF65-F5344CB8AC3E}">
        <p14:creationId xmlns:p14="http://schemas.microsoft.com/office/powerpoint/2010/main" val="2896509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8</a:t>
            </a:fld>
            <a:endParaRPr lang="en-US"/>
          </a:p>
        </p:txBody>
      </p:sp>
    </p:spTree>
    <p:extLst>
      <p:ext uri="{BB962C8B-B14F-4D97-AF65-F5344CB8AC3E}">
        <p14:creationId xmlns:p14="http://schemas.microsoft.com/office/powerpoint/2010/main" val="2328052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Classification drives the analysis. An item that appears to</a:t>
            </a:r>
          </a:p>
          <a:p>
            <a:r>
              <a:rPr lang="en-US" dirty="0"/>
              <a:t>be altered may instead be counterfeit, and a check may involve more than one</a:t>
            </a:r>
          </a:p>
          <a:p>
            <a:r>
              <a:rPr lang="en-US" dirty="0"/>
              <a:t>type of fraud.</a:t>
            </a:r>
          </a:p>
          <a:p>
            <a:endParaRPr lang="en-US" dirty="0"/>
          </a:p>
          <a:p>
            <a:r>
              <a:rPr lang="en-US" dirty="0"/>
              <a:t>Obtain the original check when available. Preserve</a:t>
            </a:r>
          </a:p>
          <a:p>
            <a:r>
              <a:rPr lang="en-US" dirty="0"/>
              <a:t>front-and-back images, deposit-channel data, account-opening records,</a:t>
            </a:r>
          </a:p>
          <a:p>
            <a:r>
              <a:rPr lang="en-US" dirty="0"/>
              <a:t>statements, endorsements, transaction history, and communications.</a:t>
            </a:r>
          </a:p>
          <a:p>
            <a:r>
              <a:rPr lang="en-US" dirty="0"/>
              <a:t>Staff should not assume that every listed power has been granted. Review selections, limitations, modifications, and special instructions.</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9</a:t>
            </a:fld>
            <a:endParaRPr lang="en-US"/>
          </a:p>
        </p:txBody>
      </p:sp>
    </p:spTree>
    <p:extLst>
      <p:ext uri="{BB962C8B-B14F-4D97-AF65-F5344CB8AC3E}">
        <p14:creationId xmlns:p14="http://schemas.microsoft.com/office/powerpoint/2010/main" val="115368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Avoid beginning with the assumption that one party</a:t>
            </a:r>
          </a:p>
          <a:p>
            <a:r>
              <a:rPr lang="en-US" dirty="0"/>
              <a:t>automatically bears the loss. Initial responsibility may shift because of</a:t>
            </a:r>
          </a:p>
          <a:p>
            <a:r>
              <a:rPr lang="en-US" dirty="0"/>
              <a:t>warranties, negligence, untimely notice, ratification, defenses, or contractual</a:t>
            </a:r>
          </a:p>
          <a:p>
            <a:r>
              <a:rPr lang="en-US" dirty="0"/>
              <a:t>provisions.</a:t>
            </a:r>
          </a:p>
          <a:p>
            <a:endParaRPr lang="en-US" dirty="0"/>
          </a:p>
          <a:p>
            <a:r>
              <a:rPr lang="en-US" dirty="0"/>
              <a:t>Create a chronology showing issuance, deposit, presentment,</a:t>
            </a:r>
          </a:p>
          <a:p>
            <a:r>
              <a:rPr lang="en-US" dirty="0"/>
              <a:t>payment, statement availability, discovery, notice, return attempts, and</a:t>
            </a:r>
          </a:p>
          <a:p>
            <a:r>
              <a:rPr lang="en-US" dirty="0"/>
              <a:t>warranty demands.</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10</a:t>
            </a:fld>
            <a:endParaRPr lang="en-US"/>
          </a:p>
        </p:txBody>
      </p:sp>
    </p:spTree>
    <p:extLst>
      <p:ext uri="{BB962C8B-B14F-4D97-AF65-F5344CB8AC3E}">
        <p14:creationId xmlns:p14="http://schemas.microsoft.com/office/powerpoint/2010/main" val="2871722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2248A-9299-6C53-D3B0-37FC681FE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E0D180-F4C1-8389-9A19-FB7A1071D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0135B-0214-01E9-0B98-AFF9182D8C3D}"/>
              </a:ext>
            </a:extLst>
          </p:cNvPr>
          <p:cNvSpPr>
            <a:spLocks noGrp="1"/>
          </p:cNvSpPr>
          <p:nvPr>
            <p:ph type="body" idx="1"/>
          </p:nvPr>
        </p:nvSpPr>
        <p:spPr/>
        <p:txBody>
          <a:bodyPr/>
          <a:lstStyle/>
          <a:p>
            <a:r>
              <a:rPr lang="en-US" dirty="0"/>
              <a:t>An alteration involves an unauthorized change to an existing</a:t>
            </a:r>
          </a:p>
          <a:p>
            <a:r>
              <a:rPr lang="en-US" dirty="0"/>
              <a:t>instrument. This differs from a counterfeit item that was never issued by the</a:t>
            </a:r>
          </a:p>
          <a:p>
            <a:r>
              <a:rPr lang="en-US" dirty="0"/>
              <a:t>purported drawer.</a:t>
            </a:r>
          </a:p>
          <a:p>
            <a:endParaRPr lang="en-US" dirty="0"/>
          </a:p>
          <a:p>
            <a:r>
              <a:rPr lang="en-US" dirty="0"/>
              <a:t>The payor bank should promptly preserve the item and</a:t>
            </a:r>
          </a:p>
          <a:p>
            <a:r>
              <a:rPr lang="en-US" dirty="0"/>
              <a:t>processing data, evaluate whether recredit is required, and determine whether a</a:t>
            </a:r>
          </a:p>
          <a:p>
            <a:r>
              <a:rPr lang="en-US" dirty="0"/>
              <a:t>warranty claim should be sent through the collection chain.</a:t>
            </a:r>
          </a:p>
          <a:p>
            <a:endParaRPr lang="en-US" dirty="0"/>
          </a:p>
        </p:txBody>
      </p:sp>
      <p:sp>
        <p:nvSpPr>
          <p:cNvPr id="4" name="Slide Number Placeholder 3">
            <a:extLst>
              <a:ext uri="{FF2B5EF4-FFF2-40B4-BE49-F238E27FC236}">
                <a16:creationId xmlns:a16="http://schemas.microsoft.com/office/drawing/2014/main" id="{2FA52196-490E-E7F0-77CC-9C2EFB9F32E3}"/>
              </a:ext>
            </a:extLst>
          </p:cNvPr>
          <p:cNvSpPr>
            <a:spLocks noGrp="1"/>
          </p:cNvSpPr>
          <p:nvPr>
            <p:ph type="sldNum" sz="quarter" idx="5"/>
          </p:nvPr>
        </p:nvSpPr>
        <p:spPr/>
        <p:txBody>
          <a:bodyPr/>
          <a:lstStyle/>
          <a:p>
            <a:fld id="{9FCF284B-F46A-46FD-91C3-BE4F1DAB5576}" type="slidenum">
              <a:rPr lang="en-US" smtClean="0"/>
              <a:t>11</a:t>
            </a:fld>
            <a:endParaRPr lang="en-US"/>
          </a:p>
        </p:txBody>
      </p:sp>
    </p:spTree>
    <p:extLst>
      <p:ext uri="{BB962C8B-B14F-4D97-AF65-F5344CB8AC3E}">
        <p14:creationId xmlns:p14="http://schemas.microsoft.com/office/powerpoint/2010/main" val="2088277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C2897-9665-0323-957B-CE52303F0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4778E-5E7E-B86F-75D9-3AD365CD4F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01911-048B-0F2E-E70E-7AFD9A4852BD}"/>
              </a:ext>
            </a:extLst>
          </p:cNvPr>
          <p:cNvSpPr>
            <a:spLocks noGrp="1"/>
          </p:cNvSpPr>
          <p:nvPr>
            <p:ph type="body" idx="1"/>
          </p:nvPr>
        </p:nvSpPr>
        <p:spPr/>
        <p:txBody>
          <a:bodyPr/>
          <a:lstStyle/>
          <a:p>
            <a:r>
              <a:rPr lang="en-US" dirty="0"/>
              <a:t>The depositary bank is often central to a forged-endorsement</a:t>
            </a:r>
          </a:p>
          <a:p>
            <a:r>
              <a:rPr lang="en-US" dirty="0"/>
              <a:t>claim because it dealt with the person who deposited or cashed the item. The</a:t>
            </a:r>
          </a:p>
          <a:p>
            <a:r>
              <a:rPr lang="en-US" dirty="0"/>
              <a:t>precise claim depends on delivery, endorsement authority, applicable</a:t>
            </a:r>
          </a:p>
          <a:p>
            <a:r>
              <a:rPr lang="en-US" dirty="0"/>
              <a:t>warranties, statutory defenses, and the relationships among the parties.</a:t>
            </a:r>
          </a:p>
          <a:p>
            <a:endParaRPr lang="en-US" dirty="0"/>
          </a:p>
          <a:p>
            <a:r>
              <a:rPr lang="en-US" dirty="0"/>
              <a:t>Determine whether the payee is asserting conversion, the</a:t>
            </a:r>
          </a:p>
          <a:p>
            <a:r>
              <a:rPr lang="en-US" dirty="0"/>
              <a:t>payor bank is asserting a warranty claim, or both.</a:t>
            </a:r>
          </a:p>
          <a:p>
            <a:endParaRPr lang="en-US" dirty="0"/>
          </a:p>
          <a:p>
            <a:r>
              <a:rPr lang="en-US" dirty="0"/>
              <a:t>Optional Audience Prompt</a:t>
            </a:r>
          </a:p>
          <a:p>
            <a:endParaRPr lang="en-US" dirty="0"/>
          </a:p>
          <a:p>
            <a:r>
              <a:rPr lang="en-US" dirty="0"/>
              <a:t>“What information does your institution preserve when a</a:t>
            </a:r>
          </a:p>
          <a:p>
            <a:r>
              <a:rPr lang="en-US" dirty="0"/>
              <a:t>payee reports a forged endorsement?”</a:t>
            </a:r>
          </a:p>
          <a:p>
            <a:endParaRPr lang="en-US" dirty="0"/>
          </a:p>
        </p:txBody>
      </p:sp>
      <p:sp>
        <p:nvSpPr>
          <p:cNvPr id="4" name="Slide Number Placeholder 3">
            <a:extLst>
              <a:ext uri="{FF2B5EF4-FFF2-40B4-BE49-F238E27FC236}">
                <a16:creationId xmlns:a16="http://schemas.microsoft.com/office/drawing/2014/main" id="{67C30E05-DF32-3801-588D-36F414210DEA}"/>
              </a:ext>
            </a:extLst>
          </p:cNvPr>
          <p:cNvSpPr>
            <a:spLocks noGrp="1"/>
          </p:cNvSpPr>
          <p:nvPr>
            <p:ph type="sldNum" sz="quarter" idx="5"/>
          </p:nvPr>
        </p:nvSpPr>
        <p:spPr/>
        <p:txBody>
          <a:bodyPr/>
          <a:lstStyle/>
          <a:p>
            <a:fld id="{9FCF284B-F46A-46FD-91C3-BE4F1DAB5576}" type="slidenum">
              <a:rPr lang="en-US" smtClean="0"/>
              <a:t>12</a:t>
            </a:fld>
            <a:endParaRPr lang="en-US"/>
          </a:p>
        </p:txBody>
      </p:sp>
    </p:spTree>
    <p:extLst>
      <p:ext uri="{BB962C8B-B14F-4D97-AF65-F5344CB8AC3E}">
        <p14:creationId xmlns:p14="http://schemas.microsoft.com/office/powerpoint/2010/main" val="1017979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D3422-E524-D165-FF7E-62936661F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93779-B96A-3B0B-3D5E-2028EC98A1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0C3B3-43F7-D854-8721-A3075761E678}"/>
              </a:ext>
            </a:extLst>
          </p:cNvPr>
          <p:cNvSpPr>
            <a:spLocks noGrp="1"/>
          </p:cNvSpPr>
          <p:nvPr>
            <p:ph type="body" idx="1"/>
          </p:nvPr>
        </p:nvSpPr>
        <p:spPr/>
        <p:txBody>
          <a:bodyPr/>
          <a:lstStyle/>
          <a:p>
            <a:r>
              <a:rPr lang="en-US" dirty="0"/>
              <a:t>A forged drawer signature generally means the customer did</a:t>
            </a:r>
          </a:p>
          <a:p>
            <a:r>
              <a:rPr lang="en-US" dirty="0"/>
              <a:t>not authorize the item. The analysis does not end there. Customer conduct,</a:t>
            </a:r>
          </a:p>
          <a:p>
            <a:r>
              <a:rPr lang="en-US" dirty="0"/>
              <a:t>statement review, repeat fraud, bank processing, and applicable account terms</a:t>
            </a:r>
          </a:p>
          <a:p>
            <a:r>
              <a:rPr lang="en-US" dirty="0"/>
              <a:t>may affect the result.</a:t>
            </a:r>
          </a:p>
          <a:p>
            <a:endParaRPr lang="en-US" dirty="0"/>
          </a:p>
          <a:p>
            <a:r>
              <a:rPr lang="en-US" dirty="0"/>
              <a:t>An electronic signature record created during online account</a:t>
            </a:r>
          </a:p>
          <a:p>
            <a:r>
              <a:rPr lang="en-US" dirty="0"/>
              <a:t>opening may not provide the same comparison value as a handwritten specimen.</a:t>
            </a:r>
          </a:p>
          <a:p>
            <a:endParaRPr lang="en-US" dirty="0"/>
          </a:p>
        </p:txBody>
      </p:sp>
      <p:sp>
        <p:nvSpPr>
          <p:cNvPr id="4" name="Slide Number Placeholder 3">
            <a:extLst>
              <a:ext uri="{FF2B5EF4-FFF2-40B4-BE49-F238E27FC236}">
                <a16:creationId xmlns:a16="http://schemas.microsoft.com/office/drawing/2014/main" id="{657347E4-86F0-A0D2-741F-59A05F0D1B53}"/>
              </a:ext>
            </a:extLst>
          </p:cNvPr>
          <p:cNvSpPr>
            <a:spLocks noGrp="1"/>
          </p:cNvSpPr>
          <p:nvPr>
            <p:ph type="sldNum" sz="quarter" idx="5"/>
          </p:nvPr>
        </p:nvSpPr>
        <p:spPr/>
        <p:txBody>
          <a:bodyPr/>
          <a:lstStyle/>
          <a:p>
            <a:fld id="{9FCF284B-F46A-46FD-91C3-BE4F1DAB5576}" type="slidenum">
              <a:rPr lang="en-US" smtClean="0"/>
              <a:t>13</a:t>
            </a:fld>
            <a:endParaRPr lang="en-US"/>
          </a:p>
        </p:txBody>
      </p:sp>
    </p:spTree>
    <p:extLst>
      <p:ext uri="{BB962C8B-B14F-4D97-AF65-F5344CB8AC3E}">
        <p14:creationId xmlns:p14="http://schemas.microsoft.com/office/powerpoint/2010/main" val="3960956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EE0E8-5F40-C3CD-100F-C174898F6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F8B816-7830-7CFF-126E-86E8F7B506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10330C-08E0-FB40-5465-A8C482591474}"/>
              </a:ext>
            </a:extLst>
          </p:cNvPr>
          <p:cNvSpPr>
            <a:spLocks noGrp="1"/>
          </p:cNvSpPr>
          <p:nvPr>
            <p:ph type="body" idx="1"/>
          </p:nvPr>
        </p:nvSpPr>
        <p:spPr/>
        <p:txBody>
          <a:bodyPr/>
          <a:lstStyle/>
          <a:p>
            <a:r>
              <a:rPr lang="en-US" dirty="0"/>
              <a:t>Negligence is fact-specific. The relevant question is not</a:t>
            </a:r>
          </a:p>
          <a:p>
            <a:r>
              <a:rPr lang="en-US" dirty="0"/>
              <a:t>simply whether a party could have done more, but whether its failure</a:t>
            </a:r>
          </a:p>
          <a:p>
            <a:r>
              <a:rPr lang="en-US" dirty="0"/>
              <a:t>contributed to the unauthorized signature or alteration.</a:t>
            </a:r>
          </a:p>
          <a:p>
            <a:endParaRPr lang="en-US" dirty="0"/>
          </a:p>
          <a:p>
            <a:r>
              <a:rPr lang="en-US" dirty="0"/>
              <a:t>Document the customer’s controls, the bank’s processing</a:t>
            </a:r>
          </a:p>
          <a:p>
            <a:r>
              <a:rPr lang="en-US" dirty="0"/>
              <a:t>controls, and the connection between the alleged failure and the loss.</a:t>
            </a:r>
          </a:p>
          <a:p>
            <a:endParaRPr lang="en-US" dirty="0"/>
          </a:p>
        </p:txBody>
      </p:sp>
      <p:sp>
        <p:nvSpPr>
          <p:cNvPr id="4" name="Slide Number Placeholder 3">
            <a:extLst>
              <a:ext uri="{FF2B5EF4-FFF2-40B4-BE49-F238E27FC236}">
                <a16:creationId xmlns:a16="http://schemas.microsoft.com/office/drawing/2014/main" id="{5AB49652-5109-4CF9-2D70-4E21F71C9A4A}"/>
              </a:ext>
            </a:extLst>
          </p:cNvPr>
          <p:cNvSpPr>
            <a:spLocks noGrp="1"/>
          </p:cNvSpPr>
          <p:nvPr>
            <p:ph type="sldNum" sz="quarter" idx="5"/>
          </p:nvPr>
        </p:nvSpPr>
        <p:spPr/>
        <p:txBody>
          <a:bodyPr/>
          <a:lstStyle/>
          <a:p>
            <a:fld id="{9FCF284B-F46A-46FD-91C3-BE4F1DAB5576}" type="slidenum">
              <a:rPr lang="en-US" smtClean="0"/>
              <a:t>14</a:t>
            </a:fld>
            <a:endParaRPr lang="en-US"/>
          </a:p>
        </p:txBody>
      </p:sp>
    </p:spTree>
    <p:extLst>
      <p:ext uri="{BB962C8B-B14F-4D97-AF65-F5344CB8AC3E}">
        <p14:creationId xmlns:p14="http://schemas.microsoft.com/office/powerpoint/2010/main" val="3251225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UCC framework discussed in the prior draft, repeat</a:t>
            </a:r>
          </a:p>
          <a:p>
            <a:r>
              <a:rPr lang="en-US" dirty="0"/>
              <a:t>items involving the same wrongdoer may be subject to a 30-day analysis, and an</a:t>
            </a:r>
          </a:p>
          <a:p>
            <a:r>
              <a:rPr lang="en-US" dirty="0"/>
              <a:t>outside one-year period may apply to certain unauthorized-signature or</a:t>
            </a:r>
          </a:p>
          <a:p>
            <a:r>
              <a:rPr lang="en-US" dirty="0"/>
              <a:t>alteration claims. Account agreements may contain shorter reporting periods to</a:t>
            </a:r>
          </a:p>
          <a:p>
            <a:r>
              <a:rPr lang="en-US" dirty="0"/>
              <a:t>the extent enforceable.</a:t>
            </a:r>
          </a:p>
          <a:p>
            <a:endParaRPr lang="en-US" dirty="0"/>
          </a:p>
          <a:p>
            <a:r>
              <a:rPr lang="en-US" dirty="0"/>
              <a:t>Do not deny a claim based only on a deadline label. Confirm</a:t>
            </a:r>
          </a:p>
          <a:p>
            <a:r>
              <a:rPr lang="en-US" dirty="0"/>
              <a:t>the applicable event, calculate the period, review the agreement, and assess</a:t>
            </a:r>
          </a:p>
          <a:p>
            <a:r>
              <a:rPr lang="en-US" dirty="0"/>
              <a:t>whether the bank exercised ordinary care.</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15</a:t>
            </a:fld>
            <a:endParaRPr lang="en-US"/>
          </a:p>
        </p:txBody>
      </p:sp>
    </p:spTree>
    <p:extLst>
      <p:ext uri="{BB962C8B-B14F-4D97-AF65-F5344CB8AC3E}">
        <p14:creationId xmlns:p14="http://schemas.microsoft.com/office/powerpoint/2010/main" val="462981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02129-3890-6280-9501-29DA9AF037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4061F-7572-D462-F4F9-897791AC01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921413-6BA2-4D12-C7C8-5A4FA84C8865}"/>
              </a:ext>
            </a:extLst>
          </p:cNvPr>
          <p:cNvSpPr>
            <a:spLocks noGrp="1"/>
          </p:cNvSpPr>
          <p:nvPr>
            <p:ph type="body" idx="1"/>
          </p:nvPr>
        </p:nvSpPr>
        <p:spPr/>
        <p:txBody>
          <a:bodyPr/>
          <a:lstStyle/>
          <a:p>
            <a:r>
              <a:rPr lang="en-US" dirty="0"/>
              <a:t>Transfer warranties arise as the item moves through the</a:t>
            </a:r>
          </a:p>
          <a:p>
            <a:r>
              <a:rPr lang="en-US" dirty="0"/>
              <a:t>collection chain. They can be broader than presentment warranties and may be</a:t>
            </a:r>
          </a:p>
          <a:p>
            <a:r>
              <a:rPr lang="en-US" dirty="0"/>
              <a:t>important in forged-endorsement disputes.</a:t>
            </a:r>
          </a:p>
          <a:p>
            <a:endParaRPr lang="en-US" dirty="0"/>
          </a:p>
          <a:p>
            <a:r>
              <a:rPr lang="en-US" dirty="0"/>
              <a:t>The claimant should identify the specific breached warranty</a:t>
            </a:r>
          </a:p>
          <a:p>
            <a:r>
              <a:rPr lang="en-US" dirty="0"/>
              <a:t>rather than sending a generalized fraud notice.</a:t>
            </a:r>
          </a:p>
          <a:p>
            <a:endParaRPr lang="en-US" dirty="0"/>
          </a:p>
        </p:txBody>
      </p:sp>
      <p:sp>
        <p:nvSpPr>
          <p:cNvPr id="4" name="Slide Number Placeholder 3">
            <a:extLst>
              <a:ext uri="{FF2B5EF4-FFF2-40B4-BE49-F238E27FC236}">
                <a16:creationId xmlns:a16="http://schemas.microsoft.com/office/drawing/2014/main" id="{912F3FA7-9676-4F92-475A-2B92E4FC6376}"/>
              </a:ext>
            </a:extLst>
          </p:cNvPr>
          <p:cNvSpPr>
            <a:spLocks noGrp="1"/>
          </p:cNvSpPr>
          <p:nvPr>
            <p:ph type="sldNum" sz="quarter" idx="5"/>
          </p:nvPr>
        </p:nvSpPr>
        <p:spPr/>
        <p:txBody>
          <a:bodyPr/>
          <a:lstStyle/>
          <a:p>
            <a:fld id="{9FCF284B-F46A-46FD-91C3-BE4F1DAB5576}" type="slidenum">
              <a:rPr lang="en-US" smtClean="0"/>
              <a:t>17</a:t>
            </a:fld>
            <a:endParaRPr lang="en-US"/>
          </a:p>
        </p:txBody>
      </p:sp>
    </p:spTree>
    <p:extLst>
      <p:ext uri="{BB962C8B-B14F-4D97-AF65-F5344CB8AC3E}">
        <p14:creationId xmlns:p14="http://schemas.microsoft.com/office/powerpoint/2010/main" val="1438768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5E455-3148-5385-4696-44B180769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43818-3746-BDE0-1A80-95D89C235A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ACBC12-F594-095A-A833-F3F411618634}"/>
              </a:ext>
            </a:extLst>
          </p:cNvPr>
          <p:cNvSpPr>
            <a:spLocks noGrp="1"/>
          </p:cNvSpPr>
          <p:nvPr>
            <p:ph type="body" idx="1"/>
          </p:nvPr>
        </p:nvSpPr>
        <p:spPr/>
        <p:txBody>
          <a:bodyPr/>
          <a:lstStyle/>
          <a:p>
            <a:r>
              <a:rPr lang="en-US" dirty="0"/>
              <a:t>Do not treat transfer and presentment warranties as</a:t>
            </a:r>
          </a:p>
          <a:p>
            <a:r>
              <a:rPr lang="en-US" dirty="0"/>
              <a:t>interchangeable. Identify the claimant, recipient, warranty language, and fraud</a:t>
            </a:r>
          </a:p>
          <a:p>
            <a:r>
              <a:rPr lang="en-US" dirty="0"/>
              <a:t>type.</a:t>
            </a:r>
          </a:p>
          <a:p>
            <a:endParaRPr lang="en-US" dirty="0"/>
          </a:p>
          <a:p>
            <a:r>
              <a:rPr lang="en-US" dirty="0"/>
              <a:t>Send notice promptly and preserve evidence of the loss,</a:t>
            </a:r>
          </a:p>
          <a:p>
            <a:r>
              <a:rPr lang="en-US" dirty="0"/>
              <a:t>payment, item image, endorsement chain, and basis for the claim.</a:t>
            </a:r>
          </a:p>
          <a:p>
            <a:endParaRPr lang="en-US" dirty="0"/>
          </a:p>
        </p:txBody>
      </p:sp>
      <p:sp>
        <p:nvSpPr>
          <p:cNvPr id="4" name="Slide Number Placeholder 3">
            <a:extLst>
              <a:ext uri="{FF2B5EF4-FFF2-40B4-BE49-F238E27FC236}">
                <a16:creationId xmlns:a16="http://schemas.microsoft.com/office/drawing/2014/main" id="{CCA06543-1FBB-EA54-3E71-32ADC2BF1037}"/>
              </a:ext>
            </a:extLst>
          </p:cNvPr>
          <p:cNvSpPr>
            <a:spLocks noGrp="1"/>
          </p:cNvSpPr>
          <p:nvPr>
            <p:ph type="sldNum" sz="quarter" idx="5"/>
          </p:nvPr>
        </p:nvSpPr>
        <p:spPr/>
        <p:txBody>
          <a:bodyPr/>
          <a:lstStyle/>
          <a:p>
            <a:fld id="{9FCF284B-F46A-46FD-91C3-BE4F1DAB5576}" type="slidenum">
              <a:rPr lang="en-US" smtClean="0"/>
              <a:t>18</a:t>
            </a:fld>
            <a:endParaRPr lang="en-US"/>
          </a:p>
        </p:txBody>
      </p:sp>
    </p:spTree>
    <p:extLst>
      <p:ext uri="{BB962C8B-B14F-4D97-AF65-F5344CB8AC3E}">
        <p14:creationId xmlns:p14="http://schemas.microsoft.com/office/powerpoint/2010/main" val="2342652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20898-CD29-7272-B524-5D10AA8153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356DE-E037-B89E-5252-8AB6374AD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F0E83A-4FDA-D415-BDEB-4723767B1DA2}"/>
              </a:ext>
            </a:extLst>
          </p:cNvPr>
          <p:cNvSpPr>
            <a:spLocks noGrp="1"/>
          </p:cNvSpPr>
          <p:nvPr>
            <p:ph type="body" idx="1"/>
          </p:nvPr>
        </p:nvSpPr>
        <p:spPr/>
        <p:txBody>
          <a:bodyPr/>
          <a:lstStyle/>
          <a:p>
            <a:r>
              <a:rPr lang="en-US" dirty="0"/>
              <a:t>The presumption is not based simply on whether the customer</a:t>
            </a:r>
          </a:p>
          <a:p>
            <a:r>
              <a:rPr lang="en-US" dirty="0"/>
              <a:t>deposited the check at a branch or through a mobile device. Focus on the nature</a:t>
            </a:r>
          </a:p>
          <a:p>
            <a:r>
              <a:rPr lang="en-US" dirty="0"/>
              <a:t>of the dispute, whether the original is available, and the evidence showing</a:t>
            </a:r>
          </a:p>
          <a:p>
            <a:r>
              <a:rPr lang="en-US" dirty="0"/>
              <a:t>alteration or unauthorized issuance.</a:t>
            </a:r>
          </a:p>
          <a:p>
            <a:endParaRPr lang="en-US" dirty="0"/>
          </a:p>
        </p:txBody>
      </p:sp>
      <p:sp>
        <p:nvSpPr>
          <p:cNvPr id="4" name="Slide Number Placeholder 3">
            <a:extLst>
              <a:ext uri="{FF2B5EF4-FFF2-40B4-BE49-F238E27FC236}">
                <a16:creationId xmlns:a16="http://schemas.microsoft.com/office/drawing/2014/main" id="{5CEEC70E-F5FB-1B2C-E29A-FF88946EE09F}"/>
              </a:ext>
            </a:extLst>
          </p:cNvPr>
          <p:cNvSpPr>
            <a:spLocks noGrp="1"/>
          </p:cNvSpPr>
          <p:nvPr>
            <p:ph type="sldNum" sz="quarter" idx="5"/>
          </p:nvPr>
        </p:nvSpPr>
        <p:spPr/>
        <p:txBody>
          <a:bodyPr/>
          <a:lstStyle/>
          <a:p>
            <a:fld id="{9FCF284B-F46A-46FD-91C3-BE4F1DAB5576}" type="slidenum">
              <a:rPr lang="en-US" smtClean="0"/>
              <a:t>19</a:t>
            </a:fld>
            <a:endParaRPr lang="en-US"/>
          </a:p>
        </p:txBody>
      </p:sp>
    </p:spTree>
    <p:extLst>
      <p:ext uri="{BB962C8B-B14F-4D97-AF65-F5344CB8AC3E}">
        <p14:creationId xmlns:p14="http://schemas.microsoft.com/office/powerpoint/2010/main" val="811036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77EBE-3214-B983-5924-F1AD97FF9E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974CD-62D0-256B-0F6F-C84D08250F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DBBC8-269D-4A1A-C878-D0711BCA9E05}"/>
              </a:ext>
            </a:extLst>
          </p:cNvPr>
          <p:cNvSpPr>
            <a:spLocks noGrp="1"/>
          </p:cNvSpPr>
          <p:nvPr>
            <p:ph type="body" idx="1"/>
          </p:nvPr>
        </p:nvSpPr>
        <p:spPr/>
        <p:txBody>
          <a:bodyPr/>
          <a:lstStyle/>
          <a:p>
            <a:r>
              <a:rPr lang="en-US" dirty="0"/>
              <a:t>Remote deposit capture changes possession and evidence. The</a:t>
            </a:r>
          </a:p>
          <a:p>
            <a:r>
              <a:rPr lang="en-US" dirty="0"/>
              <a:t>customer may retain the original while the bank processes an image, increasing</a:t>
            </a:r>
          </a:p>
          <a:p>
            <a:r>
              <a:rPr lang="en-US" dirty="0"/>
              <a:t>duplicate-presentment and evidentiary risks.</a:t>
            </a:r>
          </a:p>
          <a:p>
            <a:endParaRPr lang="en-US" dirty="0"/>
          </a:p>
          <a:p>
            <a:r>
              <a:rPr lang="en-US" dirty="0"/>
              <a:t>The bank should preserve channel information showing the</a:t>
            </a:r>
          </a:p>
          <a:p>
            <a:r>
              <a:rPr lang="en-US" dirty="0"/>
              <a:t>device, account, date, time, image, and endorsement associated with the</a:t>
            </a:r>
          </a:p>
          <a:p>
            <a:r>
              <a:rPr lang="en-US" dirty="0"/>
              <a:t>deposit.</a:t>
            </a:r>
          </a:p>
          <a:p>
            <a:endParaRPr lang="en-US" dirty="0"/>
          </a:p>
          <a:p>
            <a:r>
              <a:rPr lang="en-US" dirty="0"/>
              <a:t>Optional Audience Prompt</a:t>
            </a:r>
          </a:p>
          <a:p>
            <a:endParaRPr lang="en-US" dirty="0"/>
          </a:p>
          <a:p>
            <a:r>
              <a:rPr lang="en-US" dirty="0"/>
              <a:t>“What is your institution’s most effective control against</a:t>
            </a:r>
          </a:p>
          <a:p>
            <a:r>
              <a:rPr lang="en-US" dirty="0"/>
              <a:t>duplicate mobile deposits?”</a:t>
            </a:r>
          </a:p>
          <a:p>
            <a:endParaRPr lang="en-US" dirty="0"/>
          </a:p>
        </p:txBody>
      </p:sp>
      <p:sp>
        <p:nvSpPr>
          <p:cNvPr id="4" name="Slide Number Placeholder 3">
            <a:extLst>
              <a:ext uri="{FF2B5EF4-FFF2-40B4-BE49-F238E27FC236}">
                <a16:creationId xmlns:a16="http://schemas.microsoft.com/office/drawing/2014/main" id="{EDF658BF-B5C0-AF74-7239-15D902DB2DD6}"/>
              </a:ext>
            </a:extLst>
          </p:cNvPr>
          <p:cNvSpPr>
            <a:spLocks noGrp="1"/>
          </p:cNvSpPr>
          <p:nvPr>
            <p:ph type="sldNum" sz="quarter" idx="5"/>
          </p:nvPr>
        </p:nvSpPr>
        <p:spPr/>
        <p:txBody>
          <a:bodyPr/>
          <a:lstStyle/>
          <a:p>
            <a:fld id="{9FCF284B-F46A-46FD-91C3-BE4F1DAB5576}" type="slidenum">
              <a:rPr lang="en-US" smtClean="0"/>
              <a:t>20</a:t>
            </a:fld>
            <a:endParaRPr lang="en-US"/>
          </a:p>
        </p:txBody>
      </p:sp>
    </p:spTree>
    <p:extLst>
      <p:ext uri="{BB962C8B-B14F-4D97-AF65-F5344CB8AC3E}">
        <p14:creationId xmlns:p14="http://schemas.microsoft.com/office/powerpoint/2010/main" val="772502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7765-ABAF-84F6-BFC0-923778DD24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9AC019-F0B8-F5B2-D16E-23352A1E22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B82951-6BC9-2FE7-5B83-6FC436C3C5CF}"/>
              </a:ext>
            </a:extLst>
          </p:cNvPr>
          <p:cNvSpPr>
            <a:spLocks noGrp="1"/>
          </p:cNvSpPr>
          <p:nvPr>
            <p:ph type="body" idx="1"/>
          </p:nvPr>
        </p:nvSpPr>
        <p:spPr/>
        <p:txBody>
          <a:bodyPr/>
          <a:lstStyle/>
          <a:p>
            <a:r>
              <a:rPr lang="en-US" dirty="0"/>
              <a:t>A duplicate deposit may involve the same customer, an</a:t>
            </a:r>
          </a:p>
          <a:p>
            <a:r>
              <a:rPr lang="en-US" dirty="0"/>
              <a:t>altered item, a stolen original, or deposits at different institutions. Do not</a:t>
            </a:r>
          </a:p>
          <a:p>
            <a:r>
              <a:rPr lang="en-US" dirty="0"/>
              <a:t>assume the first or second deposit was necessarily legitimate.</a:t>
            </a:r>
          </a:p>
          <a:p>
            <a:endParaRPr lang="en-US" dirty="0"/>
          </a:p>
          <a:p>
            <a:r>
              <a:rPr lang="en-US" dirty="0"/>
              <a:t>A prompt factual reconstruction is essential because funds</a:t>
            </a:r>
          </a:p>
          <a:p>
            <a:r>
              <a:rPr lang="en-US" dirty="0"/>
              <a:t>may be withdrawn quickly and relevant electronic records may have limited</a:t>
            </a:r>
          </a:p>
          <a:p>
            <a:r>
              <a:rPr lang="en-US" dirty="0"/>
              <a:t>retention periods.</a:t>
            </a:r>
          </a:p>
          <a:p>
            <a:endParaRPr lang="en-US" dirty="0"/>
          </a:p>
        </p:txBody>
      </p:sp>
      <p:sp>
        <p:nvSpPr>
          <p:cNvPr id="4" name="Slide Number Placeholder 3">
            <a:extLst>
              <a:ext uri="{FF2B5EF4-FFF2-40B4-BE49-F238E27FC236}">
                <a16:creationId xmlns:a16="http://schemas.microsoft.com/office/drawing/2014/main" id="{33712264-ACAB-A809-DCF3-4B6CBC2B853D}"/>
              </a:ext>
            </a:extLst>
          </p:cNvPr>
          <p:cNvSpPr>
            <a:spLocks noGrp="1"/>
          </p:cNvSpPr>
          <p:nvPr>
            <p:ph type="sldNum" sz="quarter" idx="5"/>
          </p:nvPr>
        </p:nvSpPr>
        <p:spPr/>
        <p:txBody>
          <a:bodyPr/>
          <a:lstStyle/>
          <a:p>
            <a:fld id="{9FCF284B-F46A-46FD-91C3-BE4F1DAB5576}" type="slidenum">
              <a:rPr lang="en-US" smtClean="0"/>
              <a:t>21</a:t>
            </a:fld>
            <a:endParaRPr lang="en-US"/>
          </a:p>
        </p:txBody>
      </p:sp>
    </p:spTree>
    <p:extLst>
      <p:ext uri="{BB962C8B-B14F-4D97-AF65-F5344CB8AC3E}">
        <p14:creationId xmlns:p14="http://schemas.microsoft.com/office/powerpoint/2010/main" val="15510262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FFE93-2D6D-3A71-A762-3BCE6201C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842297-8A08-0953-E200-E4573E708A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D74C6-D770-F1DE-42AA-C9436176E9B7}"/>
              </a:ext>
            </a:extLst>
          </p:cNvPr>
          <p:cNvSpPr>
            <a:spLocks noGrp="1"/>
          </p:cNvSpPr>
          <p:nvPr>
            <p:ph type="body" idx="1"/>
          </p:nvPr>
        </p:nvSpPr>
        <p:spPr/>
        <p:txBody>
          <a:bodyPr/>
          <a:lstStyle/>
          <a:p>
            <a:r>
              <a:rPr lang="en-US" dirty="0"/>
              <a:t>Many schemes begin with mail theft, compromised account</a:t>
            </a:r>
          </a:p>
          <a:p>
            <a:r>
              <a:rPr lang="en-US" dirty="0"/>
              <a:t>information, weak account-opening controls, or access by an employee or</a:t>
            </a:r>
          </a:p>
          <a:p>
            <a:r>
              <a:rPr lang="en-US" dirty="0"/>
              <a:t>insider.</a:t>
            </a:r>
          </a:p>
          <a:p>
            <a:endParaRPr lang="en-US" dirty="0"/>
          </a:p>
          <a:p>
            <a:r>
              <a:rPr lang="en-US" dirty="0"/>
              <a:t>Fraud classification may change as additional evidence</a:t>
            </a:r>
          </a:p>
          <a:p>
            <a:r>
              <a:rPr lang="en-US" dirty="0"/>
              <a:t>becomes available. Initial coding should not prevent reassessment.</a:t>
            </a:r>
          </a:p>
          <a:p>
            <a:endParaRPr lang="en-US" dirty="0"/>
          </a:p>
        </p:txBody>
      </p:sp>
      <p:sp>
        <p:nvSpPr>
          <p:cNvPr id="4" name="Slide Number Placeholder 3">
            <a:extLst>
              <a:ext uri="{FF2B5EF4-FFF2-40B4-BE49-F238E27FC236}">
                <a16:creationId xmlns:a16="http://schemas.microsoft.com/office/drawing/2014/main" id="{F05EFEBD-0913-2B41-D433-4492ABAC91C1}"/>
              </a:ext>
            </a:extLst>
          </p:cNvPr>
          <p:cNvSpPr>
            <a:spLocks noGrp="1"/>
          </p:cNvSpPr>
          <p:nvPr>
            <p:ph type="sldNum" sz="quarter" idx="5"/>
          </p:nvPr>
        </p:nvSpPr>
        <p:spPr/>
        <p:txBody>
          <a:bodyPr/>
          <a:lstStyle/>
          <a:p>
            <a:fld id="{9FCF284B-F46A-46FD-91C3-BE4F1DAB5576}" type="slidenum">
              <a:rPr lang="en-US" smtClean="0"/>
              <a:t>23</a:t>
            </a:fld>
            <a:endParaRPr lang="en-US"/>
          </a:p>
        </p:txBody>
      </p:sp>
    </p:spTree>
    <p:extLst>
      <p:ext uri="{BB962C8B-B14F-4D97-AF65-F5344CB8AC3E}">
        <p14:creationId xmlns:p14="http://schemas.microsoft.com/office/powerpoint/2010/main" val="1905972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09913-9238-19A5-7947-B3EC894E0E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1709E-35F4-22AB-4EE0-866F6ABFE1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FDA1A-0B31-0BD1-7981-941D5D583F37}"/>
              </a:ext>
            </a:extLst>
          </p:cNvPr>
          <p:cNvSpPr>
            <a:spLocks noGrp="1"/>
          </p:cNvSpPr>
          <p:nvPr>
            <p:ph type="body" idx="1"/>
          </p:nvPr>
        </p:nvSpPr>
        <p:spPr/>
        <p:txBody>
          <a:bodyPr/>
          <a:lstStyle/>
          <a:p>
            <a:r>
              <a:rPr lang="en-US" dirty="0"/>
              <a:t>Avoid relying on a single red flag. Evaluate identity</a:t>
            </a:r>
          </a:p>
          <a:p>
            <a:r>
              <a:rPr lang="en-US" dirty="0"/>
              <a:t>information, device data, deposit behavior, withdrawal speed, common addresses,</a:t>
            </a:r>
          </a:p>
          <a:p>
            <a:r>
              <a:rPr lang="en-US" dirty="0"/>
              <a:t>linked accounts, and changes in customer activity.</a:t>
            </a:r>
          </a:p>
          <a:p>
            <a:endParaRPr lang="en-US" dirty="0"/>
          </a:p>
          <a:p>
            <a:r>
              <a:rPr lang="en-US" dirty="0"/>
              <a:t>Escalate suspicious patterns through the institution’s</a:t>
            </a:r>
          </a:p>
          <a:p>
            <a:r>
              <a:rPr lang="en-US" dirty="0"/>
              <a:t>fraud, Bank Secrecy Act, and suspicious-activity procedures.</a:t>
            </a:r>
          </a:p>
        </p:txBody>
      </p:sp>
      <p:sp>
        <p:nvSpPr>
          <p:cNvPr id="4" name="Slide Number Placeholder 3">
            <a:extLst>
              <a:ext uri="{FF2B5EF4-FFF2-40B4-BE49-F238E27FC236}">
                <a16:creationId xmlns:a16="http://schemas.microsoft.com/office/drawing/2014/main" id="{921E42EB-B351-A448-2F8D-8CFFC8574524}"/>
              </a:ext>
            </a:extLst>
          </p:cNvPr>
          <p:cNvSpPr>
            <a:spLocks noGrp="1"/>
          </p:cNvSpPr>
          <p:nvPr>
            <p:ph type="sldNum" sz="quarter" idx="5"/>
          </p:nvPr>
        </p:nvSpPr>
        <p:spPr/>
        <p:txBody>
          <a:bodyPr/>
          <a:lstStyle/>
          <a:p>
            <a:fld id="{9FCF284B-F46A-46FD-91C3-BE4F1DAB5576}" type="slidenum">
              <a:rPr lang="en-US" smtClean="0"/>
              <a:t>24</a:t>
            </a:fld>
            <a:endParaRPr lang="en-US"/>
          </a:p>
        </p:txBody>
      </p:sp>
    </p:spTree>
    <p:extLst>
      <p:ext uri="{BB962C8B-B14F-4D97-AF65-F5344CB8AC3E}">
        <p14:creationId xmlns:p14="http://schemas.microsoft.com/office/powerpoint/2010/main" val="4127286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33713-C687-12B2-DA70-A5D5120562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19DA5-0930-223E-B71B-724E36055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129116-CAB8-07FD-D4FA-D61AFA11BD61}"/>
              </a:ext>
            </a:extLst>
          </p:cNvPr>
          <p:cNvSpPr>
            <a:spLocks noGrp="1"/>
          </p:cNvSpPr>
          <p:nvPr>
            <p:ph type="body" idx="1"/>
          </p:nvPr>
        </p:nvSpPr>
        <p:spPr/>
        <p:txBody>
          <a:bodyPr/>
          <a:lstStyle/>
          <a:p>
            <a:r>
              <a:rPr lang="en-US" dirty="0"/>
              <a:t>Online account opening reduces opportunities for in-person</a:t>
            </a:r>
          </a:p>
          <a:p>
            <a:r>
              <a:rPr lang="en-US" dirty="0"/>
              <a:t>observation and physical-document review. The account-opening process should</a:t>
            </a:r>
          </a:p>
          <a:p>
            <a:r>
              <a:rPr lang="en-US" dirty="0"/>
              <a:t>generate reliable evidence of identity, assent, ownership, and authorization.</a:t>
            </a:r>
          </a:p>
          <a:p>
            <a:endParaRPr lang="en-US" dirty="0"/>
          </a:p>
          <a:p>
            <a:r>
              <a:rPr lang="en-US" dirty="0"/>
              <a:t>Controls should reflect the risk presented by the customer,</a:t>
            </a:r>
          </a:p>
          <a:p>
            <a:r>
              <a:rPr lang="en-US" dirty="0"/>
              <a:t>product, deposit channel, and anticipated activity.</a:t>
            </a:r>
          </a:p>
          <a:p>
            <a:endParaRPr lang="en-US" dirty="0"/>
          </a:p>
        </p:txBody>
      </p:sp>
      <p:sp>
        <p:nvSpPr>
          <p:cNvPr id="4" name="Slide Number Placeholder 3">
            <a:extLst>
              <a:ext uri="{FF2B5EF4-FFF2-40B4-BE49-F238E27FC236}">
                <a16:creationId xmlns:a16="http://schemas.microsoft.com/office/drawing/2014/main" id="{C18F2119-6187-058E-6C79-B4A0D5F404E5}"/>
              </a:ext>
            </a:extLst>
          </p:cNvPr>
          <p:cNvSpPr>
            <a:spLocks noGrp="1"/>
          </p:cNvSpPr>
          <p:nvPr>
            <p:ph type="sldNum" sz="quarter" idx="5"/>
          </p:nvPr>
        </p:nvSpPr>
        <p:spPr/>
        <p:txBody>
          <a:bodyPr/>
          <a:lstStyle/>
          <a:p>
            <a:fld id="{9FCF284B-F46A-46FD-91C3-BE4F1DAB5576}" type="slidenum">
              <a:rPr lang="en-US" smtClean="0"/>
              <a:t>25</a:t>
            </a:fld>
            <a:endParaRPr lang="en-US"/>
          </a:p>
        </p:txBody>
      </p:sp>
    </p:spTree>
    <p:extLst>
      <p:ext uri="{BB962C8B-B14F-4D97-AF65-F5344CB8AC3E}">
        <p14:creationId xmlns:p14="http://schemas.microsoft.com/office/powerpoint/2010/main" val="10805222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Separate two functions: proving assent to the account</a:t>
            </a:r>
          </a:p>
          <a:p>
            <a:r>
              <a:rPr lang="en-US" dirty="0"/>
              <a:t>agreement and obtaining a specimen useful for check-signature review. A valid</a:t>
            </a:r>
          </a:p>
          <a:p>
            <a:r>
              <a:rPr lang="en-US" dirty="0"/>
              <a:t>electronic acceptance record may have limited value for visual comparison with</a:t>
            </a:r>
          </a:p>
          <a:p>
            <a:r>
              <a:rPr lang="en-US" dirty="0"/>
              <a:t>a handwritten check.</a:t>
            </a:r>
          </a:p>
          <a:p>
            <a:endParaRPr lang="en-US" dirty="0"/>
          </a:p>
          <a:p>
            <a:r>
              <a:rPr lang="en-US" dirty="0"/>
              <a:t>Retain the associated date, time, authentication method,</a:t>
            </a:r>
          </a:p>
          <a:p>
            <a:r>
              <a:rPr lang="en-US" dirty="0"/>
              <a:t>device information, version of the agreement, and audit trail.</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26</a:t>
            </a:fld>
            <a:endParaRPr lang="en-US"/>
          </a:p>
        </p:txBody>
      </p:sp>
    </p:spTree>
    <p:extLst>
      <p:ext uri="{BB962C8B-B14F-4D97-AF65-F5344CB8AC3E}">
        <p14:creationId xmlns:p14="http://schemas.microsoft.com/office/powerpoint/2010/main" val="3051512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C4B58-6AED-C917-419F-46DAD5F755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A90ACE-A130-FFEA-EAD4-2528EA513A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5BF529-D973-4F97-7AB4-2259A5BF8FE4}"/>
              </a:ext>
            </a:extLst>
          </p:cNvPr>
          <p:cNvSpPr>
            <a:spLocks noGrp="1"/>
          </p:cNvSpPr>
          <p:nvPr>
            <p:ph type="body" idx="1"/>
          </p:nvPr>
        </p:nvSpPr>
        <p:spPr/>
        <p:txBody>
          <a:bodyPr/>
          <a:lstStyle/>
          <a:p>
            <a:r>
              <a:rPr lang="en-US" dirty="0"/>
              <a:t>Signature review should be one component of a layered</a:t>
            </a:r>
          </a:p>
          <a:p>
            <a:r>
              <a:rPr lang="en-US" dirty="0"/>
              <a:t>process. Compare the item with account authority, check history, expected</a:t>
            </a:r>
          </a:p>
          <a:p>
            <a:r>
              <a:rPr lang="en-US" dirty="0"/>
              <a:t>activity, check stock, serial numbers, and customer instructions.</a:t>
            </a:r>
          </a:p>
          <a:p>
            <a:endParaRPr lang="en-US" dirty="0"/>
          </a:p>
          <a:p>
            <a:r>
              <a:rPr lang="en-US" dirty="0"/>
              <a:t>Business customers may benefit from positive-pay controls</a:t>
            </a:r>
          </a:p>
          <a:p>
            <a:r>
              <a:rPr lang="en-US" dirty="0"/>
              <a:t>that compare issued-check data with presented items.</a:t>
            </a:r>
          </a:p>
        </p:txBody>
      </p:sp>
      <p:sp>
        <p:nvSpPr>
          <p:cNvPr id="4" name="Slide Number Placeholder 3">
            <a:extLst>
              <a:ext uri="{FF2B5EF4-FFF2-40B4-BE49-F238E27FC236}">
                <a16:creationId xmlns:a16="http://schemas.microsoft.com/office/drawing/2014/main" id="{FC707AA9-CBDB-3A9B-63AE-7AC9E7810D58}"/>
              </a:ext>
            </a:extLst>
          </p:cNvPr>
          <p:cNvSpPr>
            <a:spLocks noGrp="1"/>
          </p:cNvSpPr>
          <p:nvPr>
            <p:ph type="sldNum" sz="quarter" idx="5"/>
          </p:nvPr>
        </p:nvSpPr>
        <p:spPr/>
        <p:txBody>
          <a:bodyPr/>
          <a:lstStyle/>
          <a:p>
            <a:fld id="{9FCF284B-F46A-46FD-91C3-BE4F1DAB5576}" type="slidenum">
              <a:rPr lang="en-US" smtClean="0"/>
              <a:t>27</a:t>
            </a:fld>
            <a:endParaRPr lang="en-US"/>
          </a:p>
        </p:txBody>
      </p:sp>
    </p:spTree>
    <p:extLst>
      <p:ext uri="{BB962C8B-B14F-4D97-AF65-F5344CB8AC3E}">
        <p14:creationId xmlns:p14="http://schemas.microsoft.com/office/powerpoint/2010/main" val="1079630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CCEB7-4E7B-B000-7192-AE62A14C6B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CF3E04-D5E8-56F9-A14F-9C0C7E4513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78936-46B4-DCC6-2EB3-F1423BB58402}"/>
              </a:ext>
            </a:extLst>
          </p:cNvPr>
          <p:cNvSpPr>
            <a:spLocks noGrp="1"/>
          </p:cNvSpPr>
          <p:nvPr>
            <p:ph type="body" idx="1"/>
          </p:nvPr>
        </p:nvSpPr>
        <p:spPr/>
        <p:txBody>
          <a:bodyPr/>
          <a:lstStyle/>
          <a:p>
            <a:r>
              <a:rPr lang="en-US" dirty="0"/>
              <a:t>No single control addresses every scheme. Effective programs</a:t>
            </a:r>
          </a:p>
          <a:p>
            <a:r>
              <a:rPr lang="en-US" dirty="0"/>
              <a:t>combine customer identification, transaction monitoring, item review,</a:t>
            </a:r>
          </a:p>
          <a:p>
            <a:r>
              <a:rPr lang="en-US" dirty="0"/>
              <a:t>contractual protections, employee training, and prompt claims management.</a:t>
            </a:r>
          </a:p>
          <a:p>
            <a:endParaRPr lang="en-US" dirty="0"/>
          </a:p>
          <a:p>
            <a:r>
              <a:rPr lang="en-US" dirty="0"/>
              <a:t>Controls should be periodically tested against actual loss</a:t>
            </a:r>
          </a:p>
          <a:p>
            <a:r>
              <a:rPr lang="en-US" dirty="0"/>
              <a:t>events and adjusted when fraud patterns change.</a:t>
            </a:r>
          </a:p>
          <a:p>
            <a:endParaRPr lang="en-US" dirty="0"/>
          </a:p>
        </p:txBody>
      </p:sp>
      <p:sp>
        <p:nvSpPr>
          <p:cNvPr id="4" name="Slide Number Placeholder 3">
            <a:extLst>
              <a:ext uri="{FF2B5EF4-FFF2-40B4-BE49-F238E27FC236}">
                <a16:creationId xmlns:a16="http://schemas.microsoft.com/office/drawing/2014/main" id="{B6A30B28-9EE6-3EEE-F42B-247F2FD71440}"/>
              </a:ext>
            </a:extLst>
          </p:cNvPr>
          <p:cNvSpPr>
            <a:spLocks noGrp="1"/>
          </p:cNvSpPr>
          <p:nvPr>
            <p:ph type="sldNum" sz="quarter" idx="5"/>
          </p:nvPr>
        </p:nvSpPr>
        <p:spPr/>
        <p:txBody>
          <a:bodyPr/>
          <a:lstStyle/>
          <a:p>
            <a:fld id="{9FCF284B-F46A-46FD-91C3-BE4F1DAB5576}" type="slidenum">
              <a:rPr lang="en-US" smtClean="0"/>
              <a:t>28</a:t>
            </a:fld>
            <a:endParaRPr lang="en-US"/>
          </a:p>
        </p:txBody>
      </p:sp>
    </p:spTree>
    <p:extLst>
      <p:ext uri="{BB962C8B-B14F-4D97-AF65-F5344CB8AC3E}">
        <p14:creationId xmlns:p14="http://schemas.microsoft.com/office/powerpoint/2010/main" val="2943245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B3F0C-CE4F-5511-EC89-D9EB8966E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04B117-053D-83E3-CFCE-E544991C13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356736-8775-B9A5-D69E-B1801FCE6A34}"/>
              </a:ext>
            </a:extLst>
          </p:cNvPr>
          <p:cNvSpPr>
            <a:spLocks noGrp="1"/>
          </p:cNvSpPr>
          <p:nvPr>
            <p:ph type="body" idx="1"/>
          </p:nvPr>
        </p:nvSpPr>
        <p:spPr/>
        <p:txBody>
          <a:bodyPr/>
          <a:lstStyle/>
          <a:p>
            <a:r>
              <a:rPr lang="en-US" dirty="0"/>
              <a:t>Assign clear responsibility for coordinating operations,</a:t>
            </a:r>
          </a:p>
          <a:p>
            <a:r>
              <a:rPr lang="en-US" dirty="0"/>
              <a:t>fraud, compliance, customer service, and legal review. Fragmented handling can</a:t>
            </a:r>
          </a:p>
          <a:p>
            <a:r>
              <a:rPr lang="en-US" dirty="0"/>
              <a:t>cause missed deadlines or inconsistent customer communications.</a:t>
            </a:r>
          </a:p>
          <a:p>
            <a:endParaRPr lang="en-US" dirty="0"/>
          </a:p>
          <a:p>
            <a:r>
              <a:rPr lang="en-US" dirty="0"/>
              <a:t>The claim file should show what was known, when it was</a:t>
            </a:r>
          </a:p>
          <a:p>
            <a:r>
              <a:rPr lang="en-US" dirty="0"/>
              <a:t>known, what action was taken, and why.</a:t>
            </a:r>
          </a:p>
          <a:p>
            <a:endParaRPr lang="en-US" dirty="0"/>
          </a:p>
        </p:txBody>
      </p:sp>
      <p:sp>
        <p:nvSpPr>
          <p:cNvPr id="4" name="Slide Number Placeholder 3">
            <a:extLst>
              <a:ext uri="{FF2B5EF4-FFF2-40B4-BE49-F238E27FC236}">
                <a16:creationId xmlns:a16="http://schemas.microsoft.com/office/drawing/2014/main" id="{70B36900-80A3-636A-75A0-144768246FAE}"/>
              </a:ext>
            </a:extLst>
          </p:cNvPr>
          <p:cNvSpPr>
            <a:spLocks noGrp="1"/>
          </p:cNvSpPr>
          <p:nvPr>
            <p:ph type="sldNum" sz="quarter" idx="5"/>
          </p:nvPr>
        </p:nvSpPr>
        <p:spPr/>
        <p:txBody>
          <a:bodyPr/>
          <a:lstStyle/>
          <a:p>
            <a:fld id="{9FCF284B-F46A-46FD-91C3-BE4F1DAB5576}" type="slidenum">
              <a:rPr lang="en-US" smtClean="0"/>
              <a:t>29</a:t>
            </a:fld>
            <a:endParaRPr lang="en-US"/>
          </a:p>
        </p:txBody>
      </p:sp>
    </p:spTree>
    <p:extLst>
      <p:ext uri="{BB962C8B-B14F-4D97-AF65-F5344CB8AC3E}">
        <p14:creationId xmlns:p14="http://schemas.microsoft.com/office/powerpoint/2010/main" val="42508573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scenario to reinforce that the remote-deposit</a:t>
            </a:r>
          </a:p>
          <a:p>
            <a:r>
              <a:rPr lang="en-US" dirty="0"/>
              <a:t>channel does not, by itself, determine whether the item is altered or</a:t>
            </a:r>
          </a:p>
          <a:p>
            <a:r>
              <a:rPr lang="en-US" dirty="0"/>
              <a:t>counterfeit.</a:t>
            </a:r>
          </a:p>
          <a:p>
            <a:endParaRPr lang="en-US" dirty="0"/>
          </a:p>
          <a:p>
            <a:r>
              <a:rPr lang="en-US" dirty="0"/>
              <a:t>Ask participants to identify the factual record needed</a:t>
            </a:r>
          </a:p>
          <a:p>
            <a:r>
              <a:rPr lang="en-US" dirty="0"/>
              <a:t>before assigning responsibility: issuance file, earlier check image, security</a:t>
            </a:r>
          </a:p>
          <a:p>
            <a:r>
              <a:rPr lang="en-US" dirty="0"/>
              <a:t>features, deposit data, endorsements, customer confirmation, and account</a:t>
            </a:r>
          </a:p>
          <a:p>
            <a:r>
              <a:rPr lang="en-US" dirty="0"/>
              <a:t>history.</a:t>
            </a:r>
          </a:p>
          <a:p>
            <a:endParaRPr lang="en-US" dirty="0"/>
          </a:p>
          <a:p>
            <a:r>
              <a:rPr lang="en-US" dirty="0"/>
              <a:t>Optional Audience Prompt</a:t>
            </a:r>
          </a:p>
          <a:p>
            <a:endParaRPr lang="en-US" dirty="0"/>
          </a:p>
          <a:p>
            <a:r>
              <a:rPr lang="en-US" dirty="0"/>
              <a:t>“Which fact would you investigate first, and why?”</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30</a:t>
            </a:fld>
            <a:endParaRPr lang="en-US"/>
          </a:p>
        </p:txBody>
      </p:sp>
    </p:spTree>
    <p:extLst>
      <p:ext uri="{BB962C8B-B14F-4D97-AF65-F5344CB8AC3E}">
        <p14:creationId xmlns:p14="http://schemas.microsoft.com/office/powerpoint/2010/main" val="37186000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D69F3-B29E-EE70-254B-4D2F7BBFE7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67A72-4796-BAE3-3D96-B2397752E2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782392-6AAE-ACB3-5C99-1424ACD88CAA}"/>
              </a:ext>
            </a:extLst>
          </p:cNvPr>
          <p:cNvSpPr>
            <a:spLocks noGrp="1"/>
          </p:cNvSpPr>
          <p:nvPr>
            <p:ph type="body" idx="1"/>
          </p:nvPr>
        </p:nvSpPr>
        <p:spPr/>
        <p:txBody>
          <a:bodyPr/>
          <a:lstStyle/>
          <a:p>
            <a:r>
              <a:rPr lang="en-US" dirty="0"/>
              <a:t>Use the scenario to discuss repeat wrongdoer issues,</a:t>
            </a:r>
          </a:p>
          <a:p>
            <a:r>
              <a:rPr lang="en-US" dirty="0"/>
              <a:t>statement review, comparative fault, and bank processing.</a:t>
            </a:r>
          </a:p>
          <a:p>
            <a:endParaRPr lang="en-US" dirty="0"/>
          </a:p>
          <a:p>
            <a:r>
              <a:rPr lang="en-US" dirty="0"/>
              <a:t>Avoid announcing a result without the account agreement,</a:t>
            </a:r>
          </a:p>
          <a:p>
            <a:r>
              <a:rPr lang="en-US" dirty="0"/>
              <a:t>statement dates, alert history, check images, customer controls, and</a:t>
            </a:r>
          </a:p>
          <a:p>
            <a:r>
              <a:rPr lang="en-US" dirty="0"/>
              <a:t>investigation record.</a:t>
            </a:r>
          </a:p>
          <a:p>
            <a:endParaRPr lang="en-US" dirty="0"/>
          </a:p>
        </p:txBody>
      </p:sp>
      <p:sp>
        <p:nvSpPr>
          <p:cNvPr id="4" name="Slide Number Placeholder 3">
            <a:extLst>
              <a:ext uri="{FF2B5EF4-FFF2-40B4-BE49-F238E27FC236}">
                <a16:creationId xmlns:a16="http://schemas.microsoft.com/office/drawing/2014/main" id="{654799BB-4CCE-5950-E8E2-B89BC6970712}"/>
              </a:ext>
            </a:extLst>
          </p:cNvPr>
          <p:cNvSpPr>
            <a:spLocks noGrp="1"/>
          </p:cNvSpPr>
          <p:nvPr>
            <p:ph type="sldNum" sz="quarter" idx="5"/>
          </p:nvPr>
        </p:nvSpPr>
        <p:spPr/>
        <p:txBody>
          <a:bodyPr/>
          <a:lstStyle/>
          <a:p>
            <a:fld id="{9FCF284B-F46A-46FD-91C3-BE4F1DAB5576}" type="slidenum">
              <a:rPr lang="en-US" smtClean="0"/>
              <a:t>31</a:t>
            </a:fld>
            <a:endParaRPr lang="en-US"/>
          </a:p>
        </p:txBody>
      </p:sp>
    </p:spTree>
    <p:extLst>
      <p:ext uri="{BB962C8B-B14F-4D97-AF65-F5344CB8AC3E}">
        <p14:creationId xmlns:p14="http://schemas.microsoft.com/office/powerpoint/2010/main" val="13252223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Reinforce that successful claim management depends on</a:t>
            </a:r>
          </a:p>
          <a:p>
            <a:r>
              <a:rPr lang="en-US" dirty="0"/>
              <a:t>accurate classification, a complete chronology, preserved evidence, and timely</a:t>
            </a:r>
          </a:p>
          <a:p>
            <a:r>
              <a:rPr lang="en-US" dirty="0"/>
              <a:t>action.</a:t>
            </a:r>
          </a:p>
          <a:p>
            <a:endParaRPr lang="en-US" dirty="0"/>
          </a:p>
          <a:p>
            <a:r>
              <a:rPr lang="en-US" dirty="0"/>
              <a:t>Legal rules determine potential responsibility, but</a:t>
            </a:r>
          </a:p>
          <a:p>
            <a:r>
              <a:rPr lang="en-US" dirty="0"/>
              <a:t>operational controls determine whether the institution can prove and recover</a:t>
            </a:r>
          </a:p>
          <a:p>
            <a:r>
              <a:rPr lang="en-US" dirty="0"/>
              <a:t>its claim.</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32</a:t>
            </a:fld>
            <a:endParaRPr lang="en-US"/>
          </a:p>
        </p:txBody>
      </p:sp>
    </p:spTree>
    <p:extLst>
      <p:ext uri="{BB962C8B-B14F-4D97-AF65-F5344CB8AC3E}">
        <p14:creationId xmlns:p14="http://schemas.microsoft.com/office/powerpoint/2010/main" val="5039621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665B0-7B4F-E2D2-18C3-0DC9D9278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D824CD-8DC7-FDBE-4BD5-9477A9E58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4FE943-A2B2-4DEF-983F-1CD6F26A5D18}"/>
              </a:ext>
            </a:extLst>
          </p:cNvPr>
          <p:cNvSpPr>
            <a:spLocks noGrp="1"/>
          </p:cNvSpPr>
          <p:nvPr>
            <p:ph type="body" idx="1"/>
          </p:nvPr>
        </p:nvSpPr>
        <p:spPr/>
        <p:txBody>
          <a:bodyPr/>
          <a:lstStyle/>
          <a:p>
            <a:r>
              <a:rPr lang="en-US" dirty="0"/>
              <a:t>Invite participants to share anonymized examples. If needed,</a:t>
            </a:r>
          </a:p>
          <a:p>
            <a:r>
              <a:rPr lang="en-US" dirty="0"/>
              <a:t>use these prompts:</a:t>
            </a:r>
          </a:p>
          <a:p>
            <a:endParaRPr lang="en-US" dirty="0"/>
          </a:p>
          <a:p>
            <a:r>
              <a:rPr lang="en-US" dirty="0"/>
              <a:t>- “Which      fraud classification causes the most internal disagreement?”</a:t>
            </a:r>
          </a:p>
          <a:p>
            <a:r>
              <a:rPr lang="en-US" dirty="0"/>
              <a:t>- “Where      do warranty claims most often break down?”</a:t>
            </a:r>
          </a:p>
          <a:p>
            <a:r>
              <a:rPr lang="en-US" dirty="0"/>
              <a:t>- “How      does your institution preserve mobile-deposit evidence?”</a:t>
            </a:r>
          </a:p>
          <a:p>
            <a:r>
              <a:rPr lang="en-US" dirty="0"/>
              <a:t>- “What      controls are most effective during the first 90 days of an account?”</a:t>
            </a:r>
          </a:p>
          <a:p>
            <a:r>
              <a:rPr lang="en-US" dirty="0"/>
              <a:t>- “How      do operations and compliance coordinate when multiple fraudulent items are      reported?”</a:t>
            </a:r>
          </a:p>
          <a:p>
            <a:endParaRPr lang="en-US" dirty="0"/>
          </a:p>
        </p:txBody>
      </p:sp>
      <p:sp>
        <p:nvSpPr>
          <p:cNvPr id="4" name="Slide Number Placeholder 3">
            <a:extLst>
              <a:ext uri="{FF2B5EF4-FFF2-40B4-BE49-F238E27FC236}">
                <a16:creationId xmlns:a16="http://schemas.microsoft.com/office/drawing/2014/main" id="{25A02DB7-B4F5-13F0-EE66-42DD8ACEA439}"/>
              </a:ext>
            </a:extLst>
          </p:cNvPr>
          <p:cNvSpPr>
            <a:spLocks noGrp="1"/>
          </p:cNvSpPr>
          <p:nvPr>
            <p:ph type="sldNum" sz="quarter" idx="5"/>
          </p:nvPr>
        </p:nvSpPr>
        <p:spPr/>
        <p:txBody>
          <a:bodyPr/>
          <a:lstStyle/>
          <a:p>
            <a:fld id="{9FCF284B-F46A-46FD-91C3-BE4F1DAB5576}" type="slidenum">
              <a:rPr lang="en-US" smtClean="0"/>
              <a:t>34</a:t>
            </a:fld>
            <a:endParaRPr lang="en-US"/>
          </a:p>
        </p:txBody>
      </p:sp>
    </p:spTree>
    <p:extLst>
      <p:ext uri="{BB962C8B-B14F-4D97-AF65-F5344CB8AC3E}">
        <p14:creationId xmlns:p14="http://schemas.microsoft.com/office/powerpoint/2010/main" val="40955673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participants for their attention and discussion. Remind them of the importance of coordinating deposit operations, lending, compliance, fraud, and legal review when authority or ownership is unclear.</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35</a:t>
            </a:fld>
            <a:endParaRPr lang="en-US"/>
          </a:p>
        </p:txBody>
      </p:sp>
    </p:spTree>
    <p:extLst>
      <p:ext uri="{BB962C8B-B14F-4D97-AF65-F5344CB8AC3E}">
        <p14:creationId xmlns:p14="http://schemas.microsoft.com/office/powerpoint/2010/main" val="1011488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6881F-2440-0DF8-85E8-840286B01F9C}"/>
              </a:ext>
            </a:extLst>
          </p:cNvPr>
          <p:cNvSpPr>
            <a:spLocks noGrp="1"/>
          </p:cNvSpPr>
          <p:nvPr>
            <p:ph type="ctrTitle" hasCustomPrompt="1"/>
          </p:nvPr>
        </p:nvSpPr>
        <p:spPr>
          <a:xfrm>
            <a:off x="741385" y="1917150"/>
            <a:ext cx="10443308" cy="2387600"/>
          </a:xfrm>
        </p:spPr>
        <p:txBody>
          <a:bodyPr anchor="ctr">
            <a:normAutofit/>
          </a:bodyPr>
          <a:lstStyle>
            <a:lvl1pPr algn="ctr">
              <a:defRPr sz="9600" b="1">
                <a:solidFill>
                  <a:srgbClr val="060D4B"/>
                </a:solidFill>
                <a:latin typeface="+mj-lt"/>
              </a:defRPr>
            </a:lvl1pPr>
          </a:lstStyle>
          <a:p>
            <a:r>
              <a:rPr lang="en-US" dirty="0"/>
              <a:t>Presentation Title</a:t>
            </a:r>
          </a:p>
        </p:txBody>
      </p:sp>
      <p:sp>
        <p:nvSpPr>
          <p:cNvPr id="3" name="Subtitle 2">
            <a:extLst>
              <a:ext uri="{FF2B5EF4-FFF2-40B4-BE49-F238E27FC236}">
                <a16:creationId xmlns:a16="http://schemas.microsoft.com/office/drawing/2014/main" id="{B7127CCF-BE1D-E463-0EB6-605DE0871522}"/>
              </a:ext>
            </a:extLst>
          </p:cNvPr>
          <p:cNvSpPr>
            <a:spLocks noGrp="1"/>
          </p:cNvSpPr>
          <p:nvPr>
            <p:ph type="subTitle" idx="1" hasCustomPrompt="1"/>
          </p:nvPr>
        </p:nvSpPr>
        <p:spPr>
          <a:xfrm>
            <a:off x="1504950" y="5557166"/>
            <a:ext cx="9144000" cy="478550"/>
          </a:xfrm>
        </p:spPr>
        <p:txBody>
          <a:bodyPr>
            <a:normAutofit/>
          </a:bodyPr>
          <a:lstStyle>
            <a:lvl1pPr marL="0" indent="0" algn="ctr">
              <a:buNone/>
              <a:defRPr sz="2400" b="0">
                <a:solidFill>
                  <a:srgbClr val="060D4B"/>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p>
        </p:txBody>
      </p:sp>
      <p:sp>
        <p:nvSpPr>
          <p:cNvPr id="10" name="Rectangle 9">
            <a:extLst>
              <a:ext uri="{FF2B5EF4-FFF2-40B4-BE49-F238E27FC236}">
                <a16:creationId xmlns:a16="http://schemas.microsoft.com/office/drawing/2014/main" id="{D95AAE1A-5921-C837-D6E3-B1D253163FC0}"/>
              </a:ext>
            </a:extLst>
          </p:cNvPr>
          <p:cNvSpPr/>
          <p:nvPr userDrawn="1"/>
        </p:nvSpPr>
        <p:spPr>
          <a:xfrm>
            <a:off x="0" y="-27246"/>
            <a:ext cx="12192000" cy="16002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6">
            <a:extLst>
              <a:ext uri="{FF2B5EF4-FFF2-40B4-BE49-F238E27FC236}">
                <a16:creationId xmlns:a16="http://schemas.microsoft.com/office/drawing/2014/main" id="{2BA5E2FF-57AD-3F3F-D584-775C498A2AD7}"/>
              </a:ext>
            </a:extLst>
          </p:cNvPr>
          <p:cNvSpPr/>
          <p:nvPr userDrawn="1"/>
        </p:nvSpPr>
        <p:spPr>
          <a:xfrm>
            <a:off x="2929002" y="294639"/>
            <a:ext cx="5757050" cy="1055289"/>
          </a:xfrm>
          <a:custGeom>
            <a:avLst/>
            <a:gdLst/>
            <a:ahLst/>
            <a:cxnLst/>
            <a:rect l="l" t="t" r="r" b="b"/>
            <a:pathLst>
              <a:path w="7268162" h="1453632">
                <a:moveTo>
                  <a:pt x="0" y="0"/>
                </a:moveTo>
                <a:lnTo>
                  <a:pt x="7268162" y="0"/>
                </a:lnTo>
                <a:lnTo>
                  <a:pt x="7268162" y="1453632"/>
                </a:lnTo>
                <a:lnTo>
                  <a:pt x="0" y="1453632"/>
                </a:lnTo>
                <a:lnTo>
                  <a:pt x="0" y="0"/>
                </a:lnTo>
                <a:close/>
              </a:path>
            </a:pathLst>
          </a:custGeom>
          <a:blipFill>
            <a:blip r:embed="rId2"/>
            <a:stretch>
              <a:fillRect/>
            </a:stretch>
          </a:blipFill>
        </p:spPr>
        <p:txBody>
          <a:bodyPr/>
          <a:lstStyle/>
          <a:p>
            <a:endParaRPr lang="en-US"/>
          </a:p>
        </p:txBody>
      </p:sp>
      <p:sp>
        <p:nvSpPr>
          <p:cNvPr id="8" name="Text Placeholder 7">
            <a:extLst>
              <a:ext uri="{FF2B5EF4-FFF2-40B4-BE49-F238E27FC236}">
                <a16:creationId xmlns:a16="http://schemas.microsoft.com/office/drawing/2014/main" id="{4199EEBF-BF9A-2152-BDB3-D02EDF578B64}"/>
              </a:ext>
            </a:extLst>
          </p:cNvPr>
          <p:cNvSpPr>
            <a:spLocks noGrp="1"/>
          </p:cNvSpPr>
          <p:nvPr>
            <p:ph type="body" sz="quarter" idx="13" hasCustomPrompt="1"/>
          </p:nvPr>
        </p:nvSpPr>
        <p:spPr>
          <a:xfrm>
            <a:off x="3135312" y="4409233"/>
            <a:ext cx="5921375" cy="479425"/>
          </a:xfr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800" b="0" kern="1200" dirty="0">
                <a:solidFill>
                  <a:srgbClr val="060D4B"/>
                </a:solidFill>
                <a:latin typeface="+mj-lt"/>
                <a:ea typeface="+mn-ea"/>
                <a:cs typeface="+mn-cs"/>
              </a:defRPr>
            </a:lvl1pPr>
          </a:lstStyle>
          <a:p>
            <a:pPr lvl="0"/>
            <a:r>
              <a:rPr lang="en-US" dirty="0"/>
              <a:t>Subtitle</a:t>
            </a:r>
          </a:p>
        </p:txBody>
      </p:sp>
      <p:sp>
        <p:nvSpPr>
          <p:cNvPr id="16" name="Rectangle 15">
            <a:extLst>
              <a:ext uri="{FF2B5EF4-FFF2-40B4-BE49-F238E27FC236}">
                <a16:creationId xmlns:a16="http://schemas.microsoft.com/office/drawing/2014/main" id="{037A9071-B6DA-5D2E-6D25-35E3DAC8A674}"/>
              </a:ext>
            </a:extLst>
          </p:cNvPr>
          <p:cNvSpPr/>
          <p:nvPr userDrawn="1"/>
        </p:nvSpPr>
        <p:spPr>
          <a:xfrm>
            <a:off x="1233442" y="6392254"/>
            <a:ext cx="9725113" cy="3119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spc="300" dirty="0">
                <a:solidFill>
                  <a:srgbClr val="060D4B"/>
                </a:solidFill>
              </a:rPr>
              <a:t>1001 Fleet St., Suite 700 | Baltimore, MD 21202 | 410-576-4000 | gfrlaw.com | @GordonFeinblatt</a:t>
            </a:r>
          </a:p>
        </p:txBody>
      </p:sp>
    </p:spTree>
    <p:extLst>
      <p:ext uri="{BB962C8B-B14F-4D97-AF65-F5344CB8AC3E}">
        <p14:creationId xmlns:p14="http://schemas.microsoft.com/office/powerpoint/2010/main" val="2569557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Tw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6881F-2440-0DF8-85E8-840286B01F9C}"/>
              </a:ext>
            </a:extLst>
          </p:cNvPr>
          <p:cNvSpPr>
            <a:spLocks noGrp="1"/>
          </p:cNvSpPr>
          <p:nvPr>
            <p:ph type="ctrTitle" hasCustomPrompt="1"/>
          </p:nvPr>
        </p:nvSpPr>
        <p:spPr>
          <a:xfrm>
            <a:off x="446140" y="966600"/>
            <a:ext cx="5980145" cy="919366"/>
          </a:xfrm>
        </p:spPr>
        <p:txBody>
          <a:bodyPr anchor="ctr">
            <a:normAutofit/>
          </a:bodyPr>
          <a:lstStyle>
            <a:lvl1pPr algn="ctr">
              <a:defRPr sz="5600" b="1">
                <a:solidFill>
                  <a:srgbClr val="060D4B"/>
                </a:solidFill>
                <a:latin typeface="+mj-lt"/>
              </a:defRPr>
            </a:lvl1pPr>
          </a:lstStyle>
          <a:p>
            <a:r>
              <a:rPr lang="en-US" dirty="0"/>
              <a:t>Presentation Title</a:t>
            </a:r>
          </a:p>
        </p:txBody>
      </p:sp>
      <p:sp>
        <p:nvSpPr>
          <p:cNvPr id="3" name="Subtitle 2">
            <a:extLst>
              <a:ext uri="{FF2B5EF4-FFF2-40B4-BE49-F238E27FC236}">
                <a16:creationId xmlns:a16="http://schemas.microsoft.com/office/drawing/2014/main" id="{B7127CCF-BE1D-E463-0EB6-605DE0871522}"/>
              </a:ext>
            </a:extLst>
          </p:cNvPr>
          <p:cNvSpPr>
            <a:spLocks noGrp="1"/>
          </p:cNvSpPr>
          <p:nvPr>
            <p:ph type="subTitle" idx="1" hasCustomPrompt="1"/>
          </p:nvPr>
        </p:nvSpPr>
        <p:spPr>
          <a:xfrm>
            <a:off x="1285489" y="4555558"/>
            <a:ext cx="4301445" cy="530225"/>
          </a:xfrm>
        </p:spPr>
        <p:txBody>
          <a:bodyPr anchor="ctr">
            <a:normAutofit/>
          </a:bodyPr>
          <a:lstStyle>
            <a:lvl1pPr marL="0" indent="0" algn="ctr">
              <a:buNone/>
              <a:defRPr sz="2400" b="0">
                <a:solidFill>
                  <a:srgbClr val="060D4B"/>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p>
        </p:txBody>
      </p:sp>
      <p:sp>
        <p:nvSpPr>
          <p:cNvPr id="10" name="Rectangle 9">
            <a:extLst>
              <a:ext uri="{FF2B5EF4-FFF2-40B4-BE49-F238E27FC236}">
                <a16:creationId xmlns:a16="http://schemas.microsoft.com/office/drawing/2014/main" id="{D95AAE1A-5921-C837-D6E3-B1D253163FC0}"/>
              </a:ext>
            </a:extLst>
          </p:cNvPr>
          <p:cNvSpPr/>
          <p:nvPr userDrawn="1"/>
        </p:nvSpPr>
        <p:spPr>
          <a:xfrm>
            <a:off x="9596927" y="-27246"/>
            <a:ext cx="2595072" cy="688524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7">
            <a:extLst>
              <a:ext uri="{FF2B5EF4-FFF2-40B4-BE49-F238E27FC236}">
                <a16:creationId xmlns:a16="http://schemas.microsoft.com/office/drawing/2014/main" id="{AC6C78C1-9C8E-2B90-10D4-BE43AA7F287D}"/>
              </a:ext>
            </a:extLst>
          </p:cNvPr>
          <p:cNvSpPr/>
          <p:nvPr userDrawn="1"/>
        </p:nvSpPr>
        <p:spPr>
          <a:xfrm>
            <a:off x="1544024" y="5428631"/>
            <a:ext cx="3784373" cy="756875"/>
          </a:xfrm>
          <a:custGeom>
            <a:avLst/>
            <a:gdLst/>
            <a:ahLst/>
            <a:cxnLst/>
            <a:rect l="l" t="t" r="r" b="b"/>
            <a:pathLst>
              <a:path w="5768683" h="1153737">
                <a:moveTo>
                  <a:pt x="0" y="0"/>
                </a:moveTo>
                <a:lnTo>
                  <a:pt x="5768683" y="0"/>
                </a:lnTo>
                <a:lnTo>
                  <a:pt x="5768683" y="1153737"/>
                </a:lnTo>
                <a:lnTo>
                  <a:pt x="0" y="1153737"/>
                </a:lnTo>
                <a:lnTo>
                  <a:pt x="0" y="0"/>
                </a:lnTo>
                <a:close/>
              </a:path>
            </a:pathLst>
          </a:custGeom>
          <a:blipFill>
            <a:blip r:embed="rId2"/>
            <a:stretch>
              <a:fillRect/>
            </a:stretch>
          </a:blipFill>
        </p:spPr>
        <p:txBody>
          <a:bodyPr/>
          <a:lstStyle/>
          <a:p>
            <a:endParaRPr lang="en-US"/>
          </a:p>
        </p:txBody>
      </p:sp>
      <p:sp>
        <p:nvSpPr>
          <p:cNvPr id="8" name="Picture Placeholder 2">
            <a:extLst>
              <a:ext uri="{FF2B5EF4-FFF2-40B4-BE49-F238E27FC236}">
                <a16:creationId xmlns:a16="http://schemas.microsoft.com/office/drawing/2014/main" id="{5CE0C266-92D6-EC4E-0699-1B53FAE78432}"/>
              </a:ext>
            </a:extLst>
          </p:cNvPr>
          <p:cNvSpPr>
            <a:spLocks noGrp="1"/>
          </p:cNvSpPr>
          <p:nvPr>
            <p:ph type="pic" idx="13"/>
          </p:nvPr>
        </p:nvSpPr>
        <p:spPr>
          <a:xfrm>
            <a:off x="7152036" y="1250360"/>
            <a:ext cx="4301445" cy="478861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Text Placeholder 13">
            <a:extLst>
              <a:ext uri="{FF2B5EF4-FFF2-40B4-BE49-F238E27FC236}">
                <a16:creationId xmlns:a16="http://schemas.microsoft.com/office/drawing/2014/main" id="{C525526E-D404-D701-1E21-D0E8F4AD50B5}"/>
              </a:ext>
            </a:extLst>
          </p:cNvPr>
          <p:cNvSpPr>
            <a:spLocks noGrp="1"/>
          </p:cNvSpPr>
          <p:nvPr>
            <p:ph type="body" sz="quarter" idx="14" hasCustomPrompt="1"/>
          </p:nvPr>
        </p:nvSpPr>
        <p:spPr>
          <a:xfrm>
            <a:off x="1684406" y="1994193"/>
            <a:ext cx="3503612" cy="530225"/>
          </a:xfrm>
        </p:spPr>
        <p:txBody>
          <a:bodyPr>
            <a:noAutofit/>
          </a:bodyPr>
          <a:lstStyle>
            <a:lvl1pPr marL="0" indent="0" algn="ctr">
              <a:buNone/>
              <a:defRPr sz="3200" b="0">
                <a:solidFill>
                  <a:srgbClr val="060D4B"/>
                </a:solidFill>
                <a:latin typeface="+mj-lt"/>
              </a:defRPr>
            </a:lvl1pPr>
          </a:lstStyle>
          <a:p>
            <a:pPr lvl="0"/>
            <a:r>
              <a:rPr lang="en-US" dirty="0"/>
              <a:t>Subtitle</a:t>
            </a:r>
          </a:p>
        </p:txBody>
      </p:sp>
      <p:sp>
        <p:nvSpPr>
          <p:cNvPr id="4" name="Rectangle 3">
            <a:extLst>
              <a:ext uri="{FF2B5EF4-FFF2-40B4-BE49-F238E27FC236}">
                <a16:creationId xmlns:a16="http://schemas.microsoft.com/office/drawing/2014/main" id="{319485DD-5CE7-FAFC-4DE9-4563BE084678}"/>
              </a:ext>
            </a:extLst>
          </p:cNvPr>
          <p:cNvSpPr/>
          <p:nvPr userDrawn="1"/>
        </p:nvSpPr>
        <p:spPr>
          <a:xfrm>
            <a:off x="325461" y="6442747"/>
            <a:ext cx="9725113" cy="3119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spc="300" dirty="0">
                <a:solidFill>
                  <a:srgbClr val="060D4B"/>
                </a:solidFill>
              </a:rPr>
              <a:t>1001 Fleet St., Suite 700 | Baltimore, MD 21202 | 410-576-4000 | gfrlaw.com | @GordonFeinblatt</a:t>
            </a:r>
          </a:p>
        </p:txBody>
      </p:sp>
    </p:spTree>
    <p:extLst>
      <p:ext uri="{BB962C8B-B14F-4D97-AF65-F5344CB8AC3E}">
        <p14:creationId xmlns:p14="http://schemas.microsoft.com/office/powerpoint/2010/main" val="3032341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am Members Thre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E5FC-1028-ACB2-07F6-0A7CD3230CD9}"/>
              </a:ext>
            </a:extLst>
          </p:cNvPr>
          <p:cNvSpPr>
            <a:spLocks noGrp="1"/>
          </p:cNvSpPr>
          <p:nvPr>
            <p:ph type="title"/>
          </p:nvPr>
        </p:nvSpPr>
        <p:spPr/>
        <p:txBody>
          <a:bodyPr/>
          <a:lstStyle/>
          <a:p>
            <a:r>
              <a:rPr lang="en-US" dirty="0"/>
              <a:t>Click to edit Master title style</a:t>
            </a:r>
          </a:p>
        </p:txBody>
      </p:sp>
      <p:sp>
        <p:nvSpPr>
          <p:cNvPr id="4" name="Date Placeholder 3">
            <a:extLst>
              <a:ext uri="{FF2B5EF4-FFF2-40B4-BE49-F238E27FC236}">
                <a16:creationId xmlns:a16="http://schemas.microsoft.com/office/drawing/2014/main" id="{597CB587-7B68-3608-E8CE-58905E76DD03}"/>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5" name="Footer Placeholder 4">
            <a:extLst>
              <a:ext uri="{FF2B5EF4-FFF2-40B4-BE49-F238E27FC236}">
                <a16:creationId xmlns:a16="http://schemas.microsoft.com/office/drawing/2014/main" id="{791B97D9-CA1B-9EFD-76DC-D736E55E924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9255EB-87BD-9837-47F9-71EC302986E5}"/>
              </a:ext>
            </a:extLst>
          </p:cNvPr>
          <p:cNvSpPr>
            <a:spLocks noGrp="1"/>
          </p:cNvSpPr>
          <p:nvPr>
            <p:ph type="sldNum" sz="quarter" idx="12"/>
          </p:nvPr>
        </p:nvSpPr>
        <p:spPr/>
        <p:txBody>
          <a:bodyPr/>
          <a:lstStyle/>
          <a:p>
            <a:fld id="{353DFB36-9E01-4276-B29F-947D1AED6D87}" type="slidenum">
              <a:rPr lang="en-US" smtClean="0"/>
              <a:t>‹#›</a:t>
            </a:fld>
            <a:endParaRPr lang="en-US" dirty="0"/>
          </a:p>
        </p:txBody>
      </p:sp>
      <p:grpSp>
        <p:nvGrpSpPr>
          <p:cNvPr id="7" name="Group 2">
            <a:extLst>
              <a:ext uri="{FF2B5EF4-FFF2-40B4-BE49-F238E27FC236}">
                <a16:creationId xmlns:a16="http://schemas.microsoft.com/office/drawing/2014/main" id="{4EABCDE3-73E7-BCAB-A217-4EBDDDAF19EF}"/>
              </a:ext>
            </a:extLst>
          </p:cNvPr>
          <p:cNvGrpSpPr/>
          <p:nvPr userDrawn="1"/>
        </p:nvGrpSpPr>
        <p:grpSpPr>
          <a:xfrm>
            <a:off x="0" y="-1"/>
            <a:ext cx="12192000" cy="2814221"/>
            <a:chOff x="0" y="0"/>
            <a:chExt cx="4816593" cy="1079700"/>
          </a:xfrm>
        </p:grpSpPr>
        <p:sp>
          <p:nvSpPr>
            <p:cNvPr id="8" name="Freeform 3">
              <a:extLst>
                <a:ext uri="{FF2B5EF4-FFF2-40B4-BE49-F238E27FC236}">
                  <a16:creationId xmlns:a16="http://schemas.microsoft.com/office/drawing/2014/main" id="{66672B5F-9596-3738-1E8C-8E4C35C054DE}"/>
                </a:ext>
              </a:extLst>
            </p:cNvPr>
            <p:cNvSpPr/>
            <p:nvPr/>
          </p:nvSpPr>
          <p:spPr>
            <a:xfrm>
              <a:off x="0" y="0"/>
              <a:ext cx="4816592" cy="1079700"/>
            </a:xfrm>
            <a:custGeom>
              <a:avLst/>
              <a:gdLst/>
              <a:ahLst/>
              <a:cxnLst/>
              <a:rect l="l" t="t" r="r" b="b"/>
              <a:pathLst>
                <a:path w="4816592" h="1079700">
                  <a:moveTo>
                    <a:pt x="0" y="0"/>
                  </a:moveTo>
                  <a:lnTo>
                    <a:pt x="4816592" y="0"/>
                  </a:lnTo>
                  <a:lnTo>
                    <a:pt x="4816592" y="1079700"/>
                  </a:lnTo>
                  <a:lnTo>
                    <a:pt x="0" y="1079700"/>
                  </a:lnTo>
                  <a:close/>
                </a:path>
              </a:pathLst>
            </a:custGeom>
            <a:solidFill>
              <a:srgbClr val="005C83"/>
            </a:solidFill>
          </p:spPr>
          <p:txBody>
            <a:bodyPr/>
            <a:lstStyle/>
            <a:p>
              <a:endParaRPr lang="en-US">
                <a:solidFill>
                  <a:prstClr val="black"/>
                </a:solidFill>
                <a:latin typeface="Calibri"/>
              </a:endParaRPr>
            </a:p>
          </p:txBody>
        </p:sp>
        <p:sp>
          <p:nvSpPr>
            <p:cNvPr id="9" name="TextBox 4">
              <a:extLst>
                <a:ext uri="{FF2B5EF4-FFF2-40B4-BE49-F238E27FC236}">
                  <a16:creationId xmlns:a16="http://schemas.microsoft.com/office/drawing/2014/main" id="{39D0861F-54C0-6957-A372-54C1477DBA73}"/>
                </a:ext>
              </a:extLst>
            </p:cNvPr>
            <p:cNvSpPr txBox="1"/>
            <p:nvPr/>
          </p:nvSpPr>
          <p:spPr>
            <a:xfrm>
              <a:off x="0" y="-47625"/>
              <a:ext cx="4816593" cy="1127325"/>
            </a:xfrm>
            <a:prstGeom prst="rect">
              <a:avLst/>
            </a:prstGeom>
          </p:spPr>
          <p:txBody>
            <a:bodyPr lIns="50800" tIns="50800" rIns="50800" bIns="50800" rtlCol="0" anchor="ctr"/>
            <a:lstStyle/>
            <a:p>
              <a:pPr algn="ctr">
                <a:lnSpc>
                  <a:spcPts val="3693"/>
                </a:lnSpc>
              </a:pPr>
              <a:endParaRPr>
                <a:solidFill>
                  <a:prstClr val="black"/>
                </a:solidFill>
                <a:latin typeface="Calibri"/>
              </a:endParaRPr>
            </a:p>
          </p:txBody>
        </p:sp>
      </p:grpSp>
      <p:sp>
        <p:nvSpPr>
          <p:cNvPr id="11" name="TextBox 10">
            <a:extLst>
              <a:ext uri="{FF2B5EF4-FFF2-40B4-BE49-F238E27FC236}">
                <a16:creationId xmlns:a16="http://schemas.microsoft.com/office/drawing/2014/main" id="{2D5514C7-DA0D-1F7A-2AED-E46189E31733}"/>
              </a:ext>
            </a:extLst>
          </p:cNvPr>
          <p:cNvSpPr txBox="1"/>
          <p:nvPr userDrawn="1"/>
        </p:nvSpPr>
        <p:spPr>
          <a:xfrm>
            <a:off x="76912" y="305694"/>
            <a:ext cx="5559638" cy="923330"/>
          </a:xfrm>
          <a:prstGeom prst="rect">
            <a:avLst/>
          </a:prstGeom>
          <a:noFill/>
        </p:spPr>
        <p:txBody>
          <a:bodyPr wrap="square">
            <a:spAutoFit/>
          </a:bodyPr>
          <a:lstStyle/>
          <a:p>
            <a:pPr algn="ctr"/>
            <a:r>
              <a:rPr lang="en-US" sz="5400" b="1" dirty="0">
                <a:solidFill>
                  <a:schemeClr val="bg1"/>
                </a:solidFill>
                <a:latin typeface="+mj-lt"/>
              </a:rPr>
              <a:t>Team Members</a:t>
            </a:r>
          </a:p>
        </p:txBody>
      </p:sp>
      <p:sp>
        <p:nvSpPr>
          <p:cNvPr id="13" name="Picture Placeholder 12">
            <a:extLst>
              <a:ext uri="{FF2B5EF4-FFF2-40B4-BE49-F238E27FC236}">
                <a16:creationId xmlns:a16="http://schemas.microsoft.com/office/drawing/2014/main" id="{69D802B5-A800-E5C7-0A5A-FAD51EE5D387}"/>
              </a:ext>
            </a:extLst>
          </p:cNvPr>
          <p:cNvSpPr>
            <a:spLocks noGrp="1"/>
          </p:cNvSpPr>
          <p:nvPr>
            <p:ph type="pic" sz="quarter" idx="13"/>
          </p:nvPr>
        </p:nvSpPr>
        <p:spPr>
          <a:xfrm>
            <a:off x="1484892" y="1889878"/>
            <a:ext cx="2185052" cy="2240668"/>
          </a:xfrm>
          <a:prstGeom prst="ellipse">
            <a:avLst/>
          </a:prstGeom>
        </p:spPr>
        <p:txBody>
          <a:bodyPr/>
          <a:lstStyle/>
          <a:p>
            <a:endParaRPr lang="en-US" dirty="0"/>
          </a:p>
        </p:txBody>
      </p:sp>
      <p:sp>
        <p:nvSpPr>
          <p:cNvPr id="22" name="AutoShape 11">
            <a:extLst>
              <a:ext uri="{FF2B5EF4-FFF2-40B4-BE49-F238E27FC236}">
                <a16:creationId xmlns:a16="http://schemas.microsoft.com/office/drawing/2014/main" id="{AF2638E6-D7D0-E579-D830-BEB0514FB8A2}"/>
              </a:ext>
            </a:extLst>
          </p:cNvPr>
          <p:cNvSpPr/>
          <p:nvPr userDrawn="1"/>
        </p:nvSpPr>
        <p:spPr>
          <a:xfrm flipV="1">
            <a:off x="4038601" y="6356350"/>
            <a:ext cx="4114800" cy="1"/>
          </a:xfrm>
          <a:prstGeom prst="line">
            <a:avLst/>
          </a:prstGeom>
          <a:ln w="76200" cap="flat">
            <a:solidFill>
              <a:srgbClr val="005C83"/>
            </a:solidFill>
            <a:prstDash val="solid"/>
            <a:headEnd type="none" w="sm" len="sm"/>
            <a:tailEnd type="none" w="sm" len="sm"/>
          </a:ln>
        </p:spPr>
        <p:txBody>
          <a:bodyPr/>
          <a:lstStyle/>
          <a:p>
            <a:endParaRPr lang="en-US">
              <a:solidFill>
                <a:prstClr val="black"/>
              </a:solidFill>
              <a:latin typeface="Calibri"/>
            </a:endParaRPr>
          </a:p>
        </p:txBody>
      </p:sp>
      <p:sp>
        <p:nvSpPr>
          <p:cNvPr id="24" name="Text Placeholder 23">
            <a:extLst>
              <a:ext uri="{FF2B5EF4-FFF2-40B4-BE49-F238E27FC236}">
                <a16:creationId xmlns:a16="http://schemas.microsoft.com/office/drawing/2014/main" id="{0AA24EF0-8C6B-AC84-857D-4EF3BF8C9FA7}"/>
              </a:ext>
            </a:extLst>
          </p:cNvPr>
          <p:cNvSpPr>
            <a:spLocks noGrp="1"/>
          </p:cNvSpPr>
          <p:nvPr>
            <p:ph type="body" sz="quarter" idx="16" hasCustomPrompt="1"/>
          </p:nvPr>
        </p:nvSpPr>
        <p:spPr>
          <a:xfrm>
            <a:off x="1272655" y="4318063"/>
            <a:ext cx="2502307" cy="360363"/>
          </a:xfrm>
        </p:spPr>
        <p:txBody>
          <a:bodyPr>
            <a:noAutofit/>
          </a:bodyPr>
          <a:lstStyle>
            <a:lvl1pPr marL="0" indent="0" algn="ctr">
              <a:buNone/>
              <a:defRPr sz="2400" b="1">
                <a:solidFill>
                  <a:srgbClr val="060D4B"/>
                </a:solidFill>
                <a:latin typeface="Arial" panose="020B0604020202020204" pitchFamily="34" charset="0"/>
                <a:cs typeface="Arial" panose="020B0604020202020204" pitchFamily="34" charset="0"/>
              </a:defRPr>
            </a:lvl1pPr>
          </a:lstStyle>
          <a:p>
            <a:pPr lvl="0"/>
            <a:r>
              <a:rPr lang="en-US" dirty="0"/>
              <a:t>Attorney Name</a:t>
            </a:r>
          </a:p>
        </p:txBody>
      </p:sp>
      <p:sp>
        <p:nvSpPr>
          <p:cNvPr id="26" name="Text Placeholder 25">
            <a:extLst>
              <a:ext uri="{FF2B5EF4-FFF2-40B4-BE49-F238E27FC236}">
                <a16:creationId xmlns:a16="http://schemas.microsoft.com/office/drawing/2014/main" id="{4728803F-5448-03DE-C7F5-5226E187062B}"/>
              </a:ext>
            </a:extLst>
          </p:cNvPr>
          <p:cNvSpPr>
            <a:spLocks noGrp="1"/>
          </p:cNvSpPr>
          <p:nvPr>
            <p:ph type="body" sz="quarter" idx="17" hasCustomPrompt="1"/>
          </p:nvPr>
        </p:nvSpPr>
        <p:spPr>
          <a:xfrm>
            <a:off x="1379875" y="4762622"/>
            <a:ext cx="2290069" cy="360364"/>
          </a:xfrm>
        </p:spPr>
        <p:txBody>
          <a:bodyPr>
            <a:normAutofit/>
          </a:bodyPr>
          <a:lstStyle>
            <a:lvl1pPr marL="0" indent="0" algn="ctr">
              <a:buNone/>
              <a:defRPr sz="1800">
                <a:solidFill>
                  <a:srgbClr val="060D4B"/>
                </a:solidFill>
                <a:latin typeface="Arial" panose="020B0604020202020204" pitchFamily="34" charset="0"/>
                <a:cs typeface="Arial" panose="020B0604020202020204" pitchFamily="34" charset="0"/>
              </a:defRPr>
            </a:lvl1pPr>
          </a:lstStyle>
          <a:p>
            <a:pPr lvl="0"/>
            <a:r>
              <a:rPr lang="en-US" dirty="0"/>
              <a:t>Additional info</a:t>
            </a:r>
          </a:p>
        </p:txBody>
      </p:sp>
      <p:sp>
        <p:nvSpPr>
          <p:cNvPr id="3" name="Picture Placeholder 12">
            <a:extLst>
              <a:ext uri="{FF2B5EF4-FFF2-40B4-BE49-F238E27FC236}">
                <a16:creationId xmlns:a16="http://schemas.microsoft.com/office/drawing/2014/main" id="{FE84F25E-EADC-4DDB-D5DB-98431DA3EE69}"/>
              </a:ext>
            </a:extLst>
          </p:cNvPr>
          <p:cNvSpPr>
            <a:spLocks noGrp="1"/>
          </p:cNvSpPr>
          <p:nvPr>
            <p:ph type="pic" sz="quarter" idx="18"/>
          </p:nvPr>
        </p:nvSpPr>
        <p:spPr>
          <a:xfrm>
            <a:off x="4971120" y="1889878"/>
            <a:ext cx="2185052" cy="2240668"/>
          </a:xfrm>
          <a:prstGeom prst="ellipse">
            <a:avLst/>
          </a:prstGeom>
        </p:spPr>
        <p:txBody>
          <a:bodyPr/>
          <a:lstStyle/>
          <a:p>
            <a:endParaRPr lang="en-US" dirty="0"/>
          </a:p>
        </p:txBody>
      </p:sp>
      <p:sp>
        <p:nvSpPr>
          <p:cNvPr id="10" name="Text Placeholder 23">
            <a:extLst>
              <a:ext uri="{FF2B5EF4-FFF2-40B4-BE49-F238E27FC236}">
                <a16:creationId xmlns:a16="http://schemas.microsoft.com/office/drawing/2014/main" id="{0161218B-5DAA-5405-4467-3ABDE6286A18}"/>
              </a:ext>
            </a:extLst>
          </p:cNvPr>
          <p:cNvSpPr>
            <a:spLocks noGrp="1"/>
          </p:cNvSpPr>
          <p:nvPr>
            <p:ph type="body" sz="quarter" idx="19" hasCustomPrompt="1"/>
          </p:nvPr>
        </p:nvSpPr>
        <p:spPr>
          <a:xfrm>
            <a:off x="4758883" y="4318063"/>
            <a:ext cx="2502307" cy="360363"/>
          </a:xfrm>
        </p:spPr>
        <p:txBody>
          <a:bodyPr>
            <a:noAutofit/>
          </a:bodyPr>
          <a:lstStyle>
            <a:lvl1pPr marL="0" indent="0" algn="ctr">
              <a:buNone/>
              <a:defRPr sz="2400" b="1">
                <a:solidFill>
                  <a:srgbClr val="060D4B"/>
                </a:solidFill>
                <a:latin typeface="Arial" panose="020B0604020202020204" pitchFamily="34" charset="0"/>
                <a:cs typeface="Arial" panose="020B0604020202020204" pitchFamily="34" charset="0"/>
              </a:defRPr>
            </a:lvl1pPr>
          </a:lstStyle>
          <a:p>
            <a:pPr lvl="0"/>
            <a:r>
              <a:rPr lang="en-US" dirty="0"/>
              <a:t>Attorney Name</a:t>
            </a:r>
          </a:p>
        </p:txBody>
      </p:sp>
      <p:sp>
        <p:nvSpPr>
          <p:cNvPr id="12" name="Text Placeholder 25">
            <a:extLst>
              <a:ext uri="{FF2B5EF4-FFF2-40B4-BE49-F238E27FC236}">
                <a16:creationId xmlns:a16="http://schemas.microsoft.com/office/drawing/2014/main" id="{AC06B6A2-C948-1B9C-55E3-6788D02EADDE}"/>
              </a:ext>
            </a:extLst>
          </p:cNvPr>
          <p:cNvSpPr>
            <a:spLocks noGrp="1"/>
          </p:cNvSpPr>
          <p:nvPr>
            <p:ph type="body" sz="quarter" idx="20" hasCustomPrompt="1"/>
          </p:nvPr>
        </p:nvSpPr>
        <p:spPr>
          <a:xfrm>
            <a:off x="4866103" y="4762622"/>
            <a:ext cx="2290069" cy="360364"/>
          </a:xfrm>
        </p:spPr>
        <p:txBody>
          <a:bodyPr>
            <a:normAutofit/>
          </a:bodyPr>
          <a:lstStyle>
            <a:lvl1pPr marL="0" indent="0" algn="ctr">
              <a:buNone/>
              <a:defRPr sz="1800">
                <a:solidFill>
                  <a:srgbClr val="060D4B"/>
                </a:solidFill>
                <a:latin typeface="Arial" panose="020B0604020202020204" pitchFamily="34" charset="0"/>
                <a:cs typeface="Arial" panose="020B0604020202020204" pitchFamily="34" charset="0"/>
              </a:defRPr>
            </a:lvl1pPr>
          </a:lstStyle>
          <a:p>
            <a:pPr lvl="0"/>
            <a:r>
              <a:rPr lang="en-US" dirty="0"/>
              <a:t>Additional info</a:t>
            </a:r>
          </a:p>
        </p:txBody>
      </p:sp>
      <p:sp>
        <p:nvSpPr>
          <p:cNvPr id="16" name="Picture Placeholder 12">
            <a:extLst>
              <a:ext uri="{FF2B5EF4-FFF2-40B4-BE49-F238E27FC236}">
                <a16:creationId xmlns:a16="http://schemas.microsoft.com/office/drawing/2014/main" id="{C63EEEED-56B5-3E22-4A3D-3F72CFAA6E23}"/>
              </a:ext>
            </a:extLst>
          </p:cNvPr>
          <p:cNvSpPr>
            <a:spLocks noGrp="1"/>
          </p:cNvSpPr>
          <p:nvPr>
            <p:ph type="pic" sz="quarter" idx="21"/>
          </p:nvPr>
        </p:nvSpPr>
        <p:spPr>
          <a:xfrm>
            <a:off x="8562365" y="1848989"/>
            <a:ext cx="2185052" cy="2240668"/>
          </a:xfrm>
          <a:prstGeom prst="ellipse">
            <a:avLst/>
          </a:prstGeom>
        </p:spPr>
        <p:txBody>
          <a:bodyPr/>
          <a:lstStyle/>
          <a:p>
            <a:endParaRPr lang="en-US" dirty="0"/>
          </a:p>
        </p:txBody>
      </p:sp>
      <p:sp>
        <p:nvSpPr>
          <p:cNvPr id="17" name="Text Placeholder 23">
            <a:extLst>
              <a:ext uri="{FF2B5EF4-FFF2-40B4-BE49-F238E27FC236}">
                <a16:creationId xmlns:a16="http://schemas.microsoft.com/office/drawing/2014/main" id="{DC9CEFF2-8FE0-C566-3F64-7CE8588B1F8A}"/>
              </a:ext>
            </a:extLst>
          </p:cNvPr>
          <p:cNvSpPr>
            <a:spLocks noGrp="1"/>
          </p:cNvSpPr>
          <p:nvPr>
            <p:ph type="body" sz="quarter" idx="22" hasCustomPrompt="1"/>
          </p:nvPr>
        </p:nvSpPr>
        <p:spPr>
          <a:xfrm>
            <a:off x="8350128" y="4277174"/>
            <a:ext cx="2502307" cy="360363"/>
          </a:xfrm>
        </p:spPr>
        <p:txBody>
          <a:bodyPr>
            <a:noAutofit/>
          </a:bodyPr>
          <a:lstStyle>
            <a:lvl1pPr marL="0" indent="0" algn="ctr">
              <a:buNone/>
              <a:defRPr sz="2400" b="1">
                <a:solidFill>
                  <a:srgbClr val="060D4B"/>
                </a:solidFill>
                <a:latin typeface="Arial" panose="020B0604020202020204" pitchFamily="34" charset="0"/>
                <a:cs typeface="Arial" panose="020B0604020202020204" pitchFamily="34" charset="0"/>
              </a:defRPr>
            </a:lvl1pPr>
          </a:lstStyle>
          <a:p>
            <a:pPr lvl="0"/>
            <a:r>
              <a:rPr lang="en-US" dirty="0"/>
              <a:t>Attorney Name</a:t>
            </a:r>
          </a:p>
        </p:txBody>
      </p:sp>
      <p:sp>
        <p:nvSpPr>
          <p:cNvPr id="18" name="Text Placeholder 25">
            <a:extLst>
              <a:ext uri="{FF2B5EF4-FFF2-40B4-BE49-F238E27FC236}">
                <a16:creationId xmlns:a16="http://schemas.microsoft.com/office/drawing/2014/main" id="{EFDE46C5-2577-586D-89B2-7818F9965546}"/>
              </a:ext>
            </a:extLst>
          </p:cNvPr>
          <p:cNvSpPr>
            <a:spLocks noGrp="1"/>
          </p:cNvSpPr>
          <p:nvPr>
            <p:ph type="body" sz="quarter" idx="23" hasCustomPrompt="1"/>
          </p:nvPr>
        </p:nvSpPr>
        <p:spPr>
          <a:xfrm>
            <a:off x="8457348" y="4721733"/>
            <a:ext cx="2290069" cy="360364"/>
          </a:xfrm>
        </p:spPr>
        <p:txBody>
          <a:bodyPr>
            <a:normAutofit/>
          </a:bodyPr>
          <a:lstStyle>
            <a:lvl1pPr marL="0" indent="0" algn="ctr">
              <a:buNone/>
              <a:defRPr sz="1800">
                <a:solidFill>
                  <a:srgbClr val="060D4B"/>
                </a:solidFill>
                <a:latin typeface="Arial" panose="020B0604020202020204" pitchFamily="34" charset="0"/>
                <a:cs typeface="Arial" panose="020B0604020202020204" pitchFamily="34" charset="0"/>
              </a:defRPr>
            </a:lvl1pPr>
          </a:lstStyle>
          <a:p>
            <a:pPr lvl="0"/>
            <a:r>
              <a:rPr lang="en-US" dirty="0"/>
              <a:t>Additional info</a:t>
            </a:r>
          </a:p>
        </p:txBody>
      </p:sp>
    </p:spTree>
    <p:extLst>
      <p:ext uri="{BB962C8B-B14F-4D97-AF65-F5344CB8AC3E}">
        <p14:creationId xmlns:p14="http://schemas.microsoft.com/office/powerpoint/2010/main" val="2299210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am Members Fiv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E5FC-1028-ACB2-07F6-0A7CD3230CD9}"/>
              </a:ext>
            </a:extLst>
          </p:cNvPr>
          <p:cNvSpPr>
            <a:spLocks noGrp="1"/>
          </p:cNvSpPr>
          <p:nvPr>
            <p:ph type="title"/>
          </p:nvPr>
        </p:nvSpPr>
        <p:spPr/>
        <p:txBody>
          <a:bodyPr/>
          <a:lstStyle/>
          <a:p>
            <a:r>
              <a:rPr lang="en-US" dirty="0"/>
              <a:t>Click to edit Master title style</a:t>
            </a:r>
          </a:p>
        </p:txBody>
      </p:sp>
      <p:grpSp>
        <p:nvGrpSpPr>
          <p:cNvPr id="7" name="Group 2">
            <a:extLst>
              <a:ext uri="{FF2B5EF4-FFF2-40B4-BE49-F238E27FC236}">
                <a16:creationId xmlns:a16="http://schemas.microsoft.com/office/drawing/2014/main" id="{4EABCDE3-73E7-BCAB-A217-4EBDDDAF19EF}"/>
              </a:ext>
            </a:extLst>
          </p:cNvPr>
          <p:cNvGrpSpPr/>
          <p:nvPr userDrawn="1"/>
        </p:nvGrpSpPr>
        <p:grpSpPr>
          <a:xfrm>
            <a:off x="0" y="-1"/>
            <a:ext cx="12192000" cy="2814221"/>
            <a:chOff x="0" y="0"/>
            <a:chExt cx="4816593" cy="1079700"/>
          </a:xfrm>
        </p:grpSpPr>
        <p:sp>
          <p:nvSpPr>
            <p:cNvPr id="8" name="Freeform 3">
              <a:extLst>
                <a:ext uri="{FF2B5EF4-FFF2-40B4-BE49-F238E27FC236}">
                  <a16:creationId xmlns:a16="http://schemas.microsoft.com/office/drawing/2014/main" id="{66672B5F-9596-3738-1E8C-8E4C35C054DE}"/>
                </a:ext>
              </a:extLst>
            </p:cNvPr>
            <p:cNvSpPr/>
            <p:nvPr/>
          </p:nvSpPr>
          <p:spPr>
            <a:xfrm>
              <a:off x="0" y="0"/>
              <a:ext cx="4816592" cy="1079700"/>
            </a:xfrm>
            <a:custGeom>
              <a:avLst/>
              <a:gdLst/>
              <a:ahLst/>
              <a:cxnLst/>
              <a:rect l="l" t="t" r="r" b="b"/>
              <a:pathLst>
                <a:path w="4816592" h="1079700">
                  <a:moveTo>
                    <a:pt x="0" y="0"/>
                  </a:moveTo>
                  <a:lnTo>
                    <a:pt x="4816592" y="0"/>
                  </a:lnTo>
                  <a:lnTo>
                    <a:pt x="4816592" y="1079700"/>
                  </a:lnTo>
                  <a:lnTo>
                    <a:pt x="0" y="1079700"/>
                  </a:lnTo>
                  <a:close/>
                </a:path>
              </a:pathLst>
            </a:custGeom>
            <a:solidFill>
              <a:srgbClr val="005C83"/>
            </a:solidFill>
          </p:spPr>
          <p:txBody>
            <a:bodyPr/>
            <a:lstStyle/>
            <a:p>
              <a:endParaRPr lang="en-US">
                <a:solidFill>
                  <a:prstClr val="black"/>
                </a:solidFill>
                <a:latin typeface="Calibri"/>
              </a:endParaRPr>
            </a:p>
          </p:txBody>
        </p:sp>
        <p:sp>
          <p:nvSpPr>
            <p:cNvPr id="9" name="TextBox 4">
              <a:extLst>
                <a:ext uri="{FF2B5EF4-FFF2-40B4-BE49-F238E27FC236}">
                  <a16:creationId xmlns:a16="http://schemas.microsoft.com/office/drawing/2014/main" id="{39D0861F-54C0-6957-A372-54C1477DBA73}"/>
                </a:ext>
              </a:extLst>
            </p:cNvPr>
            <p:cNvSpPr txBox="1"/>
            <p:nvPr/>
          </p:nvSpPr>
          <p:spPr>
            <a:xfrm>
              <a:off x="0" y="-47625"/>
              <a:ext cx="4816593" cy="1127325"/>
            </a:xfrm>
            <a:prstGeom prst="rect">
              <a:avLst/>
            </a:prstGeom>
          </p:spPr>
          <p:txBody>
            <a:bodyPr lIns="50800" tIns="50800" rIns="50800" bIns="50800" rtlCol="0" anchor="ctr"/>
            <a:lstStyle/>
            <a:p>
              <a:pPr algn="ctr">
                <a:lnSpc>
                  <a:spcPts val="3693"/>
                </a:lnSpc>
              </a:pPr>
              <a:endParaRPr>
                <a:solidFill>
                  <a:prstClr val="black"/>
                </a:solidFill>
                <a:latin typeface="Calibri"/>
              </a:endParaRPr>
            </a:p>
          </p:txBody>
        </p:sp>
      </p:grpSp>
      <p:sp>
        <p:nvSpPr>
          <p:cNvPr id="11" name="TextBox 10">
            <a:extLst>
              <a:ext uri="{FF2B5EF4-FFF2-40B4-BE49-F238E27FC236}">
                <a16:creationId xmlns:a16="http://schemas.microsoft.com/office/drawing/2014/main" id="{2D5514C7-DA0D-1F7A-2AED-E46189E31733}"/>
              </a:ext>
            </a:extLst>
          </p:cNvPr>
          <p:cNvSpPr txBox="1"/>
          <p:nvPr userDrawn="1"/>
        </p:nvSpPr>
        <p:spPr>
          <a:xfrm>
            <a:off x="144039" y="365125"/>
            <a:ext cx="6227684" cy="923330"/>
          </a:xfrm>
          <a:prstGeom prst="rect">
            <a:avLst/>
          </a:prstGeom>
          <a:noFill/>
        </p:spPr>
        <p:txBody>
          <a:bodyPr wrap="square">
            <a:spAutoFit/>
          </a:bodyPr>
          <a:lstStyle/>
          <a:p>
            <a:r>
              <a:rPr lang="en-US" sz="5400" b="1" dirty="0">
                <a:solidFill>
                  <a:schemeClr val="bg1"/>
                </a:solidFill>
                <a:latin typeface="+mj-lt"/>
              </a:rPr>
              <a:t>Team Members</a:t>
            </a:r>
          </a:p>
        </p:txBody>
      </p:sp>
      <p:sp>
        <p:nvSpPr>
          <p:cNvPr id="13" name="Picture Placeholder 12">
            <a:extLst>
              <a:ext uri="{FF2B5EF4-FFF2-40B4-BE49-F238E27FC236}">
                <a16:creationId xmlns:a16="http://schemas.microsoft.com/office/drawing/2014/main" id="{69D802B5-A800-E5C7-0A5A-FAD51EE5D387}"/>
              </a:ext>
            </a:extLst>
          </p:cNvPr>
          <p:cNvSpPr>
            <a:spLocks noGrp="1"/>
          </p:cNvSpPr>
          <p:nvPr>
            <p:ph type="pic" sz="quarter" idx="13"/>
          </p:nvPr>
        </p:nvSpPr>
        <p:spPr>
          <a:xfrm>
            <a:off x="144039" y="1817221"/>
            <a:ext cx="2065761" cy="2240668"/>
          </a:xfrm>
          <a:prstGeom prst="rect">
            <a:avLst/>
          </a:prstGeom>
        </p:spPr>
        <p:txBody>
          <a:bodyPr/>
          <a:lstStyle>
            <a:lvl1pPr marL="0" indent="0">
              <a:buNone/>
              <a:defRPr/>
            </a:lvl1pPr>
          </a:lstStyle>
          <a:p>
            <a:endParaRPr lang="en-US" dirty="0"/>
          </a:p>
        </p:txBody>
      </p:sp>
      <p:sp>
        <p:nvSpPr>
          <p:cNvPr id="14" name="Picture Placeholder 12">
            <a:extLst>
              <a:ext uri="{FF2B5EF4-FFF2-40B4-BE49-F238E27FC236}">
                <a16:creationId xmlns:a16="http://schemas.microsoft.com/office/drawing/2014/main" id="{17F299C7-1B9B-FF59-5F51-178878AC676C}"/>
              </a:ext>
            </a:extLst>
          </p:cNvPr>
          <p:cNvSpPr>
            <a:spLocks noGrp="1"/>
          </p:cNvSpPr>
          <p:nvPr>
            <p:ph type="pic" sz="quarter" idx="14"/>
          </p:nvPr>
        </p:nvSpPr>
        <p:spPr>
          <a:xfrm>
            <a:off x="2353839" y="1816238"/>
            <a:ext cx="2265291" cy="2265300"/>
          </a:xfrm>
          <a:prstGeom prst="rect">
            <a:avLst/>
          </a:prstGeom>
        </p:spPr>
        <p:txBody>
          <a:bodyPr/>
          <a:lstStyle>
            <a:lvl1pPr marL="0" indent="0">
              <a:buNone/>
              <a:defRPr/>
            </a:lvl1pPr>
          </a:lstStyle>
          <a:p>
            <a:endParaRPr lang="en-US" dirty="0"/>
          </a:p>
        </p:txBody>
      </p:sp>
      <p:sp>
        <p:nvSpPr>
          <p:cNvPr id="15" name="Picture Placeholder 12">
            <a:extLst>
              <a:ext uri="{FF2B5EF4-FFF2-40B4-BE49-F238E27FC236}">
                <a16:creationId xmlns:a16="http://schemas.microsoft.com/office/drawing/2014/main" id="{80FE1318-6C95-482B-BAAA-C86936C02CFB}"/>
              </a:ext>
            </a:extLst>
          </p:cNvPr>
          <p:cNvSpPr>
            <a:spLocks noGrp="1"/>
          </p:cNvSpPr>
          <p:nvPr>
            <p:ph type="pic" sz="quarter" idx="15"/>
          </p:nvPr>
        </p:nvSpPr>
        <p:spPr>
          <a:xfrm>
            <a:off x="4812087" y="1833638"/>
            <a:ext cx="2265291" cy="2238622"/>
          </a:xfrm>
          <a:prstGeom prst="rect">
            <a:avLst/>
          </a:prstGeom>
        </p:spPr>
        <p:txBody>
          <a:bodyPr/>
          <a:lstStyle>
            <a:lvl1pPr marL="0" indent="0">
              <a:buNone/>
              <a:defRPr/>
            </a:lvl1pPr>
          </a:lstStyle>
          <a:p>
            <a:endParaRPr lang="en-US" dirty="0"/>
          </a:p>
        </p:txBody>
      </p:sp>
      <p:sp>
        <p:nvSpPr>
          <p:cNvPr id="22" name="AutoShape 11">
            <a:extLst>
              <a:ext uri="{FF2B5EF4-FFF2-40B4-BE49-F238E27FC236}">
                <a16:creationId xmlns:a16="http://schemas.microsoft.com/office/drawing/2014/main" id="{AF2638E6-D7D0-E579-D830-BEB0514FB8A2}"/>
              </a:ext>
            </a:extLst>
          </p:cNvPr>
          <p:cNvSpPr/>
          <p:nvPr userDrawn="1"/>
        </p:nvSpPr>
        <p:spPr>
          <a:xfrm flipV="1">
            <a:off x="4038601" y="6356350"/>
            <a:ext cx="4114800" cy="1"/>
          </a:xfrm>
          <a:prstGeom prst="line">
            <a:avLst/>
          </a:prstGeom>
          <a:ln w="76200" cap="flat">
            <a:solidFill>
              <a:srgbClr val="005C83"/>
            </a:solidFill>
            <a:prstDash val="solid"/>
            <a:headEnd type="none" w="sm" len="sm"/>
            <a:tailEnd type="none" w="sm" len="sm"/>
          </a:ln>
        </p:spPr>
        <p:txBody>
          <a:bodyPr/>
          <a:lstStyle/>
          <a:p>
            <a:endParaRPr lang="en-US">
              <a:solidFill>
                <a:prstClr val="black"/>
              </a:solidFill>
              <a:latin typeface="Calibri"/>
            </a:endParaRPr>
          </a:p>
        </p:txBody>
      </p:sp>
      <p:sp>
        <p:nvSpPr>
          <p:cNvPr id="24" name="Text Placeholder 23">
            <a:extLst>
              <a:ext uri="{FF2B5EF4-FFF2-40B4-BE49-F238E27FC236}">
                <a16:creationId xmlns:a16="http://schemas.microsoft.com/office/drawing/2014/main" id="{0AA24EF0-8C6B-AC84-857D-4EF3BF8C9FA7}"/>
              </a:ext>
            </a:extLst>
          </p:cNvPr>
          <p:cNvSpPr>
            <a:spLocks noGrp="1"/>
          </p:cNvSpPr>
          <p:nvPr>
            <p:ph type="body" sz="quarter" idx="16" hasCustomPrompt="1"/>
          </p:nvPr>
        </p:nvSpPr>
        <p:spPr>
          <a:xfrm>
            <a:off x="144039" y="4216782"/>
            <a:ext cx="2065761" cy="360363"/>
          </a:xfrm>
        </p:spPr>
        <p:txBody>
          <a:bodyPr>
            <a:noAutofit/>
          </a:bodyPr>
          <a:lstStyle>
            <a:lvl1pPr marL="0" indent="0" algn="ctr">
              <a:buNone/>
              <a:defRPr sz="1800" b="1">
                <a:solidFill>
                  <a:srgbClr val="060D4B"/>
                </a:solidFill>
                <a:latin typeface="Avenir Next LT Pro" panose="020B0504020202020204" pitchFamily="34" charset="0"/>
              </a:defRPr>
            </a:lvl1pPr>
          </a:lstStyle>
          <a:p>
            <a:pPr lvl="0"/>
            <a:r>
              <a:rPr lang="en-US" dirty="0"/>
              <a:t>Attorney Name</a:t>
            </a:r>
          </a:p>
        </p:txBody>
      </p:sp>
      <p:sp>
        <p:nvSpPr>
          <p:cNvPr id="26" name="Text Placeholder 25">
            <a:extLst>
              <a:ext uri="{FF2B5EF4-FFF2-40B4-BE49-F238E27FC236}">
                <a16:creationId xmlns:a16="http://schemas.microsoft.com/office/drawing/2014/main" id="{4728803F-5448-03DE-C7F5-5226E187062B}"/>
              </a:ext>
            </a:extLst>
          </p:cNvPr>
          <p:cNvSpPr>
            <a:spLocks noGrp="1"/>
          </p:cNvSpPr>
          <p:nvPr>
            <p:ph type="body" sz="quarter" idx="17" hasCustomPrompt="1"/>
          </p:nvPr>
        </p:nvSpPr>
        <p:spPr>
          <a:xfrm>
            <a:off x="144039" y="4693648"/>
            <a:ext cx="2065762" cy="360364"/>
          </a:xfrm>
        </p:spPr>
        <p:txBody>
          <a:bodyPr>
            <a:normAutofit/>
          </a:bodyPr>
          <a:lstStyle>
            <a:lvl1pPr marL="0" indent="0" algn="ctr">
              <a:buNone/>
              <a:defRPr sz="1600">
                <a:solidFill>
                  <a:srgbClr val="060D4B"/>
                </a:solidFill>
              </a:defRPr>
            </a:lvl1pPr>
          </a:lstStyle>
          <a:p>
            <a:pPr lvl="0"/>
            <a:r>
              <a:rPr lang="en-US" dirty="0"/>
              <a:t>Additional info</a:t>
            </a:r>
          </a:p>
        </p:txBody>
      </p:sp>
      <p:sp>
        <p:nvSpPr>
          <p:cNvPr id="32" name="Text Placeholder 31">
            <a:extLst>
              <a:ext uri="{FF2B5EF4-FFF2-40B4-BE49-F238E27FC236}">
                <a16:creationId xmlns:a16="http://schemas.microsoft.com/office/drawing/2014/main" id="{1C2E1075-C7F2-701D-BDD2-5D653313AC43}"/>
              </a:ext>
            </a:extLst>
          </p:cNvPr>
          <p:cNvSpPr>
            <a:spLocks noGrp="1"/>
          </p:cNvSpPr>
          <p:nvPr>
            <p:ph type="body" sz="quarter" idx="18" hasCustomPrompt="1"/>
          </p:nvPr>
        </p:nvSpPr>
        <p:spPr>
          <a:xfrm>
            <a:off x="2357550" y="4217922"/>
            <a:ext cx="2290070" cy="360363"/>
          </a:xfrm>
        </p:spPr>
        <p:txBody>
          <a:bodyPr>
            <a:normAutofit/>
          </a:bodyPr>
          <a:lstStyle>
            <a:lvl1pPr>
              <a:defRPr lang="en-US" sz="1800" b="1" kern="1200" dirty="0">
                <a:solidFill>
                  <a:srgbClr val="060D4B"/>
                </a:solidFill>
                <a:latin typeface="Avenir Next LT Pro" panose="020B0504020202020204" pitchFamily="34" charset="0"/>
                <a:ea typeface="+mn-ea"/>
                <a:cs typeface="+mn-cs"/>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Attorney Name</a:t>
            </a:r>
          </a:p>
        </p:txBody>
      </p:sp>
      <p:sp>
        <p:nvSpPr>
          <p:cNvPr id="34" name="Text Placeholder 33">
            <a:extLst>
              <a:ext uri="{FF2B5EF4-FFF2-40B4-BE49-F238E27FC236}">
                <a16:creationId xmlns:a16="http://schemas.microsoft.com/office/drawing/2014/main" id="{4E32520F-ABA1-9D00-A7EB-240416D63439}"/>
              </a:ext>
            </a:extLst>
          </p:cNvPr>
          <p:cNvSpPr>
            <a:spLocks noGrp="1"/>
          </p:cNvSpPr>
          <p:nvPr>
            <p:ph type="body" sz="quarter" idx="19" hasCustomPrompt="1"/>
          </p:nvPr>
        </p:nvSpPr>
        <p:spPr>
          <a:xfrm>
            <a:off x="2357551" y="4681009"/>
            <a:ext cx="2290069" cy="374143"/>
          </a:xfrm>
        </p:spPr>
        <p:txBody>
          <a:bodyPr>
            <a:normAutofit/>
          </a:bodyPr>
          <a:lstStyle>
            <a:lvl1pPr>
              <a:defRPr lang="en-US" sz="1600" kern="1200" dirty="0">
                <a:solidFill>
                  <a:srgbClr val="060D4B"/>
                </a:solidFill>
                <a:latin typeface="Avenir Next LT Pro" panose="020B0504020202020204" pitchFamily="34" charset="0"/>
                <a:ea typeface="+mn-ea"/>
                <a:cs typeface="+mn-cs"/>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Additional info</a:t>
            </a:r>
          </a:p>
        </p:txBody>
      </p:sp>
      <p:sp>
        <p:nvSpPr>
          <p:cNvPr id="36" name="Text Placeholder 35">
            <a:extLst>
              <a:ext uri="{FF2B5EF4-FFF2-40B4-BE49-F238E27FC236}">
                <a16:creationId xmlns:a16="http://schemas.microsoft.com/office/drawing/2014/main" id="{04E27B64-75CE-49BF-D126-2955B6B34AB2}"/>
              </a:ext>
            </a:extLst>
          </p:cNvPr>
          <p:cNvSpPr>
            <a:spLocks noGrp="1"/>
          </p:cNvSpPr>
          <p:nvPr>
            <p:ph type="body" sz="quarter" idx="20" hasCustomPrompt="1"/>
          </p:nvPr>
        </p:nvSpPr>
        <p:spPr>
          <a:xfrm>
            <a:off x="4795370" y="4215210"/>
            <a:ext cx="2290069" cy="377075"/>
          </a:xfrm>
        </p:spPr>
        <p:txBody>
          <a:bodyPr/>
          <a:lstStyle>
            <a:lvl1pPr>
              <a:defRPr lang="en-US" sz="1800" b="1"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Attorney Name</a:t>
            </a:r>
          </a:p>
          <a:p>
            <a:pPr lvl="0"/>
            <a:endParaRPr lang="en-US" dirty="0"/>
          </a:p>
        </p:txBody>
      </p:sp>
      <p:sp>
        <p:nvSpPr>
          <p:cNvPr id="38" name="Text Placeholder 37">
            <a:extLst>
              <a:ext uri="{FF2B5EF4-FFF2-40B4-BE49-F238E27FC236}">
                <a16:creationId xmlns:a16="http://schemas.microsoft.com/office/drawing/2014/main" id="{C8D04198-D0AA-F1D7-A6D1-59D636C838E4}"/>
              </a:ext>
            </a:extLst>
          </p:cNvPr>
          <p:cNvSpPr>
            <a:spLocks noGrp="1"/>
          </p:cNvSpPr>
          <p:nvPr>
            <p:ph type="body" sz="quarter" idx="21" hasCustomPrompt="1"/>
          </p:nvPr>
        </p:nvSpPr>
        <p:spPr>
          <a:xfrm>
            <a:off x="4812087" y="4678080"/>
            <a:ext cx="2290069" cy="360628"/>
          </a:xfrm>
        </p:spPr>
        <p:txBody>
          <a:bodyPr/>
          <a:lstStyle>
            <a:lvl1pPr>
              <a:defRPr lang="en-US" sz="1600"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Additional info</a:t>
            </a:r>
          </a:p>
          <a:p>
            <a:pPr lvl="0"/>
            <a:endParaRPr lang="en-US" dirty="0"/>
          </a:p>
        </p:txBody>
      </p:sp>
      <p:sp>
        <p:nvSpPr>
          <p:cNvPr id="10" name="Picture Placeholder 9">
            <a:extLst>
              <a:ext uri="{FF2B5EF4-FFF2-40B4-BE49-F238E27FC236}">
                <a16:creationId xmlns:a16="http://schemas.microsoft.com/office/drawing/2014/main" id="{E6985F3F-9F88-5B4A-0951-84194B00451E}"/>
              </a:ext>
            </a:extLst>
          </p:cNvPr>
          <p:cNvSpPr>
            <a:spLocks noGrp="1"/>
          </p:cNvSpPr>
          <p:nvPr>
            <p:ph type="pic" sz="quarter" idx="22"/>
          </p:nvPr>
        </p:nvSpPr>
        <p:spPr>
          <a:xfrm>
            <a:off x="7270335" y="1833638"/>
            <a:ext cx="2290069" cy="2238622"/>
          </a:xfrm>
        </p:spPr>
        <p:txBody>
          <a:bodyPr/>
          <a:lstStyle>
            <a:lvl1pPr marL="0" indent="0">
              <a:buNone/>
              <a:defRPr/>
            </a:lvl1pPr>
          </a:lstStyle>
          <a:p>
            <a:endParaRPr lang="en-US" dirty="0"/>
          </a:p>
        </p:txBody>
      </p:sp>
      <p:sp>
        <p:nvSpPr>
          <p:cNvPr id="16" name="Text Placeholder 15">
            <a:extLst>
              <a:ext uri="{FF2B5EF4-FFF2-40B4-BE49-F238E27FC236}">
                <a16:creationId xmlns:a16="http://schemas.microsoft.com/office/drawing/2014/main" id="{894C8750-B9EE-A3F0-A403-E5729D4AF97F}"/>
              </a:ext>
            </a:extLst>
          </p:cNvPr>
          <p:cNvSpPr>
            <a:spLocks noGrp="1"/>
          </p:cNvSpPr>
          <p:nvPr>
            <p:ph type="body" sz="quarter" idx="23" hasCustomPrompt="1"/>
          </p:nvPr>
        </p:nvSpPr>
        <p:spPr>
          <a:xfrm>
            <a:off x="7221538" y="4214813"/>
            <a:ext cx="2289175" cy="361950"/>
          </a:xfrm>
        </p:spPr>
        <p:txBody>
          <a:bodyPr/>
          <a:lstStyle>
            <a:lvl1pPr>
              <a:defRPr lang="en-US" sz="1800" b="1"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Attorney Name</a:t>
            </a:r>
          </a:p>
          <a:p>
            <a:pPr lvl="0"/>
            <a:endParaRPr lang="en-US" dirty="0"/>
          </a:p>
        </p:txBody>
      </p:sp>
      <p:sp>
        <p:nvSpPr>
          <p:cNvPr id="18" name="Text Placeholder 17">
            <a:extLst>
              <a:ext uri="{FF2B5EF4-FFF2-40B4-BE49-F238E27FC236}">
                <a16:creationId xmlns:a16="http://schemas.microsoft.com/office/drawing/2014/main" id="{B9299BC7-11CC-A752-194E-C20C1B5F75AB}"/>
              </a:ext>
            </a:extLst>
          </p:cNvPr>
          <p:cNvSpPr>
            <a:spLocks noGrp="1"/>
          </p:cNvSpPr>
          <p:nvPr>
            <p:ph type="body" sz="quarter" idx="24" hasCustomPrompt="1"/>
          </p:nvPr>
        </p:nvSpPr>
        <p:spPr>
          <a:xfrm>
            <a:off x="7221538" y="4678363"/>
            <a:ext cx="2289175" cy="360344"/>
          </a:xfrm>
        </p:spPr>
        <p:txBody>
          <a:bodyPr/>
          <a:lstStyle>
            <a:lvl1pPr>
              <a:defRPr lang="en-US" sz="1600"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Additional info</a:t>
            </a:r>
          </a:p>
          <a:p>
            <a:pPr lvl="0"/>
            <a:endParaRPr lang="en-US" dirty="0"/>
          </a:p>
        </p:txBody>
      </p:sp>
      <p:sp>
        <p:nvSpPr>
          <p:cNvPr id="20" name="Picture Placeholder 19">
            <a:extLst>
              <a:ext uri="{FF2B5EF4-FFF2-40B4-BE49-F238E27FC236}">
                <a16:creationId xmlns:a16="http://schemas.microsoft.com/office/drawing/2014/main" id="{3055D57C-CEF7-DE2A-11B0-F41D840BC650}"/>
              </a:ext>
            </a:extLst>
          </p:cNvPr>
          <p:cNvSpPr>
            <a:spLocks noGrp="1"/>
          </p:cNvSpPr>
          <p:nvPr>
            <p:ph type="pic" sz="quarter" idx="25"/>
          </p:nvPr>
        </p:nvSpPr>
        <p:spPr>
          <a:xfrm>
            <a:off x="9679665" y="1842916"/>
            <a:ext cx="2290069" cy="2238622"/>
          </a:xfrm>
        </p:spPr>
        <p:txBody>
          <a:bodyPr/>
          <a:lstStyle>
            <a:lvl1pPr marL="0" indent="0">
              <a:buNone/>
              <a:defRPr/>
            </a:lvl1pPr>
          </a:lstStyle>
          <a:p>
            <a:endParaRPr lang="en-US" dirty="0"/>
          </a:p>
        </p:txBody>
      </p:sp>
      <p:sp>
        <p:nvSpPr>
          <p:cNvPr id="12" name="Text Placeholder 11">
            <a:extLst>
              <a:ext uri="{FF2B5EF4-FFF2-40B4-BE49-F238E27FC236}">
                <a16:creationId xmlns:a16="http://schemas.microsoft.com/office/drawing/2014/main" id="{FC99A1EA-F278-9BF3-6314-9C0042738B2F}"/>
              </a:ext>
            </a:extLst>
          </p:cNvPr>
          <p:cNvSpPr>
            <a:spLocks noGrp="1"/>
          </p:cNvSpPr>
          <p:nvPr>
            <p:ph type="body" sz="quarter" idx="26" hasCustomPrompt="1"/>
          </p:nvPr>
        </p:nvSpPr>
        <p:spPr>
          <a:xfrm>
            <a:off x="9679665" y="4215209"/>
            <a:ext cx="2368296" cy="377075"/>
          </a:xfrm>
        </p:spPr>
        <p:txBody>
          <a:bodyPr/>
          <a:lstStyle>
            <a:lvl1pPr marL="0" indent="0">
              <a:buNone/>
              <a:defRPr lang="en-US" sz="1800" b="1"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Attorney Name</a:t>
            </a:r>
          </a:p>
          <a:p>
            <a:pPr lvl="0"/>
            <a:endParaRPr lang="en-US" dirty="0"/>
          </a:p>
        </p:txBody>
      </p:sp>
      <p:sp>
        <p:nvSpPr>
          <p:cNvPr id="19" name="Text Placeholder 18">
            <a:extLst>
              <a:ext uri="{FF2B5EF4-FFF2-40B4-BE49-F238E27FC236}">
                <a16:creationId xmlns:a16="http://schemas.microsoft.com/office/drawing/2014/main" id="{D5EC2F2A-2022-A710-261E-D64026674ECF}"/>
              </a:ext>
            </a:extLst>
          </p:cNvPr>
          <p:cNvSpPr>
            <a:spLocks noGrp="1"/>
          </p:cNvSpPr>
          <p:nvPr>
            <p:ph type="body" sz="quarter" idx="27" hasCustomPrompt="1"/>
          </p:nvPr>
        </p:nvSpPr>
        <p:spPr>
          <a:xfrm>
            <a:off x="9679665" y="4683612"/>
            <a:ext cx="2387600" cy="355096"/>
          </a:xfrm>
        </p:spPr>
        <p:txBody>
          <a:bodyPr>
            <a:normAutofit/>
          </a:bodyPr>
          <a:lstStyle>
            <a:lvl1pPr marL="0" indent="0" algn="ctr">
              <a:buNone/>
              <a:defRPr lang="en-US" sz="1600"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Additional info</a:t>
            </a:r>
          </a:p>
          <a:p>
            <a:pPr lvl="0"/>
            <a:endParaRPr lang="en-US" dirty="0"/>
          </a:p>
        </p:txBody>
      </p:sp>
    </p:spTree>
    <p:extLst>
      <p:ext uri="{BB962C8B-B14F-4D97-AF65-F5344CB8AC3E}">
        <p14:creationId xmlns:p14="http://schemas.microsoft.com/office/powerpoint/2010/main" val="3808454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rgbClr val="005C8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2F1CDF-54DA-C1AE-89EB-FE11426E534B}"/>
              </a:ext>
            </a:extLst>
          </p:cNvPr>
          <p:cNvSpPr/>
          <p:nvPr userDrawn="1"/>
        </p:nvSpPr>
        <p:spPr>
          <a:xfrm>
            <a:off x="417368" y="436418"/>
            <a:ext cx="11357264" cy="59851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FB33467-BDC8-BA1C-0F4D-251C912E011B}"/>
              </a:ext>
            </a:extLst>
          </p:cNvPr>
          <p:cNvSpPr>
            <a:spLocks noGrp="1"/>
          </p:cNvSpPr>
          <p:nvPr>
            <p:ph type="body" sz="quarter" idx="13" hasCustomPrompt="1"/>
          </p:nvPr>
        </p:nvSpPr>
        <p:spPr>
          <a:xfrm>
            <a:off x="606137" y="1816694"/>
            <a:ext cx="3165475" cy="520050"/>
          </a:xfrm>
        </p:spPr>
        <p:txBody>
          <a:bodyPr>
            <a:noAutofit/>
          </a:bodyPr>
          <a:lstStyle>
            <a:lvl1pPr marL="0" indent="0">
              <a:buNone/>
              <a:defRPr sz="4000" b="0">
                <a:solidFill>
                  <a:srgbClr val="060D4B"/>
                </a:solidFill>
                <a:latin typeface="Garamond" panose="02020404030301010803" pitchFamily="18" charset="0"/>
              </a:defRPr>
            </a:lvl1pPr>
          </a:lstStyle>
          <a:p>
            <a:pPr lvl="0"/>
            <a:r>
              <a:rPr lang="en-US" dirty="0"/>
              <a:t>Subtitle</a:t>
            </a:r>
          </a:p>
        </p:txBody>
      </p:sp>
      <p:sp>
        <p:nvSpPr>
          <p:cNvPr id="2" name="Title 1">
            <a:extLst>
              <a:ext uri="{FF2B5EF4-FFF2-40B4-BE49-F238E27FC236}">
                <a16:creationId xmlns:a16="http://schemas.microsoft.com/office/drawing/2014/main" id="{A1104D6A-E783-4446-4CBA-DD4B2B5420B5}"/>
              </a:ext>
            </a:extLst>
          </p:cNvPr>
          <p:cNvSpPr>
            <a:spLocks noGrp="1"/>
          </p:cNvSpPr>
          <p:nvPr>
            <p:ph type="title" hasCustomPrompt="1"/>
          </p:nvPr>
        </p:nvSpPr>
        <p:spPr>
          <a:xfrm>
            <a:off x="606137" y="689550"/>
            <a:ext cx="10515600" cy="905489"/>
          </a:xfrm>
        </p:spPr>
        <p:txBody>
          <a:bodyPr>
            <a:normAutofit/>
          </a:bodyPr>
          <a:lstStyle>
            <a:lvl1pPr>
              <a:defRPr sz="5400" b="1">
                <a:solidFill>
                  <a:srgbClr val="060D4B"/>
                </a:solidFill>
              </a:defRPr>
            </a:lvl1pPr>
          </a:lstStyle>
          <a:p>
            <a:r>
              <a:rPr lang="en-US" dirty="0"/>
              <a:t>Agenda Items</a:t>
            </a:r>
          </a:p>
        </p:txBody>
      </p:sp>
      <p:sp>
        <p:nvSpPr>
          <p:cNvPr id="8" name="Text Placeholder 7">
            <a:extLst>
              <a:ext uri="{FF2B5EF4-FFF2-40B4-BE49-F238E27FC236}">
                <a16:creationId xmlns:a16="http://schemas.microsoft.com/office/drawing/2014/main" id="{8CA1B70D-2696-0950-A55E-F99593B28CAC}"/>
              </a:ext>
            </a:extLst>
          </p:cNvPr>
          <p:cNvSpPr>
            <a:spLocks noGrp="1"/>
          </p:cNvSpPr>
          <p:nvPr>
            <p:ph type="body" sz="quarter" idx="14" hasCustomPrompt="1"/>
          </p:nvPr>
        </p:nvSpPr>
        <p:spPr>
          <a:xfrm>
            <a:off x="6809043" y="2419962"/>
            <a:ext cx="4736325" cy="1905130"/>
          </a:xfrm>
        </p:spPr>
        <p:txBody>
          <a:bodyPr anchor="ctr">
            <a:normAutofit/>
          </a:bodyPr>
          <a:lstStyle>
            <a:lvl1pPr marL="0" indent="0" algn="ctr">
              <a:buNone/>
              <a:defRPr sz="6600" b="1">
                <a:solidFill>
                  <a:srgbClr val="060D4B"/>
                </a:solidFill>
                <a:latin typeface="+mj-lt"/>
              </a:defRPr>
            </a:lvl1pPr>
          </a:lstStyle>
          <a:p>
            <a:pPr lvl="0"/>
            <a:r>
              <a:rPr lang="en-US" dirty="0"/>
              <a:t>AGENDA</a:t>
            </a:r>
          </a:p>
        </p:txBody>
      </p:sp>
      <p:sp>
        <p:nvSpPr>
          <p:cNvPr id="11" name="Text Placeholder 10">
            <a:extLst>
              <a:ext uri="{FF2B5EF4-FFF2-40B4-BE49-F238E27FC236}">
                <a16:creationId xmlns:a16="http://schemas.microsoft.com/office/drawing/2014/main" id="{CA562E86-08A4-FDB5-F723-75CE72500E84}"/>
              </a:ext>
            </a:extLst>
          </p:cNvPr>
          <p:cNvSpPr>
            <a:spLocks noGrp="1"/>
          </p:cNvSpPr>
          <p:nvPr>
            <p:ph type="body" sz="quarter" idx="15"/>
          </p:nvPr>
        </p:nvSpPr>
        <p:spPr>
          <a:xfrm>
            <a:off x="606137" y="2709609"/>
            <a:ext cx="4862546" cy="3339108"/>
          </a:xfrm>
        </p:spPr>
        <p:txBody>
          <a:bodyPr/>
          <a:lstStyle>
            <a:lvl1pPr>
              <a:defRPr>
                <a:solidFill>
                  <a:srgbClr val="005C83"/>
                </a:solidFill>
                <a:latin typeface="Arial" panose="020B0604020202020204" pitchFamily="34" charset="0"/>
                <a:cs typeface="Arial" panose="020B0604020202020204" pitchFamily="34" charset="0"/>
              </a:defRPr>
            </a:lvl1pPr>
            <a:lvl2pPr>
              <a:defRPr>
                <a:solidFill>
                  <a:srgbClr val="005C83"/>
                </a:solidFill>
              </a:defRPr>
            </a:lvl2pPr>
            <a:lvl3pPr>
              <a:defRPr>
                <a:solidFill>
                  <a:srgbClr val="005C83"/>
                </a:solidFill>
              </a:defRPr>
            </a:lvl3pPr>
            <a:lvl4pPr>
              <a:defRPr>
                <a:solidFill>
                  <a:srgbClr val="005C83"/>
                </a:solidFill>
              </a:defRPr>
            </a:lvl4pPr>
            <a:lvl5pPr>
              <a:defRPr>
                <a:solidFill>
                  <a:srgbClr val="005C83"/>
                </a:solidFill>
              </a:defRPr>
            </a:lvl5pPr>
          </a:lstStyle>
          <a:p>
            <a:pPr lvl="0"/>
            <a:r>
              <a:rPr lang="en-US" dirty="0"/>
              <a:t>Click to edit Master text styles</a:t>
            </a:r>
          </a:p>
        </p:txBody>
      </p:sp>
    </p:spTree>
    <p:extLst>
      <p:ext uri="{BB962C8B-B14F-4D97-AF65-F5344CB8AC3E}">
        <p14:creationId xmlns:p14="http://schemas.microsoft.com/office/powerpoint/2010/main" val="430514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Blank">
    <p:bg>
      <p:bgPr>
        <a:solidFill>
          <a:srgbClr val="005C8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2F1CDF-54DA-C1AE-89EB-FE11426E534B}"/>
              </a:ext>
            </a:extLst>
          </p:cNvPr>
          <p:cNvSpPr/>
          <p:nvPr userDrawn="1"/>
        </p:nvSpPr>
        <p:spPr>
          <a:xfrm>
            <a:off x="325582" y="349857"/>
            <a:ext cx="11551227" cy="61622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FB33467-BDC8-BA1C-0F4D-251C912E011B}"/>
              </a:ext>
            </a:extLst>
          </p:cNvPr>
          <p:cNvSpPr>
            <a:spLocks noGrp="1"/>
          </p:cNvSpPr>
          <p:nvPr>
            <p:ph type="body" sz="quarter" idx="13" hasCustomPrompt="1"/>
          </p:nvPr>
        </p:nvSpPr>
        <p:spPr>
          <a:xfrm>
            <a:off x="519545" y="1743114"/>
            <a:ext cx="3165475" cy="570716"/>
          </a:xfrm>
        </p:spPr>
        <p:txBody>
          <a:bodyPr>
            <a:noAutofit/>
          </a:bodyPr>
          <a:lstStyle>
            <a:lvl1pPr marL="0" indent="0">
              <a:buNone/>
              <a:defRPr sz="4400" b="0">
                <a:solidFill>
                  <a:srgbClr val="060D4B"/>
                </a:solidFill>
                <a:latin typeface="Garamond" panose="02020404030301010803" pitchFamily="18" charset="0"/>
              </a:defRPr>
            </a:lvl1pPr>
          </a:lstStyle>
          <a:p>
            <a:pPr lvl="0"/>
            <a:r>
              <a:rPr lang="en-US" dirty="0"/>
              <a:t>Subtitle</a:t>
            </a:r>
          </a:p>
        </p:txBody>
      </p:sp>
      <p:sp>
        <p:nvSpPr>
          <p:cNvPr id="2" name="Title 1">
            <a:extLst>
              <a:ext uri="{FF2B5EF4-FFF2-40B4-BE49-F238E27FC236}">
                <a16:creationId xmlns:a16="http://schemas.microsoft.com/office/drawing/2014/main" id="{A1104D6A-E783-4446-4CBA-DD4B2B5420B5}"/>
              </a:ext>
            </a:extLst>
          </p:cNvPr>
          <p:cNvSpPr>
            <a:spLocks noGrp="1"/>
          </p:cNvSpPr>
          <p:nvPr>
            <p:ph type="title" hasCustomPrompt="1"/>
          </p:nvPr>
        </p:nvSpPr>
        <p:spPr>
          <a:xfrm>
            <a:off x="519545" y="527628"/>
            <a:ext cx="10515600" cy="1124276"/>
          </a:xfrm>
        </p:spPr>
        <p:txBody>
          <a:bodyPr>
            <a:normAutofit/>
          </a:bodyPr>
          <a:lstStyle>
            <a:lvl1pPr>
              <a:defRPr sz="6000" b="1">
                <a:solidFill>
                  <a:srgbClr val="060D4B"/>
                </a:solidFill>
              </a:defRPr>
            </a:lvl1pPr>
          </a:lstStyle>
          <a:p>
            <a:r>
              <a:rPr lang="en-US" dirty="0"/>
              <a:t>Slide Title</a:t>
            </a:r>
          </a:p>
        </p:txBody>
      </p:sp>
      <p:sp>
        <p:nvSpPr>
          <p:cNvPr id="8" name="Text Placeholder 7">
            <a:extLst>
              <a:ext uri="{FF2B5EF4-FFF2-40B4-BE49-F238E27FC236}">
                <a16:creationId xmlns:a16="http://schemas.microsoft.com/office/drawing/2014/main" id="{60B55727-69C8-F3E8-3593-1043697E9CEF}"/>
              </a:ext>
            </a:extLst>
          </p:cNvPr>
          <p:cNvSpPr>
            <a:spLocks noGrp="1"/>
          </p:cNvSpPr>
          <p:nvPr>
            <p:ph type="body" sz="quarter" idx="14"/>
          </p:nvPr>
        </p:nvSpPr>
        <p:spPr>
          <a:xfrm>
            <a:off x="519545" y="2743200"/>
            <a:ext cx="10917238" cy="3427154"/>
          </a:xfrm>
        </p:spPr>
        <p:txBody>
          <a:bodyPr/>
          <a:lstStyle>
            <a:lvl1pPr>
              <a:defRPr b="0">
                <a:solidFill>
                  <a:srgbClr val="005C83"/>
                </a:solidFill>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35373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Color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57D8BC6-3121-BD17-E3A5-BF8961984855}"/>
              </a:ext>
            </a:extLst>
          </p:cNvPr>
          <p:cNvSpPr>
            <a:spLocks noGrp="1"/>
          </p:cNvSpPr>
          <p:nvPr>
            <p:ph type="body" sz="quarter" idx="10" hasCustomPrompt="1"/>
          </p:nvPr>
        </p:nvSpPr>
        <p:spPr>
          <a:xfrm>
            <a:off x="449993" y="363496"/>
            <a:ext cx="4924425" cy="743736"/>
          </a:xfrm>
        </p:spPr>
        <p:txBody>
          <a:bodyPr>
            <a:normAutofit/>
          </a:bodyPr>
          <a:lstStyle>
            <a:lvl1pPr marL="0" indent="0">
              <a:buNone/>
              <a:defRPr lang="en-US" sz="5400" b="1" kern="1200" dirty="0">
                <a:solidFill>
                  <a:srgbClr val="060D4B"/>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dirty="0"/>
              <a:t>Slide Title</a:t>
            </a:r>
          </a:p>
        </p:txBody>
      </p:sp>
      <p:sp>
        <p:nvSpPr>
          <p:cNvPr id="9" name="Text Placeholder 8">
            <a:extLst>
              <a:ext uri="{FF2B5EF4-FFF2-40B4-BE49-F238E27FC236}">
                <a16:creationId xmlns:a16="http://schemas.microsoft.com/office/drawing/2014/main" id="{3CF7EC3F-2AEA-B399-B6E7-8A757F4767BD}"/>
              </a:ext>
            </a:extLst>
          </p:cNvPr>
          <p:cNvSpPr>
            <a:spLocks noGrp="1"/>
          </p:cNvSpPr>
          <p:nvPr>
            <p:ph type="body" sz="quarter" idx="11" hasCustomPrompt="1"/>
          </p:nvPr>
        </p:nvSpPr>
        <p:spPr>
          <a:xfrm>
            <a:off x="493536" y="1262742"/>
            <a:ext cx="4010025" cy="640894"/>
          </a:xfrm>
        </p:spPr>
        <p:txBody>
          <a:bodyPr>
            <a:noAutofit/>
          </a:bodyPr>
          <a:lstStyle>
            <a:lvl1pPr marL="0" indent="0">
              <a:buNone/>
              <a:defRPr lang="en-US" sz="4000" b="0" kern="1200" dirty="0">
                <a:solidFill>
                  <a:srgbClr val="060D4B"/>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dirty="0"/>
              <a:t>Subtitle</a:t>
            </a:r>
          </a:p>
        </p:txBody>
      </p:sp>
      <p:sp>
        <p:nvSpPr>
          <p:cNvPr id="10" name="Rectangle 9">
            <a:extLst>
              <a:ext uri="{FF2B5EF4-FFF2-40B4-BE49-F238E27FC236}">
                <a16:creationId xmlns:a16="http://schemas.microsoft.com/office/drawing/2014/main" id="{9586FFA5-2D0F-936E-D73E-9B76004B9F5F}"/>
              </a:ext>
            </a:extLst>
          </p:cNvPr>
          <p:cNvSpPr/>
          <p:nvPr userDrawn="1"/>
        </p:nvSpPr>
        <p:spPr>
          <a:xfrm>
            <a:off x="6096000" y="0"/>
            <a:ext cx="6149218"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FB37BB03-5D56-EBB8-14CC-9822D8D1BBB8}"/>
              </a:ext>
            </a:extLst>
          </p:cNvPr>
          <p:cNvCxnSpPr>
            <a:cxnSpLocks/>
          </p:cNvCxnSpPr>
          <p:nvPr userDrawn="1"/>
        </p:nvCxnSpPr>
        <p:spPr>
          <a:xfrm>
            <a:off x="6096000" y="662075"/>
            <a:ext cx="6311317" cy="0"/>
          </a:xfrm>
          <a:prstGeom prst="line">
            <a:avLst/>
          </a:prstGeom>
          <a:ln w="28575">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3" name="Text Placeholder 2">
            <a:extLst>
              <a:ext uri="{FF2B5EF4-FFF2-40B4-BE49-F238E27FC236}">
                <a16:creationId xmlns:a16="http://schemas.microsoft.com/office/drawing/2014/main" id="{922FEAA6-24E7-9A5E-390A-15E26ACE741B}"/>
              </a:ext>
            </a:extLst>
          </p:cNvPr>
          <p:cNvSpPr>
            <a:spLocks noGrp="1"/>
          </p:cNvSpPr>
          <p:nvPr>
            <p:ph type="body" sz="quarter" idx="12"/>
          </p:nvPr>
        </p:nvSpPr>
        <p:spPr>
          <a:xfrm>
            <a:off x="449263" y="2189163"/>
            <a:ext cx="5484812" cy="4467225"/>
          </a:xfrm>
        </p:spPr>
        <p:txBody>
          <a:bodyPr/>
          <a:lstStyle>
            <a:lvl1pPr>
              <a:defRPr>
                <a:solidFill>
                  <a:srgbClr val="005C83"/>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stStyle>
          <a:p>
            <a:pPr lvl="0"/>
            <a:r>
              <a:rPr lang="en-US" dirty="0"/>
              <a:t>Click to edit Master text styles</a:t>
            </a:r>
          </a:p>
          <a:p>
            <a:pPr lvl="1"/>
            <a:endParaRPr lang="en-US" dirty="0"/>
          </a:p>
        </p:txBody>
      </p:sp>
    </p:spTree>
    <p:extLst>
      <p:ext uri="{BB962C8B-B14F-4D97-AF65-F5344CB8AC3E}">
        <p14:creationId xmlns:p14="http://schemas.microsoft.com/office/powerpoint/2010/main" val="739807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Photo">
    <p:bg>
      <p:bgPr>
        <a:solidFill>
          <a:srgbClr val="005C83"/>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B7DDD8C-B260-6A37-E493-ADDC06260CF0}"/>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4" name="Footer Placeholder 3">
            <a:extLst>
              <a:ext uri="{FF2B5EF4-FFF2-40B4-BE49-F238E27FC236}">
                <a16:creationId xmlns:a16="http://schemas.microsoft.com/office/drawing/2014/main" id="{CDF4D527-1F16-87EA-1047-CBA914DD830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5C7E97F-F541-29E0-F8F2-58E2359D981D}"/>
              </a:ext>
            </a:extLst>
          </p:cNvPr>
          <p:cNvSpPr>
            <a:spLocks noGrp="1"/>
          </p:cNvSpPr>
          <p:nvPr>
            <p:ph type="sldNum" sz="quarter" idx="12"/>
          </p:nvPr>
        </p:nvSpPr>
        <p:spPr/>
        <p:txBody>
          <a:bodyPr/>
          <a:lstStyle/>
          <a:p>
            <a:fld id="{353DFB36-9E01-4276-B29F-947D1AED6D87}" type="slidenum">
              <a:rPr lang="en-US" smtClean="0"/>
              <a:t>‹#›</a:t>
            </a:fld>
            <a:endParaRPr lang="en-US"/>
          </a:p>
        </p:txBody>
      </p:sp>
      <p:sp>
        <p:nvSpPr>
          <p:cNvPr id="7" name="Rectangle 6">
            <a:extLst>
              <a:ext uri="{FF2B5EF4-FFF2-40B4-BE49-F238E27FC236}">
                <a16:creationId xmlns:a16="http://schemas.microsoft.com/office/drawing/2014/main" id="{052F1CDF-54DA-C1AE-89EB-FE11426E534B}"/>
              </a:ext>
            </a:extLst>
          </p:cNvPr>
          <p:cNvSpPr/>
          <p:nvPr userDrawn="1"/>
        </p:nvSpPr>
        <p:spPr>
          <a:xfrm>
            <a:off x="311727" y="436418"/>
            <a:ext cx="11568545" cy="59851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FB33467-BDC8-BA1C-0F4D-251C912E011B}"/>
              </a:ext>
            </a:extLst>
          </p:cNvPr>
          <p:cNvSpPr>
            <a:spLocks noGrp="1"/>
          </p:cNvSpPr>
          <p:nvPr>
            <p:ph type="body" sz="quarter" idx="13" hasCustomPrompt="1"/>
          </p:nvPr>
        </p:nvSpPr>
        <p:spPr>
          <a:xfrm>
            <a:off x="5274340" y="1722746"/>
            <a:ext cx="3165475" cy="581376"/>
          </a:xfrm>
        </p:spPr>
        <p:txBody>
          <a:bodyPr>
            <a:noAutofit/>
          </a:bodyPr>
          <a:lstStyle>
            <a:lvl1pPr marL="0" indent="0">
              <a:buNone/>
              <a:defRPr sz="4000" b="0">
                <a:solidFill>
                  <a:srgbClr val="060D4B"/>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A1104D6A-E783-4446-4CBA-DD4B2B5420B5}"/>
              </a:ext>
            </a:extLst>
          </p:cNvPr>
          <p:cNvSpPr>
            <a:spLocks noGrp="1"/>
          </p:cNvSpPr>
          <p:nvPr>
            <p:ph type="title" hasCustomPrompt="1"/>
          </p:nvPr>
        </p:nvSpPr>
        <p:spPr>
          <a:xfrm>
            <a:off x="5274340" y="558729"/>
            <a:ext cx="5188527" cy="986925"/>
          </a:xfrm>
        </p:spPr>
        <p:txBody>
          <a:bodyPr>
            <a:normAutofit/>
          </a:bodyPr>
          <a:lstStyle>
            <a:lvl1pPr>
              <a:defRPr sz="5400" b="1">
                <a:solidFill>
                  <a:srgbClr val="060D4B"/>
                </a:solidFill>
              </a:defRPr>
            </a:lvl1pPr>
          </a:lstStyle>
          <a:p>
            <a:r>
              <a:rPr lang="en-US" dirty="0"/>
              <a:t>Slide Title</a:t>
            </a:r>
          </a:p>
        </p:txBody>
      </p:sp>
      <p:cxnSp>
        <p:nvCxnSpPr>
          <p:cNvPr id="11" name="Straight Connector 10">
            <a:extLst>
              <a:ext uri="{FF2B5EF4-FFF2-40B4-BE49-F238E27FC236}">
                <a16:creationId xmlns:a16="http://schemas.microsoft.com/office/drawing/2014/main" id="{D1DC0A64-B768-A934-0E20-80E799443372}"/>
              </a:ext>
            </a:extLst>
          </p:cNvPr>
          <p:cNvCxnSpPr>
            <a:cxnSpLocks/>
          </p:cNvCxnSpPr>
          <p:nvPr userDrawn="1"/>
        </p:nvCxnSpPr>
        <p:spPr>
          <a:xfrm>
            <a:off x="5339655" y="2606634"/>
            <a:ext cx="6093455"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E0361DAD-A6B9-6720-1B82-2B23D6BC7BF4}"/>
              </a:ext>
            </a:extLst>
          </p:cNvPr>
          <p:cNvSpPr/>
          <p:nvPr userDrawn="1"/>
        </p:nvSpPr>
        <p:spPr>
          <a:xfrm>
            <a:off x="0" y="0"/>
            <a:ext cx="4759036" cy="6858000"/>
          </a:xfrm>
          <a:prstGeom prst="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96AC6B98-2A24-2DA7-4B8C-34DFA9789785}"/>
              </a:ext>
            </a:extLst>
          </p:cNvPr>
          <p:cNvSpPr>
            <a:spLocks noGrp="1"/>
          </p:cNvSpPr>
          <p:nvPr>
            <p:ph type="body" sz="quarter" idx="14"/>
          </p:nvPr>
        </p:nvSpPr>
        <p:spPr>
          <a:xfrm>
            <a:off x="5339655" y="2909146"/>
            <a:ext cx="6208713" cy="3209925"/>
          </a:xfrm>
        </p:spPr>
        <p:txBody>
          <a:bodyPr/>
          <a:lstStyle>
            <a:lvl1pPr>
              <a:defRPr>
                <a:solidFill>
                  <a:srgbClr val="005C83"/>
                </a:solidFill>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2218267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Photo Option Two">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27056297-C61C-CE7E-7DF1-8D94987CB8EB}"/>
              </a:ext>
            </a:extLst>
          </p:cNvPr>
          <p:cNvSpPr txBox="1"/>
          <p:nvPr userDrawn="1"/>
        </p:nvSpPr>
        <p:spPr>
          <a:xfrm>
            <a:off x="8929254" y="0"/>
            <a:ext cx="3262745" cy="6858000"/>
          </a:xfrm>
          <a:prstGeom prst="rect">
            <a:avLst/>
          </a:prstGeom>
          <a:solidFill>
            <a:srgbClr val="005C83"/>
          </a:solidFill>
        </p:spPr>
        <p:txBody>
          <a:bodyPr wrap="square" rtlCol="0">
            <a:spAutoFit/>
          </a:bodyPr>
          <a:lstStyle/>
          <a:p>
            <a:endParaRPr lang="en-US" dirty="0"/>
          </a:p>
        </p:txBody>
      </p:sp>
      <p:sp>
        <p:nvSpPr>
          <p:cNvPr id="26" name="Picture Placeholder 25">
            <a:extLst>
              <a:ext uri="{FF2B5EF4-FFF2-40B4-BE49-F238E27FC236}">
                <a16:creationId xmlns:a16="http://schemas.microsoft.com/office/drawing/2014/main" id="{88F87E84-79E0-67D9-2E3C-C9320305708C}"/>
              </a:ext>
            </a:extLst>
          </p:cNvPr>
          <p:cNvSpPr>
            <a:spLocks noGrp="1"/>
          </p:cNvSpPr>
          <p:nvPr>
            <p:ph type="pic" sz="quarter" idx="10"/>
          </p:nvPr>
        </p:nvSpPr>
        <p:spPr>
          <a:xfrm>
            <a:off x="6788727" y="1129145"/>
            <a:ext cx="3525982" cy="4752542"/>
          </a:xfrm>
        </p:spPr>
        <p:txBody>
          <a:bodyPr/>
          <a:lstStyle/>
          <a:p>
            <a:endParaRPr lang="en-US"/>
          </a:p>
        </p:txBody>
      </p:sp>
      <p:sp>
        <p:nvSpPr>
          <p:cNvPr id="28" name="Text Placeholder 27">
            <a:extLst>
              <a:ext uri="{FF2B5EF4-FFF2-40B4-BE49-F238E27FC236}">
                <a16:creationId xmlns:a16="http://schemas.microsoft.com/office/drawing/2014/main" id="{265B3E47-4762-B34D-35F0-1A6EAAD1FCAE}"/>
              </a:ext>
            </a:extLst>
          </p:cNvPr>
          <p:cNvSpPr>
            <a:spLocks noGrp="1"/>
          </p:cNvSpPr>
          <p:nvPr>
            <p:ph type="body" sz="quarter" idx="11" hasCustomPrompt="1"/>
          </p:nvPr>
        </p:nvSpPr>
        <p:spPr>
          <a:xfrm>
            <a:off x="536574" y="295275"/>
            <a:ext cx="4981575" cy="863275"/>
          </a:xfrm>
        </p:spPr>
        <p:txBody>
          <a:bodyPr>
            <a:noAutofit/>
          </a:bodyPr>
          <a:lstStyle>
            <a:lvl1pPr marL="0" indent="0">
              <a:buNone/>
              <a:defRPr sz="6000" b="1">
                <a:solidFill>
                  <a:srgbClr val="060D4B"/>
                </a:solidFill>
                <a:latin typeface="+mj-lt"/>
              </a:defRPr>
            </a:lvl1pPr>
          </a:lstStyle>
          <a:p>
            <a:pPr lvl="0"/>
            <a:r>
              <a:rPr lang="en-US" dirty="0"/>
              <a:t>Slide Title</a:t>
            </a:r>
          </a:p>
        </p:txBody>
      </p:sp>
      <p:sp>
        <p:nvSpPr>
          <p:cNvPr id="30" name="Text Placeholder 29">
            <a:extLst>
              <a:ext uri="{FF2B5EF4-FFF2-40B4-BE49-F238E27FC236}">
                <a16:creationId xmlns:a16="http://schemas.microsoft.com/office/drawing/2014/main" id="{83D10496-77CB-7CA2-9691-0E3D79793BAC}"/>
              </a:ext>
            </a:extLst>
          </p:cNvPr>
          <p:cNvSpPr>
            <a:spLocks noGrp="1"/>
          </p:cNvSpPr>
          <p:nvPr>
            <p:ph type="body" sz="quarter" idx="12" hasCustomPrompt="1"/>
          </p:nvPr>
        </p:nvSpPr>
        <p:spPr>
          <a:xfrm>
            <a:off x="554038" y="1318094"/>
            <a:ext cx="2473325" cy="519113"/>
          </a:xfrm>
        </p:spPr>
        <p:txBody>
          <a:bodyPr>
            <a:noAutofit/>
          </a:bodyPr>
          <a:lstStyle>
            <a:lvl1pPr marL="0" indent="0">
              <a:buNone/>
              <a:defRPr sz="4000" b="0">
                <a:solidFill>
                  <a:srgbClr val="060D4B"/>
                </a:solidFill>
                <a:latin typeface="+mj-lt"/>
              </a:defRPr>
            </a:lvl1pPr>
          </a:lstStyle>
          <a:p>
            <a:pPr lvl="0"/>
            <a:r>
              <a:rPr lang="en-US" dirty="0"/>
              <a:t>Subtitle</a:t>
            </a:r>
          </a:p>
        </p:txBody>
      </p:sp>
      <p:sp>
        <p:nvSpPr>
          <p:cNvPr id="5" name="Text Placeholder 4">
            <a:extLst>
              <a:ext uri="{FF2B5EF4-FFF2-40B4-BE49-F238E27FC236}">
                <a16:creationId xmlns:a16="http://schemas.microsoft.com/office/drawing/2014/main" id="{8199F38A-51B6-8F8E-5F18-AA1655432218}"/>
              </a:ext>
            </a:extLst>
          </p:cNvPr>
          <p:cNvSpPr>
            <a:spLocks noGrp="1"/>
          </p:cNvSpPr>
          <p:nvPr>
            <p:ph type="body" sz="quarter" idx="13"/>
          </p:nvPr>
        </p:nvSpPr>
        <p:spPr>
          <a:xfrm>
            <a:off x="554038" y="2164702"/>
            <a:ext cx="5834062" cy="4292276"/>
          </a:xfrm>
        </p:spPr>
        <p:txBody>
          <a:bodyPr/>
          <a:lstStyle>
            <a:lvl1pPr>
              <a:defRPr>
                <a:solidFill>
                  <a:srgbClr val="005C83"/>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dirty="0"/>
              <a:t>Click to edit Master text styles</a:t>
            </a:r>
          </a:p>
          <a:p>
            <a:pPr lvl="1"/>
            <a:endParaRPr lang="en-US" dirty="0"/>
          </a:p>
        </p:txBody>
      </p:sp>
    </p:spTree>
    <p:extLst>
      <p:ext uri="{BB962C8B-B14F-4D97-AF65-F5344CB8AC3E}">
        <p14:creationId xmlns:p14="http://schemas.microsoft.com/office/powerpoint/2010/main" val="720168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DC0B3CF-CF9C-4FB7-5C4D-8257ECDCB2C5}"/>
              </a:ext>
            </a:extLst>
          </p:cNvPr>
          <p:cNvSpPr>
            <a:spLocks noGrp="1"/>
          </p:cNvSpPr>
          <p:nvPr>
            <p:ph type="body" sz="quarter" idx="10" hasCustomPrompt="1"/>
          </p:nvPr>
        </p:nvSpPr>
        <p:spPr>
          <a:xfrm>
            <a:off x="435622" y="361269"/>
            <a:ext cx="5772150" cy="765175"/>
          </a:xfrm>
        </p:spPr>
        <p:txBody>
          <a:bodyPr>
            <a:noAutofit/>
          </a:bodyPr>
          <a:lstStyle>
            <a:lvl1pPr marL="0" indent="0">
              <a:buNone/>
              <a:defRPr sz="6000" b="1">
                <a:solidFill>
                  <a:srgbClr val="060D4B"/>
                </a:solidFill>
                <a:latin typeface="+mj-lt"/>
              </a:defRPr>
            </a:lvl1pPr>
          </a:lstStyle>
          <a:p>
            <a:pPr lvl="0"/>
            <a:r>
              <a:rPr lang="en-US" dirty="0"/>
              <a:t>Slide Title</a:t>
            </a:r>
          </a:p>
        </p:txBody>
      </p:sp>
      <p:cxnSp>
        <p:nvCxnSpPr>
          <p:cNvPr id="8" name="Straight Connector 7">
            <a:extLst>
              <a:ext uri="{FF2B5EF4-FFF2-40B4-BE49-F238E27FC236}">
                <a16:creationId xmlns:a16="http://schemas.microsoft.com/office/drawing/2014/main" id="{A33FE37F-DD83-432A-1D24-A7160D8E1519}"/>
              </a:ext>
            </a:extLst>
          </p:cNvPr>
          <p:cNvCxnSpPr/>
          <p:nvPr userDrawn="1"/>
        </p:nvCxnSpPr>
        <p:spPr>
          <a:xfrm>
            <a:off x="7915064" y="562595"/>
            <a:ext cx="3999722" cy="0"/>
          </a:xfrm>
          <a:prstGeom prst="line">
            <a:avLst/>
          </a:prstGeom>
          <a:ln w="28575">
            <a:solidFill>
              <a:srgbClr val="005C83"/>
            </a:solidFill>
          </a:ln>
        </p:spPr>
        <p:style>
          <a:lnRef idx="2">
            <a:schemeClr val="accent1"/>
          </a:lnRef>
          <a:fillRef idx="0">
            <a:schemeClr val="accent1"/>
          </a:fillRef>
          <a:effectRef idx="1">
            <a:schemeClr val="accent1"/>
          </a:effectRef>
          <a:fontRef idx="minor">
            <a:schemeClr val="tx1"/>
          </a:fontRef>
        </p:style>
      </p:cxnSp>
      <p:sp>
        <p:nvSpPr>
          <p:cNvPr id="13" name="Flowchart: Alternate Process 12">
            <a:extLst>
              <a:ext uri="{FF2B5EF4-FFF2-40B4-BE49-F238E27FC236}">
                <a16:creationId xmlns:a16="http://schemas.microsoft.com/office/drawing/2014/main" id="{4684CAE8-EB15-0CD9-22ED-5BFB08E7EE29}"/>
              </a:ext>
            </a:extLst>
          </p:cNvPr>
          <p:cNvSpPr/>
          <p:nvPr userDrawn="1"/>
        </p:nvSpPr>
        <p:spPr>
          <a:xfrm>
            <a:off x="358923" y="1822579"/>
            <a:ext cx="3584814" cy="4528457"/>
          </a:xfrm>
          <a:prstGeom prst="flowChartAlternateProces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Alternate Process 13">
            <a:extLst>
              <a:ext uri="{FF2B5EF4-FFF2-40B4-BE49-F238E27FC236}">
                <a16:creationId xmlns:a16="http://schemas.microsoft.com/office/drawing/2014/main" id="{B9B180FB-62DC-2406-0593-B1E22C13D982}"/>
              </a:ext>
            </a:extLst>
          </p:cNvPr>
          <p:cNvSpPr/>
          <p:nvPr userDrawn="1"/>
        </p:nvSpPr>
        <p:spPr>
          <a:xfrm>
            <a:off x="4271863" y="1822579"/>
            <a:ext cx="3707363" cy="4528457"/>
          </a:xfrm>
          <a:prstGeom prst="flowChartAlternateProces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Alternate Process 14">
            <a:extLst>
              <a:ext uri="{FF2B5EF4-FFF2-40B4-BE49-F238E27FC236}">
                <a16:creationId xmlns:a16="http://schemas.microsoft.com/office/drawing/2014/main" id="{169C6D72-D32C-55DB-43F4-A047FADF7224}"/>
              </a:ext>
            </a:extLst>
          </p:cNvPr>
          <p:cNvSpPr/>
          <p:nvPr userDrawn="1"/>
        </p:nvSpPr>
        <p:spPr>
          <a:xfrm>
            <a:off x="8307353" y="1822579"/>
            <a:ext cx="3707363" cy="4528457"/>
          </a:xfrm>
          <a:prstGeom prst="flowChartAlternateProces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F9034DAC-F6EB-E3DB-E1A8-29954BD6E496}"/>
              </a:ext>
            </a:extLst>
          </p:cNvPr>
          <p:cNvSpPr>
            <a:spLocks noGrp="1"/>
          </p:cNvSpPr>
          <p:nvPr>
            <p:ph sz="quarter" idx="11"/>
          </p:nvPr>
        </p:nvSpPr>
        <p:spPr>
          <a:xfrm>
            <a:off x="741734" y="2299814"/>
            <a:ext cx="2755900" cy="3644900"/>
          </a:xfrm>
        </p:spPr>
        <p:txBody>
          <a:bodyPr/>
          <a:lstStyle>
            <a:lvl1pPr>
              <a:defRPr>
                <a:solidFill>
                  <a:schemeClr val="bg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1" name="Content Placeholder 20">
            <a:extLst>
              <a:ext uri="{FF2B5EF4-FFF2-40B4-BE49-F238E27FC236}">
                <a16:creationId xmlns:a16="http://schemas.microsoft.com/office/drawing/2014/main" id="{754F11CF-00C5-199D-5D85-CC0E8B56B4F9}"/>
              </a:ext>
            </a:extLst>
          </p:cNvPr>
          <p:cNvSpPr>
            <a:spLocks noGrp="1"/>
          </p:cNvSpPr>
          <p:nvPr>
            <p:ph sz="quarter" idx="12"/>
          </p:nvPr>
        </p:nvSpPr>
        <p:spPr>
          <a:xfrm>
            <a:off x="4642222" y="2299814"/>
            <a:ext cx="3067050" cy="3644900"/>
          </a:xfrm>
        </p:spPr>
        <p:txBody>
          <a:bodyPr/>
          <a:lstStyle>
            <a:lvl1pPr>
              <a:defRPr>
                <a:solidFill>
                  <a:schemeClr val="bg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3" name="Content Placeholder 22">
            <a:extLst>
              <a:ext uri="{FF2B5EF4-FFF2-40B4-BE49-F238E27FC236}">
                <a16:creationId xmlns:a16="http://schemas.microsoft.com/office/drawing/2014/main" id="{7E91575E-0ED2-3854-CA89-803B8E817E62}"/>
              </a:ext>
            </a:extLst>
          </p:cNvPr>
          <p:cNvSpPr>
            <a:spLocks noGrp="1"/>
          </p:cNvSpPr>
          <p:nvPr>
            <p:ph sz="quarter" idx="13"/>
          </p:nvPr>
        </p:nvSpPr>
        <p:spPr>
          <a:xfrm>
            <a:off x="8634784" y="2299814"/>
            <a:ext cx="3036888" cy="3644900"/>
          </a:xfrm>
        </p:spPr>
        <p:txBody>
          <a:bodyPr/>
          <a:lstStyle>
            <a:lvl1pPr>
              <a:defRPr>
                <a:solidFill>
                  <a:schemeClr val="bg1"/>
                </a:solidFill>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1482553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Blank">
    <p:bg>
      <p:bgPr>
        <a:solidFill>
          <a:srgbClr val="005C83"/>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DC0B3CF-CF9C-4FB7-5C4D-8257ECDCB2C5}"/>
              </a:ext>
            </a:extLst>
          </p:cNvPr>
          <p:cNvSpPr>
            <a:spLocks noGrp="1"/>
          </p:cNvSpPr>
          <p:nvPr>
            <p:ph type="body" sz="quarter" idx="10" hasCustomPrompt="1"/>
          </p:nvPr>
        </p:nvSpPr>
        <p:spPr>
          <a:xfrm>
            <a:off x="435622" y="361269"/>
            <a:ext cx="5772150" cy="765175"/>
          </a:xfrm>
        </p:spPr>
        <p:txBody>
          <a:bodyPr>
            <a:noAutofit/>
          </a:bodyPr>
          <a:lstStyle>
            <a:lvl1pPr marL="0" indent="0">
              <a:buNone/>
              <a:defRPr sz="6600" b="1">
                <a:solidFill>
                  <a:schemeClr val="bg1"/>
                </a:solidFill>
                <a:latin typeface="+mj-lt"/>
              </a:defRPr>
            </a:lvl1pPr>
          </a:lstStyle>
          <a:p>
            <a:pPr lvl="0"/>
            <a:r>
              <a:rPr lang="en-US" dirty="0"/>
              <a:t>Slide Title</a:t>
            </a:r>
          </a:p>
        </p:txBody>
      </p:sp>
      <p:cxnSp>
        <p:nvCxnSpPr>
          <p:cNvPr id="8" name="Straight Connector 7">
            <a:extLst>
              <a:ext uri="{FF2B5EF4-FFF2-40B4-BE49-F238E27FC236}">
                <a16:creationId xmlns:a16="http://schemas.microsoft.com/office/drawing/2014/main" id="{A33FE37F-DD83-432A-1D24-A7160D8E1519}"/>
              </a:ext>
            </a:extLst>
          </p:cNvPr>
          <p:cNvCxnSpPr/>
          <p:nvPr userDrawn="1"/>
        </p:nvCxnSpPr>
        <p:spPr>
          <a:xfrm>
            <a:off x="7979226" y="578498"/>
            <a:ext cx="3999722"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13" name="Flowchart: Alternate Process 12">
            <a:extLst>
              <a:ext uri="{FF2B5EF4-FFF2-40B4-BE49-F238E27FC236}">
                <a16:creationId xmlns:a16="http://schemas.microsoft.com/office/drawing/2014/main" id="{4684CAE8-EB15-0CD9-22ED-5BFB08E7EE29}"/>
              </a:ext>
            </a:extLst>
          </p:cNvPr>
          <p:cNvSpPr/>
          <p:nvPr userDrawn="1"/>
        </p:nvSpPr>
        <p:spPr>
          <a:xfrm>
            <a:off x="311637" y="1822579"/>
            <a:ext cx="3707363" cy="4528457"/>
          </a:xfrm>
          <a:prstGeom prst="flowChartAlternate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Alternate Process 13">
            <a:extLst>
              <a:ext uri="{FF2B5EF4-FFF2-40B4-BE49-F238E27FC236}">
                <a16:creationId xmlns:a16="http://schemas.microsoft.com/office/drawing/2014/main" id="{B9B180FB-62DC-2406-0593-B1E22C13D982}"/>
              </a:ext>
            </a:extLst>
          </p:cNvPr>
          <p:cNvSpPr/>
          <p:nvPr userDrawn="1"/>
        </p:nvSpPr>
        <p:spPr>
          <a:xfrm>
            <a:off x="4232115" y="1822579"/>
            <a:ext cx="3707363" cy="4528457"/>
          </a:xfrm>
          <a:prstGeom prst="flowChartAlternate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Alternate Process 14">
            <a:extLst>
              <a:ext uri="{FF2B5EF4-FFF2-40B4-BE49-F238E27FC236}">
                <a16:creationId xmlns:a16="http://schemas.microsoft.com/office/drawing/2014/main" id="{169C6D72-D32C-55DB-43F4-A047FADF7224}"/>
              </a:ext>
            </a:extLst>
          </p:cNvPr>
          <p:cNvSpPr/>
          <p:nvPr userDrawn="1"/>
        </p:nvSpPr>
        <p:spPr>
          <a:xfrm>
            <a:off x="8173000" y="1822579"/>
            <a:ext cx="3707363" cy="4528457"/>
          </a:xfrm>
          <a:prstGeom prst="flowChartAlternate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F9034DAC-F6EB-E3DB-E1A8-29954BD6E496}"/>
              </a:ext>
            </a:extLst>
          </p:cNvPr>
          <p:cNvSpPr>
            <a:spLocks noGrp="1"/>
          </p:cNvSpPr>
          <p:nvPr>
            <p:ph sz="quarter" idx="11"/>
          </p:nvPr>
        </p:nvSpPr>
        <p:spPr>
          <a:xfrm>
            <a:off x="758825" y="2351088"/>
            <a:ext cx="2755900" cy="3644900"/>
          </a:xfrm>
        </p:spPr>
        <p:txBody>
          <a:bodyPr/>
          <a:lstStyle>
            <a:lvl1pPr>
              <a:defRPr>
                <a:solidFill>
                  <a:srgbClr val="060D4B"/>
                </a:solidFill>
                <a:latin typeface="Avenir Next LT Pro" panose="020B0504020202020204" pitchFamily="34" charset="0"/>
              </a:defRPr>
            </a:lvl1pPr>
          </a:lstStyle>
          <a:p>
            <a:pPr lvl="0"/>
            <a:r>
              <a:rPr lang="en-US" dirty="0"/>
              <a:t>Click to edit Master text styles</a:t>
            </a:r>
          </a:p>
        </p:txBody>
      </p:sp>
      <p:sp>
        <p:nvSpPr>
          <p:cNvPr id="21" name="Content Placeholder 20">
            <a:extLst>
              <a:ext uri="{FF2B5EF4-FFF2-40B4-BE49-F238E27FC236}">
                <a16:creationId xmlns:a16="http://schemas.microsoft.com/office/drawing/2014/main" id="{754F11CF-00C5-199D-5D85-CC0E8B56B4F9}"/>
              </a:ext>
            </a:extLst>
          </p:cNvPr>
          <p:cNvSpPr>
            <a:spLocks noGrp="1"/>
          </p:cNvSpPr>
          <p:nvPr>
            <p:ph sz="quarter" idx="12"/>
          </p:nvPr>
        </p:nvSpPr>
        <p:spPr>
          <a:xfrm>
            <a:off x="4659313" y="2351088"/>
            <a:ext cx="3067050" cy="3644900"/>
          </a:xfrm>
        </p:spPr>
        <p:txBody>
          <a:bodyPr/>
          <a:lstStyle>
            <a:lvl1pPr>
              <a:defRPr>
                <a:solidFill>
                  <a:srgbClr val="060D4B"/>
                </a:solidFill>
                <a:latin typeface="Avenir Next LT Pro" panose="020B0504020202020204" pitchFamily="34" charset="0"/>
              </a:defRPr>
            </a:lvl1pPr>
          </a:lstStyle>
          <a:p>
            <a:pPr lvl="0"/>
            <a:r>
              <a:rPr lang="en-US" dirty="0"/>
              <a:t>Click to edit Master text styles</a:t>
            </a:r>
          </a:p>
        </p:txBody>
      </p:sp>
      <p:sp>
        <p:nvSpPr>
          <p:cNvPr id="23" name="Content Placeholder 22">
            <a:extLst>
              <a:ext uri="{FF2B5EF4-FFF2-40B4-BE49-F238E27FC236}">
                <a16:creationId xmlns:a16="http://schemas.microsoft.com/office/drawing/2014/main" id="{7E91575E-0ED2-3854-CA89-803B8E817E62}"/>
              </a:ext>
            </a:extLst>
          </p:cNvPr>
          <p:cNvSpPr>
            <a:spLocks noGrp="1"/>
          </p:cNvSpPr>
          <p:nvPr>
            <p:ph sz="quarter" idx="13"/>
          </p:nvPr>
        </p:nvSpPr>
        <p:spPr>
          <a:xfrm>
            <a:off x="8651875" y="2351088"/>
            <a:ext cx="3036888" cy="3644900"/>
          </a:xfrm>
        </p:spPr>
        <p:txBody>
          <a:bodyPr/>
          <a:lstStyle>
            <a:lvl1pPr>
              <a:defRPr>
                <a:solidFill>
                  <a:srgbClr val="060D4B"/>
                </a:solidFill>
                <a:latin typeface="Avenir Next LT Pro" panose="020B05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4220040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7A25-5197-34DA-D08D-B5D12AF0748A}"/>
              </a:ext>
            </a:extLst>
          </p:cNvPr>
          <p:cNvSpPr>
            <a:spLocks noGrp="1"/>
          </p:cNvSpPr>
          <p:nvPr>
            <p:ph type="title" hasCustomPrompt="1"/>
          </p:nvPr>
        </p:nvSpPr>
        <p:spPr>
          <a:xfrm>
            <a:off x="838200" y="206099"/>
            <a:ext cx="10515600" cy="1325563"/>
          </a:xfrm>
        </p:spPr>
        <p:txBody>
          <a:bodyPr>
            <a:normAutofit/>
          </a:bodyPr>
          <a:lstStyle>
            <a:lvl1pPr>
              <a:defRPr sz="6600" b="1">
                <a:solidFill>
                  <a:srgbClr val="060D4B"/>
                </a:solidFill>
              </a:defRPr>
            </a:lvl1pPr>
          </a:lstStyle>
          <a:p>
            <a:r>
              <a:rPr lang="en-US" dirty="0"/>
              <a:t>Slide Title</a:t>
            </a:r>
          </a:p>
        </p:txBody>
      </p:sp>
      <p:sp>
        <p:nvSpPr>
          <p:cNvPr id="3" name="Content Placeholder 2">
            <a:extLst>
              <a:ext uri="{FF2B5EF4-FFF2-40B4-BE49-F238E27FC236}">
                <a16:creationId xmlns:a16="http://schemas.microsoft.com/office/drawing/2014/main" id="{5B315AF3-5B6D-8A26-67E3-A8AFFD4BDC0F}"/>
              </a:ext>
            </a:extLst>
          </p:cNvPr>
          <p:cNvSpPr>
            <a:spLocks noGrp="1"/>
          </p:cNvSpPr>
          <p:nvPr>
            <p:ph sz="half" idx="1"/>
          </p:nvPr>
        </p:nvSpPr>
        <p:spPr>
          <a:xfrm>
            <a:off x="735498" y="2668464"/>
            <a:ext cx="5181600" cy="3811849"/>
          </a:xfrm>
        </p:spPr>
        <p:txBody>
          <a:bodyPr/>
          <a:lstStyle/>
          <a:p>
            <a:pPr lvl="0"/>
            <a:r>
              <a:rPr lang="en-US" dirty="0"/>
              <a:t>Click to edit Master text</a:t>
            </a:r>
          </a:p>
        </p:txBody>
      </p:sp>
      <p:sp>
        <p:nvSpPr>
          <p:cNvPr id="4" name="Content Placeholder 3">
            <a:extLst>
              <a:ext uri="{FF2B5EF4-FFF2-40B4-BE49-F238E27FC236}">
                <a16:creationId xmlns:a16="http://schemas.microsoft.com/office/drawing/2014/main" id="{AD738CA6-C266-26D3-6824-7939F1562BCB}"/>
              </a:ext>
            </a:extLst>
          </p:cNvPr>
          <p:cNvSpPr>
            <a:spLocks noGrp="1"/>
          </p:cNvSpPr>
          <p:nvPr>
            <p:ph sz="half" idx="2"/>
          </p:nvPr>
        </p:nvSpPr>
        <p:spPr>
          <a:xfrm>
            <a:off x="6274904" y="2668463"/>
            <a:ext cx="5181600" cy="3811849"/>
          </a:xfrm>
        </p:spPr>
        <p:txBody>
          <a:bodyPr/>
          <a:lstStyle/>
          <a:p>
            <a:pPr lvl="0"/>
            <a:r>
              <a:rPr lang="en-US" dirty="0"/>
              <a:t>Click to edit Master text</a:t>
            </a:r>
          </a:p>
        </p:txBody>
      </p:sp>
      <p:sp>
        <p:nvSpPr>
          <p:cNvPr id="9" name="Text Placeholder 8">
            <a:extLst>
              <a:ext uri="{FF2B5EF4-FFF2-40B4-BE49-F238E27FC236}">
                <a16:creationId xmlns:a16="http://schemas.microsoft.com/office/drawing/2014/main" id="{40394B1F-60A6-C97C-C3E8-311B76BA8085}"/>
              </a:ext>
            </a:extLst>
          </p:cNvPr>
          <p:cNvSpPr>
            <a:spLocks noGrp="1"/>
          </p:cNvSpPr>
          <p:nvPr>
            <p:ph type="body" sz="quarter" idx="10" hasCustomPrompt="1"/>
          </p:nvPr>
        </p:nvSpPr>
        <p:spPr>
          <a:xfrm>
            <a:off x="838200" y="1701800"/>
            <a:ext cx="10515600" cy="547688"/>
          </a:xfrm>
        </p:spPr>
        <p:txBody>
          <a:bodyPr>
            <a:noAutofit/>
          </a:bodyPr>
          <a:lstStyle>
            <a:lvl1pPr marL="0" indent="0">
              <a:buNone/>
              <a:defRPr sz="4400" b="1">
                <a:solidFill>
                  <a:srgbClr val="060D4B"/>
                </a:solidFill>
                <a:latin typeface="+mj-lt"/>
              </a:defRPr>
            </a:lvl1pPr>
          </a:lstStyle>
          <a:p>
            <a:pPr lvl="0"/>
            <a:r>
              <a:rPr lang="en-US" dirty="0"/>
              <a:t>Subtitle</a:t>
            </a:r>
          </a:p>
        </p:txBody>
      </p:sp>
    </p:spTree>
    <p:extLst>
      <p:ext uri="{BB962C8B-B14F-4D97-AF65-F5344CB8AC3E}">
        <p14:creationId xmlns:p14="http://schemas.microsoft.com/office/powerpoint/2010/main" val="154573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00D64D-C64E-1467-587E-3C983C03AF35}"/>
              </a:ext>
            </a:extLst>
          </p:cNvPr>
          <p:cNvPicPr>
            <a:picLocks noChangeAspect="1"/>
          </p:cNvPicPr>
          <p:nvPr userDrawn="1"/>
        </p:nvPicPr>
        <p:blipFill>
          <a:blip r:embed="rId2">
            <a:extLst>
              <a:ext uri="{28A0092B-C50C-407E-A947-70E740481C1C}">
                <a14:useLocalDpi xmlns:a14="http://schemas.microsoft.com/office/drawing/2010/main" val="0"/>
              </a:ext>
            </a:extLst>
          </a:blip>
          <a:srcRect l="-372" t="34341" r="34689" b="40809"/>
          <a:stretch/>
        </p:blipFill>
        <p:spPr>
          <a:xfrm>
            <a:off x="-197428" y="-271060"/>
            <a:ext cx="12688927" cy="7129059"/>
          </a:xfrm>
          <a:prstGeom prst="rect">
            <a:avLst/>
          </a:prstGeom>
        </p:spPr>
      </p:pic>
      <p:sp>
        <p:nvSpPr>
          <p:cNvPr id="9" name="Rectangle 8">
            <a:extLst>
              <a:ext uri="{FF2B5EF4-FFF2-40B4-BE49-F238E27FC236}">
                <a16:creationId xmlns:a16="http://schemas.microsoft.com/office/drawing/2014/main" id="{E3E89FB2-4163-F2D0-1D27-A338D01C72A1}"/>
              </a:ext>
            </a:extLst>
          </p:cNvPr>
          <p:cNvSpPr/>
          <p:nvPr userDrawn="1"/>
        </p:nvSpPr>
        <p:spPr>
          <a:xfrm>
            <a:off x="-111034" y="-271059"/>
            <a:ext cx="12602533" cy="7129059"/>
          </a:xfrm>
          <a:prstGeom prst="rect">
            <a:avLst/>
          </a:prstGeom>
          <a:solidFill>
            <a:srgbClr val="005C83">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6233A1D5-F9B2-DFF4-B761-F4475BFDA3BA}"/>
              </a:ext>
            </a:extLst>
          </p:cNvPr>
          <p:cNvCxnSpPr>
            <a:cxnSpLocks/>
          </p:cNvCxnSpPr>
          <p:nvPr userDrawn="1"/>
        </p:nvCxnSpPr>
        <p:spPr>
          <a:xfrm>
            <a:off x="1000953" y="1885944"/>
            <a:ext cx="8905461"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FADA8B0D-2B89-DF60-D870-57F612B65D11}"/>
              </a:ext>
            </a:extLst>
          </p:cNvPr>
          <p:cNvSpPr>
            <a:spLocks noGrp="1"/>
          </p:cNvSpPr>
          <p:nvPr>
            <p:ph type="body" sz="quarter" idx="13" hasCustomPrompt="1"/>
          </p:nvPr>
        </p:nvSpPr>
        <p:spPr>
          <a:xfrm>
            <a:off x="1014905" y="2205055"/>
            <a:ext cx="6718300" cy="1422400"/>
          </a:xfrm>
        </p:spPr>
        <p:txBody>
          <a:bodyPr>
            <a:normAutofit/>
          </a:bodyPr>
          <a:lstStyle>
            <a:lvl1pPr marL="0" indent="0">
              <a:buNone/>
              <a:defRPr sz="7200" b="1">
                <a:solidFill>
                  <a:schemeClr val="bg1"/>
                </a:solidFill>
                <a:latin typeface="+mj-lt"/>
              </a:defRPr>
            </a:lvl1pPr>
          </a:lstStyle>
          <a:p>
            <a:pPr lvl="0"/>
            <a:r>
              <a:rPr lang="en-US" dirty="0"/>
              <a:t>Slide Title</a:t>
            </a:r>
          </a:p>
        </p:txBody>
      </p:sp>
      <p:sp>
        <p:nvSpPr>
          <p:cNvPr id="16" name="Text Placeholder 15">
            <a:extLst>
              <a:ext uri="{FF2B5EF4-FFF2-40B4-BE49-F238E27FC236}">
                <a16:creationId xmlns:a16="http://schemas.microsoft.com/office/drawing/2014/main" id="{F999E3B7-ACA7-48A1-7770-0A3A91C2C10C}"/>
              </a:ext>
            </a:extLst>
          </p:cNvPr>
          <p:cNvSpPr>
            <a:spLocks noGrp="1"/>
          </p:cNvSpPr>
          <p:nvPr>
            <p:ph type="body" sz="quarter" idx="14" hasCustomPrompt="1"/>
          </p:nvPr>
        </p:nvSpPr>
        <p:spPr>
          <a:xfrm>
            <a:off x="1014905" y="3723675"/>
            <a:ext cx="4278313" cy="954087"/>
          </a:xfrm>
        </p:spPr>
        <p:txBody>
          <a:bodyPr>
            <a:normAutofit/>
          </a:bodyPr>
          <a:lstStyle>
            <a:lvl1pPr marL="0" indent="0">
              <a:buNone/>
              <a:defRPr sz="4400" b="0">
                <a:solidFill>
                  <a:schemeClr val="bg1"/>
                </a:solidFill>
                <a:latin typeface="+mj-lt"/>
              </a:defRPr>
            </a:lvl1pPr>
          </a:lstStyle>
          <a:p>
            <a:pPr lvl="0"/>
            <a:r>
              <a:rPr lang="en-US" dirty="0"/>
              <a:t>Subtitle</a:t>
            </a:r>
          </a:p>
        </p:txBody>
      </p:sp>
      <p:sp>
        <p:nvSpPr>
          <p:cNvPr id="17" name="Freeform 6">
            <a:extLst>
              <a:ext uri="{FF2B5EF4-FFF2-40B4-BE49-F238E27FC236}">
                <a16:creationId xmlns:a16="http://schemas.microsoft.com/office/drawing/2014/main" id="{14C250CC-48A5-CB68-9D91-C851B9CEA76E}"/>
              </a:ext>
            </a:extLst>
          </p:cNvPr>
          <p:cNvSpPr/>
          <p:nvPr userDrawn="1"/>
        </p:nvSpPr>
        <p:spPr>
          <a:xfrm>
            <a:off x="10999875" y="136525"/>
            <a:ext cx="963836" cy="127492"/>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solidFill>
                <a:prstClr val="black"/>
              </a:solidFill>
              <a:latin typeface="Calibri"/>
            </a:endParaRPr>
          </a:p>
        </p:txBody>
      </p:sp>
      <p:sp>
        <p:nvSpPr>
          <p:cNvPr id="21" name="Freeform 6">
            <a:extLst>
              <a:ext uri="{FF2B5EF4-FFF2-40B4-BE49-F238E27FC236}">
                <a16:creationId xmlns:a16="http://schemas.microsoft.com/office/drawing/2014/main" id="{BC810E36-0EE2-F90C-34CA-7AEDCFB02CFB}"/>
              </a:ext>
            </a:extLst>
          </p:cNvPr>
          <p:cNvSpPr/>
          <p:nvPr userDrawn="1"/>
        </p:nvSpPr>
        <p:spPr>
          <a:xfrm>
            <a:off x="277447" y="6356622"/>
            <a:ext cx="963836" cy="127492"/>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solidFill>
                <a:prstClr val="black"/>
              </a:solidFill>
              <a:latin typeface="Calibri"/>
            </a:endParaRPr>
          </a:p>
        </p:txBody>
      </p:sp>
    </p:spTree>
    <p:extLst>
      <p:ext uri="{BB962C8B-B14F-4D97-AF65-F5344CB8AC3E}">
        <p14:creationId xmlns:p14="http://schemas.microsoft.com/office/powerpoint/2010/main" val="2911188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bg>
      <p:bgPr>
        <a:solidFill>
          <a:srgbClr val="005C83"/>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513782B-5919-9A07-8DA7-F72790044CF1}"/>
              </a:ext>
            </a:extLst>
          </p:cNvPr>
          <p:cNvSpPr>
            <a:spLocks noGrp="1"/>
          </p:cNvSpPr>
          <p:nvPr>
            <p:ph type="body" sz="quarter" idx="10" hasCustomPrompt="1"/>
          </p:nvPr>
        </p:nvSpPr>
        <p:spPr>
          <a:xfrm>
            <a:off x="354013" y="373063"/>
            <a:ext cx="5741987" cy="803275"/>
          </a:xfrm>
        </p:spPr>
        <p:txBody>
          <a:bodyPr>
            <a:noAutofit/>
          </a:bodyPr>
          <a:lstStyle>
            <a:lvl1pPr marL="0" indent="0">
              <a:buNone/>
              <a:defRPr sz="6600" b="1">
                <a:solidFill>
                  <a:schemeClr val="bg1"/>
                </a:solidFill>
                <a:latin typeface="+mj-lt"/>
              </a:defRPr>
            </a:lvl1pPr>
          </a:lstStyle>
          <a:p>
            <a:pPr lvl="0"/>
            <a:r>
              <a:rPr lang="en-US" dirty="0"/>
              <a:t>Slide Title</a:t>
            </a:r>
          </a:p>
        </p:txBody>
      </p:sp>
      <p:sp>
        <p:nvSpPr>
          <p:cNvPr id="9" name="Text Placeholder 8">
            <a:extLst>
              <a:ext uri="{FF2B5EF4-FFF2-40B4-BE49-F238E27FC236}">
                <a16:creationId xmlns:a16="http://schemas.microsoft.com/office/drawing/2014/main" id="{F5CC00B0-BD9D-548C-2DD4-954D60364F96}"/>
              </a:ext>
            </a:extLst>
          </p:cNvPr>
          <p:cNvSpPr>
            <a:spLocks noGrp="1"/>
          </p:cNvSpPr>
          <p:nvPr>
            <p:ph type="body" sz="quarter" idx="11" hasCustomPrompt="1"/>
          </p:nvPr>
        </p:nvSpPr>
        <p:spPr>
          <a:xfrm>
            <a:off x="460375" y="1393825"/>
            <a:ext cx="4851400" cy="609600"/>
          </a:xfrm>
        </p:spPr>
        <p:txBody>
          <a:bodyPr>
            <a:noAutofit/>
          </a:bodyPr>
          <a:lstStyle>
            <a:lvl1pPr marL="0" indent="0">
              <a:buNone/>
              <a:defRPr sz="4400" b="1">
                <a:solidFill>
                  <a:schemeClr val="bg1"/>
                </a:solidFill>
                <a:latin typeface="+mj-lt"/>
              </a:defRPr>
            </a:lvl1pPr>
          </a:lstStyle>
          <a:p>
            <a:pPr lvl="0"/>
            <a:r>
              <a:rPr lang="en-US" dirty="0"/>
              <a:t>Subtitle</a:t>
            </a:r>
          </a:p>
        </p:txBody>
      </p:sp>
      <p:sp>
        <p:nvSpPr>
          <p:cNvPr id="11" name="Text Placeholder 10">
            <a:extLst>
              <a:ext uri="{FF2B5EF4-FFF2-40B4-BE49-F238E27FC236}">
                <a16:creationId xmlns:a16="http://schemas.microsoft.com/office/drawing/2014/main" id="{E724EA9A-CF5B-F524-44C4-0F0528B33988}"/>
              </a:ext>
            </a:extLst>
          </p:cNvPr>
          <p:cNvSpPr>
            <a:spLocks noGrp="1"/>
          </p:cNvSpPr>
          <p:nvPr>
            <p:ph type="body" sz="quarter" idx="12"/>
          </p:nvPr>
        </p:nvSpPr>
        <p:spPr>
          <a:xfrm>
            <a:off x="554038" y="2263775"/>
            <a:ext cx="10785475" cy="4162425"/>
          </a:xfrm>
        </p:spPr>
        <p:txBody>
          <a:bodyPr/>
          <a:lstStyle>
            <a:lvl1pPr marL="457200" indent="-457200">
              <a:buFont typeface="Arial" panose="020B0604020202020204" pitchFamily="34" charset="0"/>
              <a:buChar char="•"/>
              <a:defRPr>
                <a:solidFill>
                  <a:schemeClr val="bg1"/>
                </a:solidFill>
                <a:latin typeface="Avenir Next LT Pro" panose="020B05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1290000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1" name="Freeform 4">
            <a:extLst>
              <a:ext uri="{FF2B5EF4-FFF2-40B4-BE49-F238E27FC236}">
                <a16:creationId xmlns:a16="http://schemas.microsoft.com/office/drawing/2014/main" id="{E24CCA92-ADEF-2711-C10A-4B58BDAACD1F}"/>
              </a:ext>
            </a:extLst>
          </p:cNvPr>
          <p:cNvSpPr/>
          <p:nvPr userDrawn="1"/>
        </p:nvSpPr>
        <p:spPr>
          <a:xfrm>
            <a:off x="0" y="0"/>
            <a:ext cx="12271664" cy="6858000"/>
          </a:xfrm>
          <a:custGeom>
            <a:avLst/>
            <a:gdLst/>
            <a:ahLst/>
            <a:cxnLst/>
            <a:rect l="l" t="t" r="r" b="b"/>
            <a:pathLst>
              <a:path w="18288000" h="10468195">
                <a:moveTo>
                  <a:pt x="0" y="0"/>
                </a:moveTo>
                <a:lnTo>
                  <a:pt x="18288000" y="0"/>
                </a:lnTo>
                <a:lnTo>
                  <a:pt x="18288000" y="10468195"/>
                </a:lnTo>
                <a:lnTo>
                  <a:pt x="0" y="10468195"/>
                </a:lnTo>
                <a:lnTo>
                  <a:pt x="0" y="0"/>
                </a:lnTo>
                <a:close/>
              </a:path>
            </a:pathLst>
          </a:custGeom>
          <a:blipFill>
            <a:blip r:embed="rId2"/>
            <a:stretch>
              <a:fillRect t="-5759" b="-155964"/>
            </a:stretch>
          </a:blipFill>
        </p:spPr>
        <p:txBody>
          <a:bodyPr/>
          <a:lstStyle/>
          <a:p>
            <a:endParaRPr lang="en-US">
              <a:solidFill>
                <a:prstClr val="black"/>
              </a:solidFill>
              <a:latin typeface="Calibri"/>
            </a:endParaRPr>
          </a:p>
        </p:txBody>
      </p:sp>
      <p:sp>
        <p:nvSpPr>
          <p:cNvPr id="8" name="Rectangle 7">
            <a:extLst>
              <a:ext uri="{FF2B5EF4-FFF2-40B4-BE49-F238E27FC236}">
                <a16:creationId xmlns:a16="http://schemas.microsoft.com/office/drawing/2014/main" id="{48760FCC-5E93-7480-44C6-3DB3C15B98EA}"/>
              </a:ext>
            </a:extLst>
          </p:cNvPr>
          <p:cNvSpPr/>
          <p:nvPr userDrawn="1"/>
        </p:nvSpPr>
        <p:spPr>
          <a:xfrm>
            <a:off x="0" y="0"/>
            <a:ext cx="12271664" cy="6858000"/>
          </a:xfrm>
          <a:prstGeom prst="rect">
            <a:avLst/>
          </a:prstGeom>
          <a:solidFill>
            <a:srgbClr val="005C83">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a:extLst>
              <a:ext uri="{FF2B5EF4-FFF2-40B4-BE49-F238E27FC236}">
                <a16:creationId xmlns:a16="http://schemas.microsoft.com/office/drawing/2014/main" id="{F8A1DD62-DF10-BE24-261A-FFA569F01BA0}"/>
              </a:ext>
            </a:extLst>
          </p:cNvPr>
          <p:cNvSpPr/>
          <p:nvPr userDrawn="1"/>
        </p:nvSpPr>
        <p:spPr>
          <a:xfrm>
            <a:off x="640773" y="778138"/>
            <a:ext cx="2081645" cy="1487079"/>
          </a:xfrm>
          <a:custGeom>
            <a:avLst/>
            <a:gdLst/>
            <a:ahLst/>
            <a:cxnLst/>
            <a:rect l="l" t="t" r="r" b="b"/>
            <a:pathLst>
              <a:path w="3180124" h="2142608">
                <a:moveTo>
                  <a:pt x="0" y="0"/>
                </a:moveTo>
                <a:lnTo>
                  <a:pt x="3180124" y="0"/>
                </a:lnTo>
                <a:lnTo>
                  <a:pt x="3180124" y="2142608"/>
                </a:lnTo>
                <a:lnTo>
                  <a:pt x="0" y="21426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10" name="Freeform 8">
            <a:extLst>
              <a:ext uri="{FF2B5EF4-FFF2-40B4-BE49-F238E27FC236}">
                <a16:creationId xmlns:a16="http://schemas.microsoft.com/office/drawing/2014/main" id="{CA4AA42B-1E24-8DFD-0E12-6323AB4D7816}"/>
              </a:ext>
            </a:extLst>
          </p:cNvPr>
          <p:cNvSpPr/>
          <p:nvPr userDrawn="1"/>
        </p:nvSpPr>
        <p:spPr>
          <a:xfrm rot="10800000">
            <a:off x="9521537" y="4893398"/>
            <a:ext cx="2112818" cy="1462952"/>
          </a:xfrm>
          <a:custGeom>
            <a:avLst/>
            <a:gdLst/>
            <a:ahLst/>
            <a:cxnLst/>
            <a:rect l="l" t="t" r="r" b="b"/>
            <a:pathLst>
              <a:path w="3180124" h="2142608">
                <a:moveTo>
                  <a:pt x="0" y="0"/>
                </a:moveTo>
                <a:lnTo>
                  <a:pt x="3180124" y="0"/>
                </a:lnTo>
                <a:lnTo>
                  <a:pt x="3180124" y="2142608"/>
                </a:lnTo>
                <a:lnTo>
                  <a:pt x="0" y="21426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 Placeholder 2">
            <a:extLst>
              <a:ext uri="{FF2B5EF4-FFF2-40B4-BE49-F238E27FC236}">
                <a16:creationId xmlns:a16="http://schemas.microsoft.com/office/drawing/2014/main" id="{8B53BBF7-AE1B-05F7-4EA6-E3BCE8FC8FCF}"/>
              </a:ext>
            </a:extLst>
          </p:cNvPr>
          <p:cNvSpPr>
            <a:spLocks noGrp="1"/>
          </p:cNvSpPr>
          <p:nvPr>
            <p:ph type="body" sz="quarter" idx="10"/>
          </p:nvPr>
        </p:nvSpPr>
        <p:spPr>
          <a:xfrm>
            <a:off x="2227263" y="2493963"/>
            <a:ext cx="8093075" cy="2098675"/>
          </a:xfrm>
        </p:spPr>
        <p:txBody>
          <a:bodyPr/>
          <a:lstStyle>
            <a:lvl1pPr>
              <a:defRPr>
                <a:solidFill>
                  <a:schemeClr val="bg1"/>
                </a:solidFill>
                <a:latin typeface="Avenir Next LT Pro" panose="020B05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314244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4BECB4BC-8C35-5772-BF8E-0C5224A3E351}"/>
              </a:ext>
            </a:extLst>
          </p:cNvPr>
          <p:cNvSpPr/>
          <p:nvPr userDrawn="1"/>
        </p:nvSpPr>
        <p:spPr>
          <a:xfrm>
            <a:off x="-102178" y="-83443"/>
            <a:ext cx="12356524" cy="7284026"/>
          </a:xfrm>
          <a:custGeom>
            <a:avLst/>
            <a:gdLst/>
            <a:ahLst/>
            <a:cxnLst/>
            <a:rect l="l" t="t" r="r" b="b"/>
            <a:pathLst>
              <a:path w="20670288" h="13784499">
                <a:moveTo>
                  <a:pt x="0" y="0"/>
                </a:moveTo>
                <a:lnTo>
                  <a:pt x="20670288" y="0"/>
                </a:lnTo>
                <a:lnTo>
                  <a:pt x="20670288" y="13784499"/>
                </a:lnTo>
                <a:lnTo>
                  <a:pt x="0" y="13784499"/>
                </a:lnTo>
                <a:lnTo>
                  <a:pt x="0" y="0"/>
                </a:lnTo>
                <a:close/>
              </a:path>
            </a:pathLst>
          </a:custGeom>
          <a:blipFill>
            <a:blip r:embed="rId2"/>
            <a:stretch>
              <a:fillRect/>
            </a:stretch>
          </a:blipFill>
        </p:spPr>
        <p:txBody>
          <a:bodyPr/>
          <a:lstStyle/>
          <a:p>
            <a:endParaRPr lang="en-US">
              <a:solidFill>
                <a:prstClr val="black"/>
              </a:solidFill>
              <a:latin typeface="Calibri"/>
            </a:endParaRPr>
          </a:p>
        </p:txBody>
      </p:sp>
      <p:sp>
        <p:nvSpPr>
          <p:cNvPr id="8" name="Rectangle 7">
            <a:extLst>
              <a:ext uri="{FF2B5EF4-FFF2-40B4-BE49-F238E27FC236}">
                <a16:creationId xmlns:a16="http://schemas.microsoft.com/office/drawing/2014/main" id="{48760FCC-5E93-7480-44C6-3DB3C15B98EA}"/>
              </a:ext>
            </a:extLst>
          </p:cNvPr>
          <p:cNvSpPr/>
          <p:nvPr userDrawn="1"/>
        </p:nvSpPr>
        <p:spPr>
          <a:xfrm>
            <a:off x="-82262" y="-83443"/>
            <a:ext cx="12356523" cy="7284026"/>
          </a:xfrm>
          <a:prstGeom prst="rect">
            <a:avLst/>
          </a:prstGeom>
          <a:solidFill>
            <a:srgbClr val="005C83">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F290258F-2B8D-B93D-13C2-EC1F26266972}"/>
              </a:ext>
            </a:extLst>
          </p:cNvPr>
          <p:cNvSpPr>
            <a:spLocks noGrp="1"/>
          </p:cNvSpPr>
          <p:nvPr>
            <p:ph type="body" sz="quarter" idx="10" hasCustomPrompt="1"/>
          </p:nvPr>
        </p:nvSpPr>
        <p:spPr>
          <a:xfrm>
            <a:off x="370608" y="3303992"/>
            <a:ext cx="5725391" cy="1028700"/>
          </a:xfrm>
        </p:spPr>
        <p:txBody>
          <a:bodyPr>
            <a:noAutofit/>
          </a:bodyPr>
          <a:lstStyle>
            <a:lvl1pPr marL="0" indent="0">
              <a:buNone/>
              <a:defRPr sz="6000" b="1">
                <a:solidFill>
                  <a:schemeClr val="bg1"/>
                </a:solidFill>
                <a:latin typeface="Garamond" panose="02020404030301010803" pitchFamily="18" charset="0"/>
              </a:defRPr>
            </a:lvl1pPr>
          </a:lstStyle>
          <a:p>
            <a:pPr lvl="0"/>
            <a:r>
              <a:rPr lang="en-US" dirty="0"/>
              <a:t>QUESTIONS?</a:t>
            </a:r>
          </a:p>
        </p:txBody>
      </p:sp>
    </p:spTree>
    <p:extLst>
      <p:ext uri="{BB962C8B-B14F-4D97-AF65-F5344CB8AC3E}">
        <p14:creationId xmlns:p14="http://schemas.microsoft.com/office/powerpoint/2010/main" val="185204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Slide Option One">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27056297-C61C-CE7E-7DF1-8D94987CB8EB}"/>
              </a:ext>
            </a:extLst>
          </p:cNvPr>
          <p:cNvSpPr txBox="1"/>
          <p:nvPr userDrawn="1"/>
        </p:nvSpPr>
        <p:spPr>
          <a:xfrm>
            <a:off x="8929254" y="0"/>
            <a:ext cx="3262745" cy="6858000"/>
          </a:xfrm>
          <a:prstGeom prst="rect">
            <a:avLst/>
          </a:prstGeom>
          <a:solidFill>
            <a:srgbClr val="005C83"/>
          </a:solidFill>
        </p:spPr>
        <p:txBody>
          <a:bodyPr wrap="square" rtlCol="0">
            <a:spAutoFit/>
          </a:bodyPr>
          <a:lstStyle/>
          <a:p>
            <a:endParaRPr lang="en-US" dirty="0"/>
          </a:p>
        </p:txBody>
      </p:sp>
      <p:sp>
        <p:nvSpPr>
          <p:cNvPr id="26" name="Picture Placeholder 25">
            <a:extLst>
              <a:ext uri="{FF2B5EF4-FFF2-40B4-BE49-F238E27FC236}">
                <a16:creationId xmlns:a16="http://schemas.microsoft.com/office/drawing/2014/main" id="{88F87E84-79E0-67D9-2E3C-C9320305708C}"/>
              </a:ext>
            </a:extLst>
          </p:cNvPr>
          <p:cNvSpPr>
            <a:spLocks noGrp="1"/>
          </p:cNvSpPr>
          <p:nvPr>
            <p:ph type="pic" sz="quarter" idx="10"/>
          </p:nvPr>
        </p:nvSpPr>
        <p:spPr>
          <a:xfrm>
            <a:off x="6788727" y="1129145"/>
            <a:ext cx="3525982" cy="4752542"/>
          </a:xfrm>
        </p:spPr>
        <p:txBody>
          <a:bodyPr/>
          <a:lstStyle/>
          <a:p>
            <a:endParaRPr lang="en-US"/>
          </a:p>
        </p:txBody>
      </p:sp>
      <p:sp>
        <p:nvSpPr>
          <p:cNvPr id="28" name="Text Placeholder 27">
            <a:extLst>
              <a:ext uri="{FF2B5EF4-FFF2-40B4-BE49-F238E27FC236}">
                <a16:creationId xmlns:a16="http://schemas.microsoft.com/office/drawing/2014/main" id="{265B3E47-4762-B34D-35F0-1A6EAAD1FCAE}"/>
              </a:ext>
            </a:extLst>
          </p:cNvPr>
          <p:cNvSpPr>
            <a:spLocks noGrp="1"/>
          </p:cNvSpPr>
          <p:nvPr>
            <p:ph type="body" sz="quarter" idx="11" hasCustomPrompt="1"/>
          </p:nvPr>
        </p:nvSpPr>
        <p:spPr>
          <a:xfrm>
            <a:off x="1419224" y="1947085"/>
            <a:ext cx="4981575" cy="1058863"/>
          </a:xfrm>
        </p:spPr>
        <p:txBody>
          <a:bodyPr>
            <a:normAutofit/>
          </a:bodyPr>
          <a:lstStyle>
            <a:lvl1pPr marL="0" indent="0">
              <a:buNone/>
              <a:defRPr sz="5400" b="1">
                <a:solidFill>
                  <a:srgbClr val="060D4B"/>
                </a:solidFill>
                <a:latin typeface="+mj-lt"/>
              </a:defRPr>
            </a:lvl1pPr>
          </a:lstStyle>
          <a:p>
            <a:pPr lvl="0"/>
            <a:r>
              <a:rPr lang="en-US" dirty="0"/>
              <a:t>THANK YOU</a:t>
            </a:r>
          </a:p>
        </p:txBody>
      </p:sp>
      <p:sp>
        <p:nvSpPr>
          <p:cNvPr id="30" name="Text Placeholder 29">
            <a:extLst>
              <a:ext uri="{FF2B5EF4-FFF2-40B4-BE49-F238E27FC236}">
                <a16:creationId xmlns:a16="http://schemas.microsoft.com/office/drawing/2014/main" id="{83D10496-77CB-7CA2-9691-0E3D79793BAC}"/>
              </a:ext>
            </a:extLst>
          </p:cNvPr>
          <p:cNvSpPr>
            <a:spLocks noGrp="1"/>
          </p:cNvSpPr>
          <p:nvPr>
            <p:ph type="body" sz="quarter" idx="12" hasCustomPrompt="1"/>
          </p:nvPr>
        </p:nvSpPr>
        <p:spPr>
          <a:xfrm>
            <a:off x="1419224" y="3229885"/>
            <a:ext cx="4981574" cy="519113"/>
          </a:xfrm>
        </p:spPr>
        <p:txBody>
          <a:bodyPr>
            <a:noAutofit/>
          </a:bodyPr>
          <a:lstStyle>
            <a:lvl1pPr marL="0" indent="0" algn="ctr">
              <a:buNone/>
              <a:defRPr sz="4400">
                <a:solidFill>
                  <a:srgbClr val="060D4B"/>
                </a:solidFill>
                <a:latin typeface="+mj-lt"/>
              </a:defRPr>
            </a:lvl1pPr>
          </a:lstStyle>
          <a:p>
            <a:pPr lvl="0"/>
            <a:r>
              <a:rPr lang="en-US" dirty="0"/>
              <a:t>Presenter Name</a:t>
            </a:r>
          </a:p>
        </p:txBody>
      </p:sp>
      <p:sp>
        <p:nvSpPr>
          <p:cNvPr id="3" name="Text Placeholder 2">
            <a:extLst>
              <a:ext uri="{FF2B5EF4-FFF2-40B4-BE49-F238E27FC236}">
                <a16:creationId xmlns:a16="http://schemas.microsoft.com/office/drawing/2014/main" id="{C85677DB-2100-0316-2864-76A74D2C2555}"/>
              </a:ext>
            </a:extLst>
          </p:cNvPr>
          <p:cNvSpPr>
            <a:spLocks noGrp="1"/>
          </p:cNvSpPr>
          <p:nvPr>
            <p:ph type="body" sz="quarter" idx="13" hasCustomPrompt="1"/>
          </p:nvPr>
        </p:nvSpPr>
        <p:spPr>
          <a:xfrm>
            <a:off x="2783320" y="4133221"/>
            <a:ext cx="2784475" cy="488950"/>
          </a:xfrm>
        </p:spPr>
        <p:txBody>
          <a:bodyPr>
            <a:normAutofit/>
          </a:bodyPr>
          <a:lstStyle>
            <a:lvl1pPr marL="0" indent="0">
              <a:buNone/>
              <a:defRPr sz="2400">
                <a:solidFill>
                  <a:srgbClr val="060D4B"/>
                </a:solidFill>
                <a:latin typeface="+mj-lt"/>
              </a:defRPr>
            </a:lvl1pPr>
          </a:lstStyle>
          <a:p>
            <a:pPr lvl="0"/>
            <a:r>
              <a:rPr lang="en-US" dirty="0"/>
              <a:t>Contact information</a:t>
            </a:r>
          </a:p>
        </p:txBody>
      </p:sp>
      <p:sp>
        <p:nvSpPr>
          <p:cNvPr id="4" name="Freeform 7">
            <a:extLst>
              <a:ext uri="{FF2B5EF4-FFF2-40B4-BE49-F238E27FC236}">
                <a16:creationId xmlns:a16="http://schemas.microsoft.com/office/drawing/2014/main" id="{E978CA02-DB87-13ED-8CDE-E33D2C7A0391}"/>
              </a:ext>
            </a:extLst>
          </p:cNvPr>
          <p:cNvSpPr/>
          <p:nvPr userDrawn="1"/>
        </p:nvSpPr>
        <p:spPr>
          <a:xfrm>
            <a:off x="1934090" y="5334054"/>
            <a:ext cx="3784373" cy="756875"/>
          </a:xfrm>
          <a:custGeom>
            <a:avLst/>
            <a:gdLst/>
            <a:ahLst/>
            <a:cxnLst/>
            <a:rect l="l" t="t" r="r" b="b"/>
            <a:pathLst>
              <a:path w="5768683" h="1153737">
                <a:moveTo>
                  <a:pt x="0" y="0"/>
                </a:moveTo>
                <a:lnTo>
                  <a:pt x="5768683" y="0"/>
                </a:lnTo>
                <a:lnTo>
                  <a:pt x="5768683" y="1153737"/>
                </a:lnTo>
                <a:lnTo>
                  <a:pt x="0" y="1153737"/>
                </a:lnTo>
                <a:lnTo>
                  <a:pt x="0" y="0"/>
                </a:lnTo>
                <a:close/>
              </a:path>
            </a:pathLst>
          </a:custGeom>
          <a:blipFill>
            <a:blip r:embed="rId2"/>
            <a:stretch>
              <a:fillRect/>
            </a:stretch>
          </a:blipFill>
        </p:spPr>
        <p:txBody>
          <a:bodyPr/>
          <a:lstStyle/>
          <a:p>
            <a:endParaRPr lang="en-US"/>
          </a:p>
        </p:txBody>
      </p:sp>
      <p:sp>
        <p:nvSpPr>
          <p:cNvPr id="6" name="TextBox 5">
            <a:extLst>
              <a:ext uri="{FF2B5EF4-FFF2-40B4-BE49-F238E27FC236}">
                <a16:creationId xmlns:a16="http://schemas.microsoft.com/office/drawing/2014/main" id="{9043A971-7127-DEC6-9B1C-8DFFC118CA2A}"/>
              </a:ext>
            </a:extLst>
          </p:cNvPr>
          <p:cNvSpPr txBox="1"/>
          <p:nvPr userDrawn="1"/>
        </p:nvSpPr>
        <p:spPr>
          <a:xfrm>
            <a:off x="157655" y="6319720"/>
            <a:ext cx="8441309" cy="307777"/>
          </a:xfrm>
          <a:prstGeom prst="rect">
            <a:avLst/>
          </a:prstGeom>
          <a:noFill/>
        </p:spPr>
        <p:txBody>
          <a:bodyPr wrap="square" rtlCol="0">
            <a:spAutoFit/>
          </a:bodyPr>
          <a:lstStyle/>
          <a:p>
            <a:r>
              <a:rPr lang="en-US" sz="1400" spc="40" dirty="0">
                <a:solidFill>
                  <a:srgbClr val="060D4B"/>
                </a:solidFill>
                <a:latin typeface="Candara Light" panose="020E0502030303020204" pitchFamily="34" charset="0"/>
              </a:rPr>
              <a:t>1001 Fleet St., Suite 700 | Baltimore, MD 21202 | 410-576-4000 | gfrlaw.com | @GordonFeinblatt</a:t>
            </a:r>
          </a:p>
        </p:txBody>
      </p:sp>
    </p:spTree>
    <p:extLst>
      <p:ext uri="{BB962C8B-B14F-4D97-AF65-F5344CB8AC3E}">
        <p14:creationId xmlns:p14="http://schemas.microsoft.com/office/powerpoint/2010/main" val="2093735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Slide Option Tw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04D6A-E783-4446-4CBA-DD4B2B5420B5}"/>
              </a:ext>
            </a:extLst>
          </p:cNvPr>
          <p:cNvSpPr>
            <a:spLocks noGrp="1"/>
          </p:cNvSpPr>
          <p:nvPr>
            <p:ph type="title" hasCustomPrompt="1"/>
          </p:nvPr>
        </p:nvSpPr>
        <p:spPr>
          <a:xfrm>
            <a:off x="3388161" y="2948553"/>
            <a:ext cx="6341918" cy="1325563"/>
          </a:xfrm>
        </p:spPr>
        <p:txBody>
          <a:bodyPr>
            <a:normAutofit/>
          </a:bodyPr>
          <a:lstStyle>
            <a:lvl1pPr>
              <a:defRPr sz="7200" b="1">
                <a:solidFill>
                  <a:srgbClr val="060D4B"/>
                </a:solidFill>
              </a:defRPr>
            </a:lvl1pPr>
          </a:lstStyle>
          <a:p>
            <a:r>
              <a:rPr lang="en-US" dirty="0"/>
              <a:t>THANK YOU</a:t>
            </a:r>
          </a:p>
        </p:txBody>
      </p:sp>
      <p:grpSp>
        <p:nvGrpSpPr>
          <p:cNvPr id="6" name="Group 3">
            <a:extLst>
              <a:ext uri="{FF2B5EF4-FFF2-40B4-BE49-F238E27FC236}">
                <a16:creationId xmlns:a16="http://schemas.microsoft.com/office/drawing/2014/main" id="{147C3B34-2467-2D00-EEE2-280C4E2F59E4}"/>
              </a:ext>
            </a:extLst>
          </p:cNvPr>
          <p:cNvGrpSpPr/>
          <p:nvPr userDrawn="1"/>
        </p:nvGrpSpPr>
        <p:grpSpPr>
          <a:xfrm>
            <a:off x="0" y="0"/>
            <a:ext cx="12192000" cy="2191883"/>
            <a:chOff x="0" y="0"/>
            <a:chExt cx="4816593" cy="577286"/>
          </a:xfrm>
        </p:grpSpPr>
        <p:sp>
          <p:nvSpPr>
            <p:cNvPr id="7" name="Freeform 4">
              <a:extLst>
                <a:ext uri="{FF2B5EF4-FFF2-40B4-BE49-F238E27FC236}">
                  <a16:creationId xmlns:a16="http://schemas.microsoft.com/office/drawing/2014/main" id="{1B4C165B-107A-BD41-529E-DE3300567FD4}"/>
                </a:ext>
              </a:extLst>
            </p:cNvPr>
            <p:cNvSpPr/>
            <p:nvPr/>
          </p:nvSpPr>
          <p:spPr>
            <a:xfrm>
              <a:off x="0" y="0"/>
              <a:ext cx="4816592" cy="577286"/>
            </a:xfrm>
            <a:custGeom>
              <a:avLst/>
              <a:gdLst/>
              <a:ahLst/>
              <a:cxnLst/>
              <a:rect l="l" t="t" r="r" b="b"/>
              <a:pathLst>
                <a:path w="4816592" h="577286">
                  <a:moveTo>
                    <a:pt x="0" y="0"/>
                  </a:moveTo>
                  <a:lnTo>
                    <a:pt x="4816592" y="0"/>
                  </a:lnTo>
                  <a:lnTo>
                    <a:pt x="4816592" y="577286"/>
                  </a:lnTo>
                  <a:lnTo>
                    <a:pt x="0" y="577286"/>
                  </a:lnTo>
                  <a:close/>
                </a:path>
              </a:pathLst>
            </a:custGeom>
            <a:solidFill>
              <a:srgbClr val="005C83"/>
            </a:solidFill>
          </p:spPr>
          <p:txBody>
            <a:bodyPr/>
            <a:lstStyle/>
            <a:p>
              <a:endParaRPr lang="en-US"/>
            </a:p>
          </p:txBody>
        </p:sp>
        <p:sp>
          <p:nvSpPr>
            <p:cNvPr id="8" name="TextBox 5">
              <a:extLst>
                <a:ext uri="{FF2B5EF4-FFF2-40B4-BE49-F238E27FC236}">
                  <a16:creationId xmlns:a16="http://schemas.microsoft.com/office/drawing/2014/main" id="{7407405B-B642-C545-ECAB-00F969228451}"/>
                </a:ext>
              </a:extLst>
            </p:cNvPr>
            <p:cNvSpPr txBox="1"/>
            <p:nvPr/>
          </p:nvSpPr>
          <p:spPr>
            <a:xfrm>
              <a:off x="0" y="-123825"/>
              <a:ext cx="4816593" cy="701111"/>
            </a:xfrm>
            <a:prstGeom prst="rect">
              <a:avLst/>
            </a:prstGeom>
          </p:spPr>
          <p:txBody>
            <a:bodyPr lIns="50800" tIns="50800" rIns="50800" bIns="50800" rtlCol="0" anchor="ctr"/>
            <a:lstStyle/>
            <a:p>
              <a:pPr algn="ctr">
                <a:lnSpc>
                  <a:spcPts val="4079"/>
                </a:lnSpc>
              </a:pPr>
              <a:endParaRPr/>
            </a:p>
          </p:txBody>
        </p:sp>
      </p:grpSp>
      <p:sp>
        <p:nvSpPr>
          <p:cNvPr id="12" name="Freeform 6">
            <a:extLst>
              <a:ext uri="{FF2B5EF4-FFF2-40B4-BE49-F238E27FC236}">
                <a16:creationId xmlns:a16="http://schemas.microsoft.com/office/drawing/2014/main" id="{A22ED8A3-1F60-0F6A-A362-6B277B8F69B8}"/>
              </a:ext>
            </a:extLst>
          </p:cNvPr>
          <p:cNvSpPr/>
          <p:nvPr userDrawn="1"/>
        </p:nvSpPr>
        <p:spPr>
          <a:xfrm>
            <a:off x="2461917" y="369125"/>
            <a:ext cx="7268162" cy="1453632"/>
          </a:xfrm>
          <a:custGeom>
            <a:avLst/>
            <a:gdLst/>
            <a:ahLst/>
            <a:cxnLst/>
            <a:rect l="l" t="t" r="r" b="b"/>
            <a:pathLst>
              <a:path w="7268162" h="1453632">
                <a:moveTo>
                  <a:pt x="0" y="0"/>
                </a:moveTo>
                <a:lnTo>
                  <a:pt x="7268162" y="0"/>
                </a:lnTo>
                <a:lnTo>
                  <a:pt x="7268162" y="1453632"/>
                </a:lnTo>
                <a:lnTo>
                  <a:pt x="0" y="1453632"/>
                </a:lnTo>
                <a:lnTo>
                  <a:pt x="0" y="0"/>
                </a:lnTo>
                <a:close/>
              </a:path>
            </a:pathLst>
          </a:custGeom>
          <a:blipFill>
            <a:blip r:embed="rId2"/>
            <a:stretch>
              <a:fillRect/>
            </a:stretch>
          </a:blipFill>
        </p:spPr>
        <p:txBody>
          <a:bodyPr/>
          <a:lstStyle/>
          <a:p>
            <a:endParaRPr lang="en-US" dirty="0"/>
          </a:p>
        </p:txBody>
      </p:sp>
      <p:sp>
        <p:nvSpPr>
          <p:cNvPr id="14" name="Text Placeholder 13">
            <a:extLst>
              <a:ext uri="{FF2B5EF4-FFF2-40B4-BE49-F238E27FC236}">
                <a16:creationId xmlns:a16="http://schemas.microsoft.com/office/drawing/2014/main" id="{F2905A19-6A2C-62BF-2A68-67707E833FBC}"/>
              </a:ext>
            </a:extLst>
          </p:cNvPr>
          <p:cNvSpPr>
            <a:spLocks noGrp="1"/>
          </p:cNvSpPr>
          <p:nvPr>
            <p:ph type="body" sz="quarter" idx="10" hasCustomPrompt="1"/>
          </p:nvPr>
        </p:nvSpPr>
        <p:spPr>
          <a:xfrm>
            <a:off x="4374430" y="4324781"/>
            <a:ext cx="3990975" cy="706005"/>
          </a:xfrm>
        </p:spPr>
        <p:txBody>
          <a:bodyPr>
            <a:normAutofit/>
          </a:bodyPr>
          <a:lstStyle>
            <a:lvl1pPr marL="0" indent="0">
              <a:buNone/>
              <a:defRPr sz="4400">
                <a:solidFill>
                  <a:srgbClr val="060D4B"/>
                </a:solidFill>
                <a:latin typeface="+mj-lt"/>
              </a:defRPr>
            </a:lvl1pPr>
          </a:lstStyle>
          <a:p>
            <a:pPr lvl="0"/>
            <a:r>
              <a:rPr lang="en-US" dirty="0"/>
              <a:t>Presenter Name</a:t>
            </a:r>
          </a:p>
        </p:txBody>
      </p:sp>
      <p:sp>
        <p:nvSpPr>
          <p:cNvPr id="15" name="TextBox 14">
            <a:extLst>
              <a:ext uri="{FF2B5EF4-FFF2-40B4-BE49-F238E27FC236}">
                <a16:creationId xmlns:a16="http://schemas.microsoft.com/office/drawing/2014/main" id="{2FDECCBB-9711-38A6-4975-CE2491F60FB5}"/>
              </a:ext>
            </a:extLst>
          </p:cNvPr>
          <p:cNvSpPr txBox="1"/>
          <p:nvPr userDrawn="1"/>
        </p:nvSpPr>
        <p:spPr>
          <a:xfrm>
            <a:off x="0" y="6319720"/>
            <a:ext cx="12272554" cy="400110"/>
          </a:xfrm>
          <a:prstGeom prst="rect">
            <a:avLst/>
          </a:prstGeom>
          <a:noFill/>
        </p:spPr>
        <p:txBody>
          <a:bodyPr wrap="square" rtlCol="0">
            <a:spAutoFit/>
          </a:bodyPr>
          <a:lstStyle/>
          <a:p>
            <a:pPr algn="ctr"/>
            <a:r>
              <a:rPr lang="en-US" sz="2000" spc="40" dirty="0">
                <a:solidFill>
                  <a:srgbClr val="060D4B"/>
                </a:solidFill>
                <a:latin typeface="Candara Light" panose="020E0502030303020204" pitchFamily="34" charset="0"/>
              </a:rPr>
              <a:t>1001 Fleet St., Suite 700 | Baltimore, MD 21202 | 410-576-4000 | gfrlaw.com | @GordonFeinblatt</a:t>
            </a:r>
          </a:p>
        </p:txBody>
      </p:sp>
    </p:spTree>
    <p:extLst>
      <p:ext uri="{BB962C8B-B14F-4D97-AF65-F5344CB8AC3E}">
        <p14:creationId xmlns:p14="http://schemas.microsoft.com/office/powerpoint/2010/main" val="3355384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A1C7DA-96E3-89E3-B803-4DB0B66EDFA2}"/>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3" name="Footer Placeholder 2">
            <a:extLst>
              <a:ext uri="{FF2B5EF4-FFF2-40B4-BE49-F238E27FC236}">
                <a16:creationId xmlns:a16="http://schemas.microsoft.com/office/drawing/2014/main" id="{109ED7A9-6129-1EEC-7B06-85A5A4DB40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179CBC-8B39-8961-C7A5-E0DA6855A33D}"/>
              </a:ext>
            </a:extLst>
          </p:cNvPr>
          <p:cNvSpPr>
            <a:spLocks noGrp="1"/>
          </p:cNvSpPr>
          <p:nvPr>
            <p:ph type="sldNum" sz="quarter" idx="12"/>
          </p:nvPr>
        </p:nvSpPr>
        <p:spPr/>
        <p:txBody>
          <a:bodyPr/>
          <a:lstStyle/>
          <a:p>
            <a:fld id="{353DFB36-9E01-4276-B29F-947D1AED6D87}" type="slidenum">
              <a:rPr lang="en-US" smtClean="0"/>
              <a:t>‹#›</a:t>
            </a:fld>
            <a:endParaRPr lang="en-US"/>
          </a:p>
        </p:txBody>
      </p:sp>
      <p:sp>
        <p:nvSpPr>
          <p:cNvPr id="6" name="Text Placeholder 5">
            <a:extLst>
              <a:ext uri="{FF2B5EF4-FFF2-40B4-BE49-F238E27FC236}">
                <a16:creationId xmlns:a16="http://schemas.microsoft.com/office/drawing/2014/main" id="{5CF6F965-78F6-2505-2C64-34A55DA0AD22}"/>
              </a:ext>
            </a:extLst>
          </p:cNvPr>
          <p:cNvSpPr>
            <a:spLocks noGrp="1"/>
          </p:cNvSpPr>
          <p:nvPr>
            <p:ph type="body" sz="quarter" idx="13" hasCustomPrompt="1"/>
          </p:nvPr>
        </p:nvSpPr>
        <p:spPr>
          <a:xfrm>
            <a:off x="365125" y="333375"/>
            <a:ext cx="6456363" cy="644635"/>
          </a:xfrm>
        </p:spPr>
        <p:txBody>
          <a:bodyPr/>
          <a:lstStyle>
            <a:lvl1pPr marL="0" indent="0">
              <a:buNone/>
              <a:defRPr/>
            </a:lvl1pPr>
          </a:lstStyle>
          <a:p>
            <a:pPr lvl="0"/>
            <a:r>
              <a:rPr lang="en-US" dirty="0"/>
              <a:t>Slide Title</a:t>
            </a:r>
          </a:p>
        </p:txBody>
      </p:sp>
    </p:spTree>
    <p:extLst>
      <p:ext uri="{BB962C8B-B14F-4D97-AF65-F5344CB8AC3E}">
        <p14:creationId xmlns:p14="http://schemas.microsoft.com/office/powerpoint/2010/main" val="26142775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9823D-DE52-A80A-0C06-3B6BCE0F5E5A}"/>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664A6F9D-2720-8AC4-20A0-1CFE0B5D34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C8B41F-7D42-C5E6-9FB7-1DDD393ACB69}"/>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5" name="Footer Placeholder 4">
            <a:extLst>
              <a:ext uri="{FF2B5EF4-FFF2-40B4-BE49-F238E27FC236}">
                <a16:creationId xmlns:a16="http://schemas.microsoft.com/office/drawing/2014/main" id="{AD382AF2-35C7-5C1E-4CBC-86DFF115AC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0CC66F-EBA1-A5B0-0FC4-39B271C046B1}"/>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28982028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C3FC6-F193-7937-93FB-62F1FD5C7B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8970F3-FAA3-8AFB-280C-13FDE4C531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202597-79D3-F006-2C83-EEFF822914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A01F45-649B-6BD5-AF4C-16B14919E9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FA2B38-2017-7F01-5823-D1057F99B1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EC1DE2-3918-92A5-ABAB-1B595AB66ED0}"/>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8" name="Footer Placeholder 7">
            <a:extLst>
              <a:ext uri="{FF2B5EF4-FFF2-40B4-BE49-F238E27FC236}">
                <a16:creationId xmlns:a16="http://schemas.microsoft.com/office/drawing/2014/main" id="{9273E085-633C-FA8C-D0B5-F28BF2ADAA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1614C4-2A67-8F70-2F80-2E9CF7DA3B34}"/>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7144154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A1C7DA-96E3-89E3-B803-4DB0B66EDFA2}"/>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3" name="Footer Placeholder 2">
            <a:extLst>
              <a:ext uri="{FF2B5EF4-FFF2-40B4-BE49-F238E27FC236}">
                <a16:creationId xmlns:a16="http://schemas.microsoft.com/office/drawing/2014/main" id="{109ED7A9-6129-1EEC-7B06-85A5A4DB40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179CBC-8B39-8961-C7A5-E0DA6855A33D}"/>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204803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E048-FD5D-D2D2-0EBA-69400FE56B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D0F1DA-7836-ECC0-A781-92DFA24FB3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C9A24C-523C-E560-C741-A2EA7B06EB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B843F4-C0D4-D97F-78C2-AE31F01C10E1}"/>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6" name="Footer Placeholder 5">
            <a:extLst>
              <a:ext uri="{FF2B5EF4-FFF2-40B4-BE49-F238E27FC236}">
                <a16:creationId xmlns:a16="http://schemas.microsoft.com/office/drawing/2014/main" id="{A9AB315E-9774-08F9-E9C2-3E7B5D28F2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3B7BE-5DEC-E55C-7CEA-1D5A2FF98E81}"/>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42563449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9445E-B7CB-1C06-4E26-543111A3E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0E093F-68F3-A871-8B57-2560879719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D11C2F-73BA-4FBB-7ABE-23A5421CC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4B7EE8-60EB-1411-82A1-031D24568FA4}"/>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6" name="Footer Placeholder 5">
            <a:extLst>
              <a:ext uri="{FF2B5EF4-FFF2-40B4-BE49-F238E27FC236}">
                <a16:creationId xmlns:a16="http://schemas.microsoft.com/office/drawing/2014/main" id="{16761E1B-D456-FEF4-CD50-5EE0FC831E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8E8D1D-A377-5E2C-7571-C92D27567A21}"/>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1954899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2A056-8176-D875-47E7-5124868E72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6AB1D9-8576-D71C-859F-17600DF218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9B6159-E3B7-A4BB-A31F-7779ACBD5700}"/>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5" name="Footer Placeholder 4">
            <a:extLst>
              <a:ext uri="{FF2B5EF4-FFF2-40B4-BE49-F238E27FC236}">
                <a16:creationId xmlns:a16="http://schemas.microsoft.com/office/drawing/2014/main" id="{5F9864AF-C192-AF6C-10E3-CC2BC40FBB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5D4EC-5B9F-A55C-1420-86512504C63C}"/>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3397158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116AAC-CB6F-4198-90CB-69B9E0DB7B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FAA818-726C-AB50-9EF2-9453C954A6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851548-A928-53F8-9226-51296E810964}"/>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5" name="Footer Placeholder 4">
            <a:extLst>
              <a:ext uri="{FF2B5EF4-FFF2-40B4-BE49-F238E27FC236}">
                <a16:creationId xmlns:a16="http://schemas.microsoft.com/office/drawing/2014/main" id="{5AA05F36-61DE-1A06-D364-904EE030B1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E9F776-5A2C-CC75-B605-F17FBDA855DD}"/>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178682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DA0817-DAAE-CE2E-E330-62DA72EA94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38D71B-F25B-FDC1-D69A-9BD9E8BDD7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0D07B7A-2AF8-3D3D-0EA7-0A065C916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748C64-BE7D-477E-847C-002620AF072F}" type="datetimeFigureOut">
              <a:rPr lang="en-US" smtClean="0"/>
              <a:t>10/19/2026</a:t>
            </a:fld>
            <a:endParaRPr lang="en-US"/>
          </a:p>
        </p:txBody>
      </p:sp>
      <p:sp>
        <p:nvSpPr>
          <p:cNvPr id="5" name="Footer Placeholder 4">
            <a:extLst>
              <a:ext uri="{FF2B5EF4-FFF2-40B4-BE49-F238E27FC236}">
                <a16:creationId xmlns:a16="http://schemas.microsoft.com/office/drawing/2014/main" id="{B21DC6AE-4C10-F0F9-6760-897371CE12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B45A9FFF-FBF8-114A-0544-5A08B9D4D2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3DFB36-9E01-4276-B29F-947D1AED6D87}" type="slidenum">
              <a:rPr lang="en-US" smtClean="0"/>
              <a:t>‹#›</a:t>
            </a:fld>
            <a:endParaRPr lang="en-US"/>
          </a:p>
        </p:txBody>
      </p:sp>
    </p:spTree>
    <p:extLst>
      <p:ext uri="{BB962C8B-B14F-4D97-AF65-F5344CB8AC3E}">
        <p14:creationId xmlns:p14="http://schemas.microsoft.com/office/powerpoint/2010/main" val="70110342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8" r:id="rId5"/>
    <p:sldLayoutId id="2147483654" r:id="rId6"/>
    <p:sldLayoutId id="2147483664" r:id="rId7"/>
    <p:sldLayoutId id="2147483665" r:id="rId8"/>
    <p:sldLayoutId id="2147483655" r:id="rId9"/>
    <p:sldLayoutId id="2147483671" r:id="rId10"/>
    <p:sldLayoutId id="2147483673" r:id="rId11"/>
    <p:sldLayoutId id="2147483652" r:id="rId12"/>
    <p:sldLayoutId id="2147483662" r:id="rId13"/>
    <p:sldLayoutId id="2147483666" r:id="rId14"/>
    <p:sldLayoutId id="2147483667" r:id="rId15"/>
    <p:sldLayoutId id="2147483669" r:id="rId16"/>
    <p:sldLayoutId id="2147483670" r:id="rId17"/>
    <p:sldLayoutId id="2147483663" r:id="rId18"/>
    <p:sldLayoutId id="2147483674" r:id="rId19"/>
    <p:sldLayoutId id="2147483651" r:id="rId20"/>
    <p:sldLayoutId id="2147483653" r:id="rId21"/>
    <p:sldLayoutId id="2147483672" r:id="rId22"/>
    <p:sldLayoutId id="2147483656" r:id="rId23"/>
    <p:sldLayoutId id="2147483657" r:id="rId24"/>
    <p:sldLayoutId id="2147483658" r:id="rId25"/>
    <p:sldLayoutId id="2147483659"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3.sv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svg"/><Relationship Id="rId13" Type="http://schemas.microsoft.com/office/2007/relationships/diagramDrawing" Target="../diagrams/drawing4.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3.xml"/><Relationship Id="rId11" Type="http://schemas.openxmlformats.org/officeDocument/2006/relationships/diagramQuickStyle" Target="../diagrams/quickStyle4.xml"/><Relationship Id="rId5" Type="http://schemas.openxmlformats.org/officeDocument/2006/relationships/diagramQuickStyle" Target="../diagrams/quickStyle3.xml"/><Relationship Id="rId10" Type="http://schemas.openxmlformats.org/officeDocument/2006/relationships/diagramLayout" Target="../diagrams/layout4.xml"/><Relationship Id="rId4" Type="http://schemas.openxmlformats.org/officeDocument/2006/relationships/diagramLayout" Target="../diagrams/layout3.xml"/><Relationship Id="rId9" Type="http://schemas.openxmlformats.org/officeDocument/2006/relationships/diagramData" Target="../diagrams/data4.xml"/><Relationship Id="rId14" Type="http://schemas.openxmlformats.org/officeDocument/2006/relationships/image" Target="../media/image16.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6.xml.rels><?xml version="1.0" encoding="UTF-8" standalone="yes"?>
<Relationships xmlns="http://schemas.openxmlformats.org/package/2006/relationships"><Relationship Id="rId8" Type="http://schemas.openxmlformats.org/officeDocument/2006/relationships/diagramData" Target="../diagrams/data13.xml"/><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31.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1.sv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s>
</file>

<file path=ppt/slides/_rels/slide32.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17.xml"/><Relationship Id="rId4" Type="http://schemas.openxmlformats.org/officeDocument/2006/relationships/hyperlink" Target="mailto:crahl@gfrla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62C9A-DD98-EB2B-D64E-D4DB80235443}"/>
              </a:ext>
            </a:extLst>
          </p:cNvPr>
          <p:cNvSpPr>
            <a:spLocks noGrp="1"/>
          </p:cNvSpPr>
          <p:nvPr>
            <p:ph type="ctrTitle"/>
          </p:nvPr>
        </p:nvSpPr>
        <p:spPr>
          <a:xfrm>
            <a:off x="238748" y="1103772"/>
            <a:ext cx="6076328" cy="919366"/>
          </a:xfrm>
        </p:spPr>
        <p:txBody>
          <a:bodyPr>
            <a:normAutofit fontScale="90000"/>
          </a:bodyPr>
          <a:lstStyle/>
          <a:p>
            <a:r>
              <a:rPr lang="en-US" dirty="0"/>
              <a:t>Check Fraud and Loss Allocation</a:t>
            </a:r>
          </a:p>
        </p:txBody>
      </p:sp>
      <p:sp>
        <p:nvSpPr>
          <p:cNvPr id="3" name="Subtitle 2">
            <a:extLst>
              <a:ext uri="{FF2B5EF4-FFF2-40B4-BE49-F238E27FC236}">
                <a16:creationId xmlns:a16="http://schemas.microsoft.com/office/drawing/2014/main" id="{99B83151-5C4E-65C9-6FDE-722E813A10E4}"/>
              </a:ext>
            </a:extLst>
          </p:cNvPr>
          <p:cNvSpPr>
            <a:spLocks noGrp="1"/>
          </p:cNvSpPr>
          <p:nvPr>
            <p:ph type="subTitle" idx="1"/>
          </p:nvPr>
        </p:nvSpPr>
        <p:spPr/>
        <p:txBody>
          <a:bodyPr/>
          <a:lstStyle/>
          <a:p>
            <a:r>
              <a:rPr lang="en-US" dirty="0">
                <a:latin typeface="Aptos" panose="020B0004020202020204" pitchFamily="34" charset="0"/>
              </a:rPr>
              <a:t>Christopher R. Rahl</a:t>
            </a:r>
          </a:p>
        </p:txBody>
      </p:sp>
      <p:pic>
        <p:nvPicPr>
          <p:cNvPr id="7" name="Picture Placeholder 6">
            <a:extLst>
              <a:ext uri="{FF2B5EF4-FFF2-40B4-BE49-F238E27FC236}">
                <a16:creationId xmlns:a16="http://schemas.microsoft.com/office/drawing/2014/main" id="{3AFB4592-F6E2-7CB1-5B3D-1A29A5244BB6}"/>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l="24736" r="24736"/>
          <a:stretch/>
        </p:blipFill>
        <p:spPr/>
      </p:pic>
      <p:sp>
        <p:nvSpPr>
          <p:cNvPr id="5" name="Text Placeholder 4">
            <a:extLst>
              <a:ext uri="{FF2B5EF4-FFF2-40B4-BE49-F238E27FC236}">
                <a16:creationId xmlns:a16="http://schemas.microsoft.com/office/drawing/2014/main" id="{7E179F08-388B-7AE4-D9D9-8FEC39A3331A}"/>
              </a:ext>
            </a:extLst>
          </p:cNvPr>
          <p:cNvSpPr>
            <a:spLocks noGrp="1"/>
          </p:cNvSpPr>
          <p:nvPr>
            <p:ph type="body" sz="quarter" idx="14"/>
          </p:nvPr>
        </p:nvSpPr>
        <p:spPr>
          <a:xfrm>
            <a:off x="738519" y="2508270"/>
            <a:ext cx="5398988" cy="1136397"/>
          </a:xfrm>
        </p:spPr>
        <p:txBody>
          <a:bodyPr/>
          <a:lstStyle/>
          <a:p>
            <a:r>
              <a:rPr lang="en-US" sz="2800" dirty="0"/>
              <a:t>Maryland Uniform Commercial Code, Regulation CC</a:t>
            </a:r>
          </a:p>
        </p:txBody>
      </p:sp>
    </p:spTree>
    <p:extLst>
      <p:ext uri="{BB962C8B-B14F-4D97-AF65-F5344CB8AC3E}">
        <p14:creationId xmlns:p14="http://schemas.microsoft.com/office/powerpoint/2010/main" val="670621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C2BDAB-622B-13B2-B53E-93E2D8529F99}"/>
              </a:ext>
            </a:extLst>
          </p:cNvPr>
          <p:cNvSpPr>
            <a:spLocks noGrp="1"/>
          </p:cNvSpPr>
          <p:nvPr>
            <p:ph type="body" sz="quarter" idx="10"/>
          </p:nvPr>
        </p:nvSpPr>
        <p:spPr>
          <a:xfrm>
            <a:off x="354013" y="373063"/>
            <a:ext cx="8722254" cy="803275"/>
          </a:xfrm>
        </p:spPr>
        <p:txBody>
          <a:bodyPr/>
          <a:lstStyle/>
          <a:p>
            <a:r>
              <a:rPr lang="en-US" dirty="0"/>
              <a:t>Learning Objectives</a:t>
            </a:r>
          </a:p>
        </p:txBody>
      </p:sp>
      <p:sp>
        <p:nvSpPr>
          <p:cNvPr id="3" name="Text Placeholder 2">
            <a:extLst>
              <a:ext uri="{FF2B5EF4-FFF2-40B4-BE49-F238E27FC236}">
                <a16:creationId xmlns:a16="http://schemas.microsoft.com/office/drawing/2014/main" id="{D187157D-A93F-786D-F977-34FB6FB98A0D}"/>
              </a:ext>
            </a:extLst>
          </p:cNvPr>
          <p:cNvSpPr>
            <a:spLocks noGrp="1"/>
          </p:cNvSpPr>
          <p:nvPr>
            <p:ph type="body" sz="quarter" idx="11"/>
          </p:nvPr>
        </p:nvSpPr>
        <p:spPr>
          <a:xfrm>
            <a:off x="460375" y="1393825"/>
            <a:ext cx="9936692" cy="609600"/>
          </a:xfrm>
        </p:spPr>
        <p:txBody>
          <a:bodyPr/>
          <a:lstStyle/>
          <a:p>
            <a:r>
              <a:rPr lang="en-US" sz="2800" dirty="0"/>
              <a:t>By the end of this session, participants should be able to:</a:t>
            </a:r>
          </a:p>
        </p:txBody>
      </p:sp>
      <p:sp>
        <p:nvSpPr>
          <p:cNvPr id="4" name="Text Placeholder 3">
            <a:extLst>
              <a:ext uri="{FF2B5EF4-FFF2-40B4-BE49-F238E27FC236}">
                <a16:creationId xmlns:a16="http://schemas.microsoft.com/office/drawing/2014/main" id="{72B7B2BC-E0BD-C0E2-7AF1-5B1A2A476464}"/>
              </a:ext>
            </a:extLst>
          </p:cNvPr>
          <p:cNvSpPr>
            <a:spLocks noGrp="1"/>
          </p:cNvSpPr>
          <p:nvPr>
            <p:ph type="body" sz="quarter" idx="12"/>
          </p:nvPr>
        </p:nvSpPr>
        <p:spPr/>
        <p:txBody>
          <a:bodyPr>
            <a:normAutofit fontScale="92500" lnSpcReduction="10000"/>
          </a:bodyPr>
          <a:lstStyle/>
          <a:p>
            <a:pPr>
              <a:spcAft>
                <a:spcPts val="500"/>
              </a:spcAft>
            </a:pPr>
            <a:r>
              <a:rPr lang="en-US" dirty="0">
                <a:latin typeface="Aptos"/>
              </a:rPr>
              <a:t>Distinguish alteration, counterfeit, and signature fraud</a:t>
            </a:r>
          </a:p>
          <a:p>
            <a:pPr>
              <a:spcAft>
                <a:spcPts val="500"/>
              </a:spcAft>
            </a:pPr>
            <a:r>
              <a:rPr lang="en-US" dirty="0">
                <a:latin typeface="Aptos"/>
              </a:rPr>
              <a:t>Apply the basic Maryland UCC loss-allocation framework</a:t>
            </a:r>
          </a:p>
          <a:p>
            <a:pPr>
              <a:spcAft>
                <a:spcPts val="500"/>
              </a:spcAft>
            </a:pPr>
            <a:r>
              <a:rPr lang="en-US" dirty="0">
                <a:latin typeface="Aptos"/>
              </a:rPr>
              <a:t>Identify customer negligence and notice issues</a:t>
            </a:r>
          </a:p>
          <a:p>
            <a:pPr>
              <a:spcAft>
                <a:spcPts val="500"/>
              </a:spcAft>
            </a:pPr>
            <a:r>
              <a:rPr lang="en-US" dirty="0">
                <a:latin typeface="Aptos"/>
              </a:rPr>
              <a:t>Understand transfer and presentment warranties</a:t>
            </a:r>
          </a:p>
          <a:p>
            <a:pPr>
              <a:spcAft>
                <a:spcPts val="500"/>
              </a:spcAft>
            </a:pPr>
            <a:r>
              <a:rPr lang="en-US" dirty="0">
                <a:latin typeface="Aptos"/>
              </a:rPr>
              <a:t>Apply the Regulation CC alteration presumption</a:t>
            </a:r>
          </a:p>
          <a:p>
            <a:pPr>
              <a:spcAft>
                <a:spcPts val="500"/>
              </a:spcAft>
            </a:pPr>
            <a:r>
              <a:rPr lang="en-US" dirty="0">
                <a:latin typeface="Aptos"/>
              </a:rPr>
              <a:t>Recognize remote deposit capture risks</a:t>
            </a:r>
          </a:p>
          <a:p>
            <a:pPr>
              <a:spcAft>
                <a:spcPts val="500"/>
              </a:spcAft>
            </a:pPr>
            <a:r>
              <a:rPr lang="en-US" dirty="0">
                <a:latin typeface="Aptos"/>
              </a:rPr>
              <a:t>Identify common check-fraud schemes</a:t>
            </a:r>
          </a:p>
          <a:p>
            <a:pPr>
              <a:spcAft>
                <a:spcPts val="500"/>
              </a:spcAft>
            </a:pPr>
            <a:r>
              <a:rPr lang="en-US" dirty="0">
                <a:latin typeface="Aptos"/>
              </a:rPr>
              <a:t>Evaluate online account-opening and signature-verification controls</a:t>
            </a:r>
          </a:p>
        </p:txBody>
      </p:sp>
      <p:pic>
        <p:nvPicPr>
          <p:cNvPr id="6" name="Graphic 5" descr="Presentation with checklist with solid fill">
            <a:extLst>
              <a:ext uri="{FF2B5EF4-FFF2-40B4-BE49-F238E27FC236}">
                <a16:creationId xmlns:a16="http://schemas.microsoft.com/office/drawing/2014/main" id="{DCE88254-7395-71A0-55DA-61286AC8C8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61867" y="479425"/>
            <a:ext cx="914400" cy="914400"/>
          </a:xfrm>
          <a:prstGeom prst="rect">
            <a:avLst/>
          </a:prstGeom>
        </p:spPr>
      </p:pic>
    </p:spTree>
    <p:extLst>
      <p:ext uri="{BB962C8B-B14F-4D97-AF65-F5344CB8AC3E}">
        <p14:creationId xmlns:p14="http://schemas.microsoft.com/office/powerpoint/2010/main" val="3456445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51A4E3-4C36-7357-5B91-722CA068ED86}"/>
              </a:ext>
            </a:extLst>
          </p:cNvPr>
          <p:cNvSpPr>
            <a:spLocks noGrp="1"/>
          </p:cNvSpPr>
          <p:nvPr>
            <p:ph type="title"/>
          </p:nvPr>
        </p:nvSpPr>
        <p:spPr/>
        <p:txBody>
          <a:bodyPr/>
          <a:lstStyle/>
          <a:p>
            <a:r>
              <a:rPr lang="en-US" dirty="0"/>
              <a:t>Session Roadmap</a:t>
            </a:r>
          </a:p>
        </p:txBody>
      </p:sp>
      <p:pic>
        <p:nvPicPr>
          <p:cNvPr id="6" name="Graphic 5" descr="Treasure Map outline">
            <a:extLst>
              <a:ext uri="{FF2B5EF4-FFF2-40B4-BE49-F238E27FC236}">
                <a16:creationId xmlns:a16="http://schemas.microsoft.com/office/drawing/2014/main" id="{30A92D7D-A83B-E99D-FCA5-ED7C2E2872C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87044" y="575151"/>
            <a:ext cx="1202268" cy="1202268"/>
          </a:xfrm>
          <a:prstGeom prst="rect">
            <a:avLst/>
          </a:prstGeom>
        </p:spPr>
      </p:pic>
      <p:grpSp>
        <p:nvGrpSpPr>
          <p:cNvPr id="4" name="Group 3">
            <a:extLst>
              <a:ext uri="{FF2B5EF4-FFF2-40B4-BE49-F238E27FC236}">
                <a16:creationId xmlns:a16="http://schemas.microsoft.com/office/drawing/2014/main" id="{9B18B4C3-417A-D89A-9B57-02C1B7179193}"/>
              </a:ext>
            </a:extLst>
          </p:cNvPr>
          <p:cNvGrpSpPr/>
          <p:nvPr/>
        </p:nvGrpSpPr>
        <p:grpSpPr>
          <a:xfrm>
            <a:off x="611018" y="2347376"/>
            <a:ext cx="10376148" cy="2354805"/>
            <a:chOff x="611018" y="2347376"/>
            <a:chExt cx="10376148" cy="2354805"/>
          </a:xfrm>
        </p:grpSpPr>
        <p:sp>
          <p:nvSpPr>
            <p:cNvPr id="5" name="Freeform: Shape 4">
              <a:extLst>
                <a:ext uri="{FF2B5EF4-FFF2-40B4-BE49-F238E27FC236}">
                  <a16:creationId xmlns:a16="http://schemas.microsoft.com/office/drawing/2014/main" id="{31286F49-15F1-3079-FF84-2C5BD26E8131}"/>
                </a:ext>
              </a:extLst>
            </p:cNvPr>
            <p:cNvSpPr/>
            <p:nvPr/>
          </p:nvSpPr>
          <p:spPr>
            <a:xfrm>
              <a:off x="611018" y="2347376"/>
              <a:ext cx="1783101" cy="768081"/>
            </a:xfrm>
            <a:custGeom>
              <a:avLst/>
              <a:gdLst>
                <a:gd name="csX0" fmla="*/ 0 w 1783101"/>
                <a:gd name="csY0" fmla="*/ 76808 h 768081"/>
                <a:gd name="csX1" fmla="*/ 76808 w 1783101"/>
                <a:gd name="csY1" fmla="*/ 0 h 768081"/>
                <a:gd name="csX2" fmla="*/ 1706293 w 1783101"/>
                <a:gd name="csY2" fmla="*/ 0 h 768081"/>
                <a:gd name="csX3" fmla="*/ 1783101 w 1783101"/>
                <a:gd name="csY3" fmla="*/ 76808 h 768081"/>
                <a:gd name="csX4" fmla="*/ 1783101 w 1783101"/>
                <a:gd name="csY4" fmla="*/ 691273 h 768081"/>
                <a:gd name="csX5" fmla="*/ 1706293 w 1783101"/>
                <a:gd name="csY5" fmla="*/ 768081 h 768081"/>
                <a:gd name="csX6" fmla="*/ 76808 w 1783101"/>
                <a:gd name="csY6" fmla="*/ 768081 h 768081"/>
                <a:gd name="csX7" fmla="*/ 0 w 1783101"/>
                <a:gd name="csY7" fmla="*/ 691273 h 768081"/>
                <a:gd name="csX8" fmla="*/ 0 w 1783101"/>
                <a:gd name="csY8" fmla="*/ 76808 h 768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3101" h="768081">
                  <a:moveTo>
                    <a:pt x="0" y="76808"/>
                  </a:moveTo>
                  <a:cubicBezTo>
                    <a:pt x="0" y="34388"/>
                    <a:pt x="34388" y="0"/>
                    <a:pt x="76808" y="0"/>
                  </a:cubicBezTo>
                  <a:lnTo>
                    <a:pt x="1706293" y="0"/>
                  </a:lnTo>
                  <a:cubicBezTo>
                    <a:pt x="1748713" y="0"/>
                    <a:pt x="1783101" y="34388"/>
                    <a:pt x="1783101" y="76808"/>
                  </a:cubicBezTo>
                  <a:lnTo>
                    <a:pt x="1783101" y="691273"/>
                  </a:lnTo>
                  <a:cubicBezTo>
                    <a:pt x="1783101" y="733693"/>
                    <a:pt x="1748713" y="768081"/>
                    <a:pt x="1706293" y="768081"/>
                  </a:cubicBezTo>
                  <a:lnTo>
                    <a:pt x="76808" y="768081"/>
                  </a:lnTo>
                  <a:cubicBezTo>
                    <a:pt x="34388" y="768081"/>
                    <a:pt x="0" y="733693"/>
                    <a:pt x="0" y="691273"/>
                  </a:cubicBezTo>
                  <a:lnTo>
                    <a:pt x="0" y="76808"/>
                  </a:lnTo>
                  <a:close/>
                </a:path>
              </a:pathLst>
            </a:custGeom>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92456" tIns="92456" rIns="92456" bIns="305557" numCol="1" spcCol="1270" anchor="t" anchorCtr="0">
              <a:noAutofit/>
            </a:bodyPr>
            <a:lstStyle/>
            <a:p>
              <a:pPr marL="0" lvl="0" indent="0" algn="l" defTabSz="577850">
                <a:lnSpc>
                  <a:spcPct val="90000"/>
                </a:lnSpc>
                <a:spcBef>
                  <a:spcPct val="0"/>
                </a:spcBef>
                <a:spcAft>
                  <a:spcPct val="35000"/>
                </a:spcAft>
                <a:buNone/>
              </a:pPr>
              <a:r>
                <a:rPr lang="en-US" sz="1300" b="1" kern="1200" dirty="0">
                  <a:latin typeface="Aptos" panose="020B0004020202020204" pitchFamily="34" charset="0"/>
                </a:rPr>
                <a:t>Part I: UCC Loss Allocation</a:t>
              </a:r>
            </a:p>
          </p:txBody>
        </p:sp>
        <p:sp>
          <p:nvSpPr>
            <p:cNvPr id="7" name="Freeform: Shape 6">
              <a:extLst>
                <a:ext uri="{FF2B5EF4-FFF2-40B4-BE49-F238E27FC236}">
                  <a16:creationId xmlns:a16="http://schemas.microsoft.com/office/drawing/2014/main" id="{78EA0E8A-1E49-2650-E97E-77A55AFC7A39}"/>
                </a:ext>
              </a:extLst>
            </p:cNvPr>
            <p:cNvSpPr/>
            <p:nvPr/>
          </p:nvSpPr>
          <p:spPr>
            <a:xfrm>
              <a:off x="976232" y="2859431"/>
              <a:ext cx="1783101" cy="1842750"/>
            </a:xfrm>
            <a:custGeom>
              <a:avLst/>
              <a:gdLst>
                <a:gd name="csX0" fmla="*/ 0 w 1783101"/>
                <a:gd name="csY0" fmla="*/ 178310 h 1842750"/>
                <a:gd name="csX1" fmla="*/ 178310 w 1783101"/>
                <a:gd name="csY1" fmla="*/ 0 h 1842750"/>
                <a:gd name="csX2" fmla="*/ 1604791 w 1783101"/>
                <a:gd name="csY2" fmla="*/ 0 h 1842750"/>
                <a:gd name="csX3" fmla="*/ 1783101 w 1783101"/>
                <a:gd name="csY3" fmla="*/ 178310 h 1842750"/>
                <a:gd name="csX4" fmla="*/ 1783101 w 1783101"/>
                <a:gd name="csY4" fmla="*/ 1664440 h 1842750"/>
                <a:gd name="csX5" fmla="*/ 1604791 w 1783101"/>
                <a:gd name="csY5" fmla="*/ 1842750 h 1842750"/>
                <a:gd name="csX6" fmla="*/ 178310 w 1783101"/>
                <a:gd name="csY6" fmla="*/ 1842750 h 1842750"/>
                <a:gd name="csX7" fmla="*/ 0 w 1783101"/>
                <a:gd name="csY7" fmla="*/ 1664440 h 1842750"/>
                <a:gd name="csX8" fmla="*/ 0 w 1783101"/>
                <a:gd name="csY8" fmla="*/ 178310 h 1842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3101" h="1842750">
                  <a:moveTo>
                    <a:pt x="0" y="178310"/>
                  </a:moveTo>
                  <a:cubicBezTo>
                    <a:pt x="0" y="79832"/>
                    <a:pt x="79832" y="0"/>
                    <a:pt x="178310" y="0"/>
                  </a:cubicBezTo>
                  <a:lnTo>
                    <a:pt x="1604791" y="0"/>
                  </a:lnTo>
                  <a:cubicBezTo>
                    <a:pt x="1703269" y="0"/>
                    <a:pt x="1783101" y="79832"/>
                    <a:pt x="1783101" y="178310"/>
                  </a:cubicBezTo>
                  <a:lnTo>
                    <a:pt x="1783101" y="1664440"/>
                  </a:lnTo>
                  <a:cubicBezTo>
                    <a:pt x="1783101" y="1762918"/>
                    <a:pt x="1703269" y="1842750"/>
                    <a:pt x="1604791" y="1842750"/>
                  </a:cubicBezTo>
                  <a:lnTo>
                    <a:pt x="178310" y="1842750"/>
                  </a:lnTo>
                  <a:cubicBezTo>
                    <a:pt x="79832" y="1842750"/>
                    <a:pt x="0" y="1762918"/>
                    <a:pt x="0" y="1664440"/>
                  </a:cubicBezTo>
                  <a:lnTo>
                    <a:pt x="0" y="178310"/>
                  </a:lnTo>
                  <a:close/>
                </a:path>
              </a:pathLst>
            </a:custGeom>
          </p:spPr>
          <p:style>
            <a:lnRef idx="2">
              <a:schemeClr val="accent1">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681" tIns="144681" rIns="144681" bIns="144681" numCol="1" spcCol="1270" anchor="t" anchorCtr="0">
              <a:noAutofit/>
            </a:bodyPr>
            <a:lstStyle/>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Altered checks</a:t>
              </a:r>
            </a:p>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Forged payee endorsements</a:t>
              </a:r>
            </a:p>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Forged drawer signatures</a:t>
              </a:r>
            </a:p>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Negligence and customer notice</a:t>
              </a:r>
            </a:p>
          </p:txBody>
        </p:sp>
        <p:sp>
          <p:nvSpPr>
            <p:cNvPr id="8" name="Freeform: Shape 7">
              <a:extLst>
                <a:ext uri="{FF2B5EF4-FFF2-40B4-BE49-F238E27FC236}">
                  <a16:creationId xmlns:a16="http://schemas.microsoft.com/office/drawing/2014/main" id="{A99F5F02-62C8-1A88-CD57-B3DDF6093101}"/>
                </a:ext>
              </a:extLst>
            </p:cNvPr>
            <p:cNvSpPr/>
            <p:nvPr/>
          </p:nvSpPr>
          <p:spPr>
            <a:xfrm>
              <a:off x="2664432" y="2381433"/>
              <a:ext cx="573060" cy="443940"/>
            </a:xfrm>
            <a:custGeom>
              <a:avLst/>
              <a:gdLst>
                <a:gd name="csX0" fmla="*/ 0 w 573060"/>
                <a:gd name="csY0" fmla="*/ 88788 h 443940"/>
                <a:gd name="csX1" fmla="*/ 351090 w 573060"/>
                <a:gd name="csY1" fmla="*/ 88788 h 443940"/>
                <a:gd name="csX2" fmla="*/ 351090 w 573060"/>
                <a:gd name="csY2" fmla="*/ 0 h 443940"/>
                <a:gd name="csX3" fmla="*/ 573060 w 573060"/>
                <a:gd name="csY3" fmla="*/ 221970 h 443940"/>
                <a:gd name="csX4" fmla="*/ 351090 w 573060"/>
                <a:gd name="csY4" fmla="*/ 443940 h 443940"/>
                <a:gd name="csX5" fmla="*/ 351090 w 573060"/>
                <a:gd name="csY5" fmla="*/ 355152 h 443940"/>
                <a:gd name="csX6" fmla="*/ 0 w 573060"/>
                <a:gd name="csY6" fmla="*/ 355152 h 443940"/>
                <a:gd name="csX7" fmla="*/ 0 w 573060"/>
                <a:gd name="csY7" fmla="*/ 88788 h 4439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3060" h="443940">
                  <a:moveTo>
                    <a:pt x="0" y="88788"/>
                  </a:moveTo>
                  <a:lnTo>
                    <a:pt x="351090" y="88788"/>
                  </a:lnTo>
                  <a:lnTo>
                    <a:pt x="351090" y="0"/>
                  </a:lnTo>
                  <a:lnTo>
                    <a:pt x="573060" y="221970"/>
                  </a:lnTo>
                  <a:lnTo>
                    <a:pt x="351090" y="443940"/>
                  </a:lnTo>
                  <a:lnTo>
                    <a:pt x="351090" y="355152"/>
                  </a:lnTo>
                  <a:lnTo>
                    <a:pt x="0" y="355152"/>
                  </a:lnTo>
                  <a:lnTo>
                    <a:pt x="0" y="88788"/>
                  </a:lnTo>
                  <a:close/>
                </a:path>
              </a:pathLst>
            </a:custGeom>
          </p:spPr>
          <p:style>
            <a:lnRef idx="0">
              <a:schemeClr val="accent1">
                <a:shade val="90000"/>
                <a:hueOff val="0"/>
                <a:satOff val="0"/>
                <a:lumOff val="0"/>
                <a:alphaOff val="0"/>
              </a:schemeClr>
            </a:lnRef>
            <a:fillRef idx="1">
              <a:schemeClr val="accent1">
                <a:shade val="90000"/>
                <a:hueOff val="0"/>
                <a:satOff val="0"/>
                <a:lumOff val="0"/>
                <a:alphaOff val="0"/>
              </a:schemeClr>
            </a:fillRef>
            <a:effectRef idx="0">
              <a:schemeClr val="accent1">
                <a:shade val="90000"/>
                <a:hueOff val="0"/>
                <a:satOff val="0"/>
                <a:lumOff val="0"/>
                <a:alphaOff val="0"/>
              </a:schemeClr>
            </a:effectRef>
            <a:fontRef idx="minor">
              <a:schemeClr val="lt1"/>
            </a:fontRef>
          </p:style>
          <p:txBody>
            <a:bodyPr spcFirstLastPara="0" vert="horz" wrap="square" lIns="0" tIns="88788" rIns="133182" bIns="88788" numCol="1" spcCol="1270" anchor="ctr" anchorCtr="0">
              <a:noAutofit/>
            </a:bodyPr>
            <a:lstStyle/>
            <a:p>
              <a:pPr marL="0" lvl="0" indent="0" algn="ctr" defTabSz="444500">
                <a:lnSpc>
                  <a:spcPct val="90000"/>
                </a:lnSpc>
                <a:spcBef>
                  <a:spcPct val="0"/>
                </a:spcBef>
                <a:spcAft>
                  <a:spcPct val="35000"/>
                </a:spcAft>
                <a:buNone/>
              </a:pPr>
              <a:endParaRPr lang="en-US" sz="1000" kern="1200"/>
            </a:p>
          </p:txBody>
        </p:sp>
        <p:sp>
          <p:nvSpPr>
            <p:cNvPr id="9" name="Freeform: Shape 8">
              <a:extLst>
                <a:ext uri="{FF2B5EF4-FFF2-40B4-BE49-F238E27FC236}">
                  <a16:creationId xmlns:a16="http://schemas.microsoft.com/office/drawing/2014/main" id="{38C4B6F0-801F-A9E0-9886-D0D11269B55D}"/>
                </a:ext>
              </a:extLst>
            </p:cNvPr>
            <p:cNvSpPr/>
            <p:nvPr/>
          </p:nvSpPr>
          <p:spPr>
            <a:xfrm>
              <a:off x="3475367" y="2347376"/>
              <a:ext cx="1783101" cy="768081"/>
            </a:xfrm>
            <a:custGeom>
              <a:avLst/>
              <a:gdLst>
                <a:gd name="csX0" fmla="*/ 0 w 1783101"/>
                <a:gd name="csY0" fmla="*/ 76808 h 768081"/>
                <a:gd name="csX1" fmla="*/ 76808 w 1783101"/>
                <a:gd name="csY1" fmla="*/ 0 h 768081"/>
                <a:gd name="csX2" fmla="*/ 1706293 w 1783101"/>
                <a:gd name="csY2" fmla="*/ 0 h 768081"/>
                <a:gd name="csX3" fmla="*/ 1783101 w 1783101"/>
                <a:gd name="csY3" fmla="*/ 76808 h 768081"/>
                <a:gd name="csX4" fmla="*/ 1783101 w 1783101"/>
                <a:gd name="csY4" fmla="*/ 691273 h 768081"/>
                <a:gd name="csX5" fmla="*/ 1706293 w 1783101"/>
                <a:gd name="csY5" fmla="*/ 768081 h 768081"/>
                <a:gd name="csX6" fmla="*/ 76808 w 1783101"/>
                <a:gd name="csY6" fmla="*/ 768081 h 768081"/>
                <a:gd name="csX7" fmla="*/ 0 w 1783101"/>
                <a:gd name="csY7" fmla="*/ 691273 h 768081"/>
                <a:gd name="csX8" fmla="*/ 0 w 1783101"/>
                <a:gd name="csY8" fmla="*/ 76808 h 768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3101" h="768081">
                  <a:moveTo>
                    <a:pt x="0" y="76808"/>
                  </a:moveTo>
                  <a:cubicBezTo>
                    <a:pt x="0" y="34388"/>
                    <a:pt x="34388" y="0"/>
                    <a:pt x="76808" y="0"/>
                  </a:cubicBezTo>
                  <a:lnTo>
                    <a:pt x="1706293" y="0"/>
                  </a:lnTo>
                  <a:cubicBezTo>
                    <a:pt x="1748713" y="0"/>
                    <a:pt x="1783101" y="34388"/>
                    <a:pt x="1783101" y="76808"/>
                  </a:cubicBezTo>
                  <a:lnTo>
                    <a:pt x="1783101" y="691273"/>
                  </a:lnTo>
                  <a:cubicBezTo>
                    <a:pt x="1783101" y="733693"/>
                    <a:pt x="1748713" y="768081"/>
                    <a:pt x="1706293" y="768081"/>
                  </a:cubicBezTo>
                  <a:lnTo>
                    <a:pt x="76808" y="768081"/>
                  </a:lnTo>
                  <a:cubicBezTo>
                    <a:pt x="34388" y="768081"/>
                    <a:pt x="0" y="733693"/>
                    <a:pt x="0" y="691273"/>
                  </a:cubicBezTo>
                  <a:lnTo>
                    <a:pt x="0" y="76808"/>
                  </a:lnTo>
                  <a:close/>
                </a:path>
              </a:pathLst>
            </a:custGeom>
          </p:spPr>
          <p:style>
            <a:lnRef idx="2">
              <a:schemeClr val="lt1">
                <a:hueOff val="0"/>
                <a:satOff val="0"/>
                <a:lumOff val="0"/>
                <a:alphaOff val="0"/>
              </a:schemeClr>
            </a:lnRef>
            <a:fillRef idx="1">
              <a:schemeClr val="accent1">
                <a:shade val="80000"/>
                <a:hueOff val="181866"/>
                <a:satOff val="-18964"/>
                <a:lumOff val="12740"/>
                <a:alphaOff val="0"/>
              </a:schemeClr>
            </a:fillRef>
            <a:effectRef idx="0">
              <a:schemeClr val="accent1">
                <a:shade val="80000"/>
                <a:hueOff val="181866"/>
                <a:satOff val="-18964"/>
                <a:lumOff val="12740"/>
                <a:alphaOff val="0"/>
              </a:schemeClr>
            </a:effectRef>
            <a:fontRef idx="minor">
              <a:schemeClr val="lt1"/>
            </a:fontRef>
          </p:style>
          <p:txBody>
            <a:bodyPr spcFirstLastPara="0" vert="horz" wrap="square" lIns="92456" tIns="92456" rIns="92456" bIns="305557" numCol="1" spcCol="1270" anchor="t" anchorCtr="0">
              <a:noAutofit/>
            </a:bodyPr>
            <a:lstStyle/>
            <a:p>
              <a:pPr marL="0" lvl="0" indent="0" algn="l" defTabSz="577850">
                <a:lnSpc>
                  <a:spcPct val="90000"/>
                </a:lnSpc>
                <a:spcBef>
                  <a:spcPct val="0"/>
                </a:spcBef>
                <a:spcAft>
                  <a:spcPct val="35000"/>
                </a:spcAft>
                <a:buNone/>
              </a:pPr>
              <a:r>
                <a:rPr lang="en-US" sz="1300" b="1" kern="1200" dirty="0">
                  <a:latin typeface="Aptos" panose="020B0004020202020204" pitchFamily="34" charset="0"/>
                </a:rPr>
                <a:t>Part II: Warranties and Regulation CC</a:t>
              </a:r>
            </a:p>
          </p:txBody>
        </p:sp>
        <p:sp>
          <p:nvSpPr>
            <p:cNvPr id="10" name="Freeform: Shape 9">
              <a:extLst>
                <a:ext uri="{FF2B5EF4-FFF2-40B4-BE49-F238E27FC236}">
                  <a16:creationId xmlns:a16="http://schemas.microsoft.com/office/drawing/2014/main" id="{A18BD3D6-499B-42AE-0FE3-2B042BDDE87A}"/>
                </a:ext>
              </a:extLst>
            </p:cNvPr>
            <p:cNvSpPr/>
            <p:nvPr/>
          </p:nvSpPr>
          <p:spPr>
            <a:xfrm>
              <a:off x="3840581" y="2859431"/>
              <a:ext cx="1783101" cy="1842750"/>
            </a:xfrm>
            <a:custGeom>
              <a:avLst/>
              <a:gdLst>
                <a:gd name="csX0" fmla="*/ 0 w 1783101"/>
                <a:gd name="csY0" fmla="*/ 178310 h 1842750"/>
                <a:gd name="csX1" fmla="*/ 178310 w 1783101"/>
                <a:gd name="csY1" fmla="*/ 0 h 1842750"/>
                <a:gd name="csX2" fmla="*/ 1604791 w 1783101"/>
                <a:gd name="csY2" fmla="*/ 0 h 1842750"/>
                <a:gd name="csX3" fmla="*/ 1783101 w 1783101"/>
                <a:gd name="csY3" fmla="*/ 178310 h 1842750"/>
                <a:gd name="csX4" fmla="*/ 1783101 w 1783101"/>
                <a:gd name="csY4" fmla="*/ 1664440 h 1842750"/>
                <a:gd name="csX5" fmla="*/ 1604791 w 1783101"/>
                <a:gd name="csY5" fmla="*/ 1842750 h 1842750"/>
                <a:gd name="csX6" fmla="*/ 178310 w 1783101"/>
                <a:gd name="csY6" fmla="*/ 1842750 h 1842750"/>
                <a:gd name="csX7" fmla="*/ 0 w 1783101"/>
                <a:gd name="csY7" fmla="*/ 1664440 h 1842750"/>
                <a:gd name="csX8" fmla="*/ 0 w 1783101"/>
                <a:gd name="csY8" fmla="*/ 178310 h 1842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3101" h="1842750">
                  <a:moveTo>
                    <a:pt x="0" y="178310"/>
                  </a:moveTo>
                  <a:cubicBezTo>
                    <a:pt x="0" y="79832"/>
                    <a:pt x="79832" y="0"/>
                    <a:pt x="178310" y="0"/>
                  </a:cubicBezTo>
                  <a:lnTo>
                    <a:pt x="1604791" y="0"/>
                  </a:lnTo>
                  <a:cubicBezTo>
                    <a:pt x="1703269" y="0"/>
                    <a:pt x="1783101" y="79832"/>
                    <a:pt x="1783101" y="178310"/>
                  </a:cubicBezTo>
                  <a:lnTo>
                    <a:pt x="1783101" y="1664440"/>
                  </a:lnTo>
                  <a:cubicBezTo>
                    <a:pt x="1783101" y="1762918"/>
                    <a:pt x="1703269" y="1842750"/>
                    <a:pt x="1604791" y="1842750"/>
                  </a:cubicBezTo>
                  <a:lnTo>
                    <a:pt x="178310" y="1842750"/>
                  </a:lnTo>
                  <a:cubicBezTo>
                    <a:pt x="79832" y="1842750"/>
                    <a:pt x="0" y="1762918"/>
                    <a:pt x="0" y="1664440"/>
                  </a:cubicBezTo>
                  <a:lnTo>
                    <a:pt x="0" y="178310"/>
                  </a:lnTo>
                  <a:close/>
                </a:path>
              </a:pathLst>
            </a:custGeom>
          </p:spPr>
          <p:style>
            <a:lnRef idx="2">
              <a:schemeClr val="accent1">
                <a:shade val="80000"/>
                <a:hueOff val="181866"/>
                <a:satOff val="-18964"/>
                <a:lumOff val="1274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681" tIns="144681" rIns="144681" bIns="144681" numCol="1" spcCol="1270" anchor="t" anchorCtr="0">
              <a:noAutofit/>
            </a:bodyPr>
            <a:lstStyle/>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Transfer warranties</a:t>
              </a:r>
            </a:p>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Presentment warranties</a:t>
              </a:r>
            </a:p>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Alteration presumption</a:t>
              </a:r>
            </a:p>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Remote deposit capture</a:t>
              </a:r>
            </a:p>
          </p:txBody>
        </p:sp>
        <p:sp>
          <p:nvSpPr>
            <p:cNvPr id="11" name="Freeform: Shape 10">
              <a:extLst>
                <a:ext uri="{FF2B5EF4-FFF2-40B4-BE49-F238E27FC236}">
                  <a16:creationId xmlns:a16="http://schemas.microsoft.com/office/drawing/2014/main" id="{3B983226-3648-4683-1184-A18A8B8F53A1}"/>
                </a:ext>
              </a:extLst>
            </p:cNvPr>
            <p:cNvSpPr/>
            <p:nvPr/>
          </p:nvSpPr>
          <p:spPr>
            <a:xfrm>
              <a:off x="5528781" y="2381433"/>
              <a:ext cx="573060" cy="443940"/>
            </a:xfrm>
            <a:custGeom>
              <a:avLst/>
              <a:gdLst>
                <a:gd name="csX0" fmla="*/ 0 w 573060"/>
                <a:gd name="csY0" fmla="*/ 88788 h 443940"/>
                <a:gd name="csX1" fmla="*/ 351090 w 573060"/>
                <a:gd name="csY1" fmla="*/ 88788 h 443940"/>
                <a:gd name="csX2" fmla="*/ 351090 w 573060"/>
                <a:gd name="csY2" fmla="*/ 0 h 443940"/>
                <a:gd name="csX3" fmla="*/ 573060 w 573060"/>
                <a:gd name="csY3" fmla="*/ 221970 h 443940"/>
                <a:gd name="csX4" fmla="*/ 351090 w 573060"/>
                <a:gd name="csY4" fmla="*/ 443940 h 443940"/>
                <a:gd name="csX5" fmla="*/ 351090 w 573060"/>
                <a:gd name="csY5" fmla="*/ 355152 h 443940"/>
                <a:gd name="csX6" fmla="*/ 0 w 573060"/>
                <a:gd name="csY6" fmla="*/ 355152 h 443940"/>
                <a:gd name="csX7" fmla="*/ 0 w 573060"/>
                <a:gd name="csY7" fmla="*/ 88788 h 4439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3060" h="443940">
                  <a:moveTo>
                    <a:pt x="0" y="88788"/>
                  </a:moveTo>
                  <a:lnTo>
                    <a:pt x="351090" y="88788"/>
                  </a:lnTo>
                  <a:lnTo>
                    <a:pt x="351090" y="0"/>
                  </a:lnTo>
                  <a:lnTo>
                    <a:pt x="573060" y="221970"/>
                  </a:lnTo>
                  <a:lnTo>
                    <a:pt x="351090" y="443940"/>
                  </a:lnTo>
                  <a:lnTo>
                    <a:pt x="351090" y="355152"/>
                  </a:lnTo>
                  <a:lnTo>
                    <a:pt x="0" y="355152"/>
                  </a:lnTo>
                  <a:lnTo>
                    <a:pt x="0" y="88788"/>
                  </a:lnTo>
                  <a:close/>
                </a:path>
              </a:pathLst>
            </a:custGeom>
          </p:spPr>
          <p:style>
            <a:lnRef idx="0">
              <a:schemeClr val="accent1">
                <a:shade val="90000"/>
                <a:hueOff val="272720"/>
                <a:satOff val="-28084"/>
                <a:lumOff val="18305"/>
                <a:alphaOff val="0"/>
              </a:schemeClr>
            </a:lnRef>
            <a:fillRef idx="1">
              <a:schemeClr val="accent1">
                <a:shade val="90000"/>
                <a:hueOff val="272720"/>
                <a:satOff val="-28084"/>
                <a:lumOff val="18305"/>
                <a:alphaOff val="0"/>
              </a:schemeClr>
            </a:fillRef>
            <a:effectRef idx="0">
              <a:schemeClr val="accent1">
                <a:shade val="90000"/>
                <a:hueOff val="272720"/>
                <a:satOff val="-28084"/>
                <a:lumOff val="18305"/>
                <a:alphaOff val="0"/>
              </a:schemeClr>
            </a:effectRef>
            <a:fontRef idx="minor">
              <a:schemeClr val="lt1"/>
            </a:fontRef>
          </p:style>
          <p:txBody>
            <a:bodyPr spcFirstLastPara="0" vert="horz" wrap="square" lIns="0" tIns="88788" rIns="133182" bIns="88788" numCol="1" spcCol="1270" anchor="ctr" anchorCtr="0">
              <a:noAutofit/>
            </a:bodyPr>
            <a:lstStyle/>
            <a:p>
              <a:pPr marL="0" lvl="0" indent="0" algn="ctr" defTabSz="444500">
                <a:lnSpc>
                  <a:spcPct val="90000"/>
                </a:lnSpc>
                <a:spcBef>
                  <a:spcPct val="0"/>
                </a:spcBef>
                <a:spcAft>
                  <a:spcPct val="35000"/>
                </a:spcAft>
                <a:buNone/>
              </a:pPr>
              <a:endParaRPr lang="en-US" sz="1000" kern="1200"/>
            </a:p>
          </p:txBody>
        </p:sp>
        <p:sp>
          <p:nvSpPr>
            <p:cNvPr id="20" name="Freeform: Shape 19">
              <a:extLst>
                <a:ext uri="{FF2B5EF4-FFF2-40B4-BE49-F238E27FC236}">
                  <a16:creationId xmlns:a16="http://schemas.microsoft.com/office/drawing/2014/main" id="{EFED7C92-E513-BAAB-0130-AD6EF4A44AFA}"/>
                </a:ext>
              </a:extLst>
            </p:cNvPr>
            <p:cNvSpPr/>
            <p:nvPr/>
          </p:nvSpPr>
          <p:spPr>
            <a:xfrm>
              <a:off x="6339716" y="2347376"/>
              <a:ext cx="1783101" cy="768081"/>
            </a:xfrm>
            <a:custGeom>
              <a:avLst/>
              <a:gdLst>
                <a:gd name="csX0" fmla="*/ 0 w 1783101"/>
                <a:gd name="csY0" fmla="*/ 76808 h 768081"/>
                <a:gd name="csX1" fmla="*/ 76808 w 1783101"/>
                <a:gd name="csY1" fmla="*/ 0 h 768081"/>
                <a:gd name="csX2" fmla="*/ 1706293 w 1783101"/>
                <a:gd name="csY2" fmla="*/ 0 h 768081"/>
                <a:gd name="csX3" fmla="*/ 1783101 w 1783101"/>
                <a:gd name="csY3" fmla="*/ 76808 h 768081"/>
                <a:gd name="csX4" fmla="*/ 1783101 w 1783101"/>
                <a:gd name="csY4" fmla="*/ 691273 h 768081"/>
                <a:gd name="csX5" fmla="*/ 1706293 w 1783101"/>
                <a:gd name="csY5" fmla="*/ 768081 h 768081"/>
                <a:gd name="csX6" fmla="*/ 76808 w 1783101"/>
                <a:gd name="csY6" fmla="*/ 768081 h 768081"/>
                <a:gd name="csX7" fmla="*/ 0 w 1783101"/>
                <a:gd name="csY7" fmla="*/ 691273 h 768081"/>
                <a:gd name="csX8" fmla="*/ 0 w 1783101"/>
                <a:gd name="csY8" fmla="*/ 76808 h 768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3101" h="768081">
                  <a:moveTo>
                    <a:pt x="0" y="76808"/>
                  </a:moveTo>
                  <a:cubicBezTo>
                    <a:pt x="0" y="34388"/>
                    <a:pt x="34388" y="0"/>
                    <a:pt x="76808" y="0"/>
                  </a:cubicBezTo>
                  <a:lnTo>
                    <a:pt x="1706293" y="0"/>
                  </a:lnTo>
                  <a:cubicBezTo>
                    <a:pt x="1748713" y="0"/>
                    <a:pt x="1783101" y="34388"/>
                    <a:pt x="1783101" y="76808"/>
                  </a:cubicBezTo>
                  <a:lnTo>
                    <a:pt x="1783101" y="691273"/>
                  </a:lnTo>
                  <a:cubicBezTo>
                    <a:pt x="1783101" y="733693"/>
                    <a:pt x="1748713" y="768081"/>
                    <a:pt x="1706293" y="768081"/>
                  </a:cubicBezTo>
                  <a:lnTo>
                    <a:pt x="76808" y="768081"/>
                  </a:lnTo>
                  <a:cubicBezTo>
                    <a:pt x="34388" y="768081"/>
                    <a:pt x="0" y="733693"/>
                    <a:pt x="0" y="691273"/>
                  </a:cubicBezTo>
                  <a:lnTo>
                    <a:pt x="0" y="76808"/>
                  </a:lnTo>
                  <a:close/>
                </a:path>
              </a:pathLst>
            </a:custGeom>
          </p:spPr>
          <p:style>
            <a:lnRef idx="2">
              <a:schemeClr val="lt1">
                <a:hueOff val="0"/>
                <a:satOff val="0"/>
                <a:lumOff val="0"/>
                <a:alphaOff val="0"/>
              </a:schemeClr>
            </a:lnRef>
            <a:fillRef idx="1">
              <a:schemeClr val="accent1">
                <a:shade val="80000"/>
                <a:hueOff val="363732"/>
                <a:satOff val="-37928"/>
                <a:lumOff val="25481"/>
                <a:alphaOff val="0"/>
              </a:schemeClr>
            </a:fillRef>
            <a:effectRef idx="0">
              <a:schemeClr val="accent1">
                <a:shade val="80000"/>
                <a:hueOff val="363732"/>
                <a:satOff val="-37928"/>
                <a:lumOff val="25481"/>
                <a:alphaOff val="0"/>
              </a:schemeClr>
            </a:effectRef>
            <a:fontRef idx="minor">
              <a:schemeClr val="lt1"/>
            </a:fontRef>
          </p:style>
          <p:txBody>
            <a:bodyPr spcFirstLastPara="0" vert="horz" wrap="square" lIns="92456" tIns="92456" rIns="92456" bIns="305557" numCol="1" spcCol="1270" anchor="t" anchorCtr="0">
              <a:noAutofit/>
            </a:bodyPr>
            <a:lstStyle/>
            <a:p>
              <a:pPr marL="0" lvl="0" indent="0" algn="l" defTabSz="577850">
                <a:lnSpc>
                  <a:spcPct val="90000"/>
                </a:lnSpc>
                <a:spcBef>
                  <a:spcPct val="0"/>
                </a:spcBef>
                <a:spcAft>
                  <a:spcPct val="35000"/>
                </a:spcAft>
                <a:buNone/>
              </a:pPr>
              <a:r>
                <a:rPr lang="en-US" sz="1300" b="1" kern="1200" dirty="0">
                  <a:latin typeface="Aptos" panose="020B0004020202020204" pitchFamily="34" charset="0"/>
                </a:rPr>
                <a:t>Part III: Fraud Trends and Controls</a:t>
              </a:r>
            </a:p>
          </p:txBody>
        </p:sp>
        <p:sp>
          <p:nvSpPr>
            <p:cNvPr id="21" name="Freeform: Shape 20">
              <a:extLst>
                <a:ext uri="{FF2B5EF4-FFF2-40B4-BE49-F238E27FC236}">
                  <a16:creationId xmlns:a16="http://schemas.microsoft.com/office/drawing/2014/main" id="{ECE9AB0D-8927-B701-4757-AA19547C9431}"/>
                </a:ext>
              </a:extLst>
            </p:cNvPr>
            <p:cNvSpPr/>
            <p:nvPr/>
          </p:nvSpPr>
          <p:spPr>
            <a:xfrm>
              <a:off x="6704930" y="2859431"/>
              <a:ext cx="1783101" cy="1842750"/>
            </a:xfrm>
            <a:custGeom>
              <a:avLst/>
              <a:gdLst>
                <a:gd name="csX0" fmla="*/ 0 w 1783101"/>
                <a:gd name="csY0" fmla="*/ 178310 h 1842750"/>
                <a:gd name="csX1" fmla="*/ 178310 w 1783101"/>
                <a:gd name="csY1" fmla="*/ 0 h 1842750"/>
                <a:gd name="csX2" fmla="*/ 1604791 w 1783101"/>
                <a:gd name="csY2" fmla="*/ 0 h 1842750"/>
                <a:gd name="csX3" fmla="*/ 1783101 w 1783101"/>
                <a:gd name="csY3" fmla="*/ 178310 h 1842750"/>
                <a:gd name="csX4" fmla="*/ 1783101 w 1783101"/>
                <a:gd name="csY4" fmla="*/ 1664440 h 1842750"/>
                <a:gd name="csX5" fmla="*/ 1604791 w 1783101"/>
                <a:gd name="csY5" fmla="*/ 1842750 h 1842750"/>
                <a:gd name="csX6" fmla="*/ 178310 w 1783101"/>
                <a:gd name="csY6" fmla="*/ 1842750 h 1842750"/>
                <a:gd name="csX7" fmla="*/ 0 w 1783101"/>
                <a:gd name="csY7" fmla="*/ 1664440 h 1842750"/>
                <a:gd name="csX8" fmla="*/ 0 w 1783101"/>
                <a:gd name="csY8" fmla="*/ 178310 h 1842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3101" h="1842750">
                  <a:moveTo>
                    <a:pt x="0" y="178310"/>
                  </a:moveTo>
                  <a:cubicBezTo>
                    <a:pt x="0" y="79832"/>
                    <a:pt x="79832" y="0"/>
                    <a:pt x="178310" y="0"/>
                  </a:cubicBezTo>
                  <a:lnTo>
                    <a:pt x="1604791" y="0"/>
                  </a:lnTo>
                  <a:cubicBezTo>
                    <a:pt x="1703269" y="0"/>
                    <a:pt x="1783101" y="79832"/>
                    <a:pt x="1783101" y="178310"/>
                  </a:cubicBezTo>
                  <a:lnTo>
                    <a:pt x="1783101" y="1664440"/>
                  </a:lnTo>
                  <a:cubicBezTo>
                    <a:pt x="1783101" y="1762918"/>
                    <a:pt x="1703269" y="1842750"/>
                    <a:pt x="1604791" y="1842750"/>
                  </a:cubicBezTo>
                  <a:lnTo>
                    <a:pt x="178310" y="1842750"/>
                  </a:lnTo>
                  <a:cubicBezTo>
                    <a:pt x="79832" y="1842750"/>
                    <a:pt x="0" y="1762918"/>
                    <a:pt x="0" y="1664440"/>
                  </a:cubicBezTo>
                  <a:lnTo>
                    <a:pt x="0" y="178310"/>
                  </a:lnTo>
                  <a:close/>
                </a:path>
              </a:pathLst>
            </a:custGeom>
          </p:spPr>
          <p:style>
            <a:lnRef idx="2">
              <a:schemeClr val="accent1">
                <a:shade val="80000"/>
                <a:hueOff val="363732"/>
                <a:satOff val="-37928"/>
                <a:lumOff val="2548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681" tIns="144681" rIns="144681" bIns="144681" numCol="1" spcCol="1270" anchor="t" anchorCtr="0">
              <a:noAutofit/>
            </a:bodyPr>
            <a:lstStyle/>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Common fraud schemes</a:t>
              </a:r>
            </a:p>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Online account opening</a:t>
              </a:r>
            </a:p>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Electronic signature records</a:t>
              </a:r>
            </a:p>
            <a:p>
              <a:pPr marL="114300" lvl="1" indent="-114300" algn="l" defTabSz="577850">
                <a:lnSpc>
                  <a:spcPct val="90000"/>
                </a:lnSpc>
                <a:spcBef>
                  <a:spcPct val="0"/>
                </a:spcBef>
                <a:spcAft>
                  <a:spcPct val="15000"/>
                </a:spcAft>
                <a:buChar char="•"/>
              </a:pPr>
              <a:r>
                <a:rPr lang="en-US" sz="1300" kern="1200" dirty="0">
                  <a:latin typeface="Aptos" panose="020B0004020202020204" pitchFamily="34" charset="0"/>
                </a:rPr>
                <a:t>Layered prevention controls</a:t>
              </a:r>
            </a:p>
          </p:txBody>
        </p:sp>
        <p:sp>
          <p:nvSpPr>
            <p:cNvPr id="22" name="Freeform: Shape 21">
              <a:extLst>
                <a:ext uri="{FF2B5EF4-FFF2-40B4-BE49-F238E27FC236}">
                  <a16:creationId xmlns:a16="http://schemas.microsoft.com/office/drawing/2014/main" id="{DF519910-D4D8-AB03-87C2-5CE89FA1FB66}"/>
                </a:ext>
              </a:extLst>
            </p:cNvPr>
            <p:cNvSpPr/>
            <p:nvPr/>
          </p:nvSpPr>
          <p:spPr>
            <a:xfrm>
              <a:off x="8393130" y="2381433"/>
              <a:ext cx="573060" cy="443940"/>
            </a:xfrm>
            <a:custGeom>
              <a:avLst/>
              <a:gdLst>
                <a:gd name="csX0" fmla="*/ 0 w 573060"/>
                <a:gd name="csY0" fmla="*/ 88788 h 443940"/>
                <a:gd name="csX1" fmla="*/ 351090 w 573060"/>
                <a:gd name="csY1" fmla="*/ 88788 h 443940"/>
                <a:gd name="csX2" fmla="*/ 351090 w 573060"/>
                <a:gd name="csY2" fmla="*/ 0 h 443940"/>
                <a:gd name="csX3" fmla="*/ 573060 w 573060"/>
                <a:gd name="csY3" fmla="*/ 221970 h 443940"/>
                <a:gd name="csX4" fmla="*/ 351090 w 573060"/>
                <a:gd name="csY4" fmla="*/ 443940 h 443940"/>
                <a:gd name="csX5" fmla="*/ 351090 w 573060"/>
                <a:gd name="csY5" fmla="*/ 355152 h 443940"/>
                <a:gd name="csX6" fmla="*/ 0 w 573060"/>
                <a:gd name="csY6" fmla="*/ 355152 h 443940"/>
                <a:gd name="csX7" fmla="*/ 0 w 573060"/>
                <a:gd name="csY7" fmla="*/ 88788 h 4439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73060" h="443940">
                  <a:moveTo>
                    <a:pt x="0" y="88788"/>
                  </a:moveTo>
                  <a:lnTo>
                    <a:pt x="351090" y="88788"/>
                  </a:lnTo>
                  <a:lnTo>
                    <a:pt x="351090" y="0"/>
                  </a:lnTo>
                  <a:lnTo>
                    <a:pt x="573060" y="221970"/>
                  </a:lnTo>
                  <a:lnTo>
                    <a:pt x="351090" y="443940"/>
                  </a:lnTo>
                  <a:lnTo>
                    <a:pt x="351090" y="355152"/>
                  </a:lnTo>
                  <a:lnTo>
                    <a:pt x="0" y="355152"/>
                  </a:lnTo>
                  <a:lnTo>
                    <a:pt x="0" y="88788"/>
                  </a:lnTo>
                  <a:close/>
                </a:path>
              </a:pathLst>
            </a:custGeom>
          </p:spPr>
          <p:style>
            <a:lnRef idx="0">
              <a:schemeClr val="accent1">
                <a:shade val="90000"/>
                <a:hueOff val="545439"/>
                <a:satOff val="-56168"/>
                <a:lumOff val="36611"/>
                <a:alphaOff val="0"/>
              </a:schemeClr>
            </a:lnRef>
            <a:fillRef idx="1">
              <a:schemeClr val="accent1">
                <a:shade val="90000"/>
                <a:hueOff val="545439"/>
                <a:satOff val="-56168"/>
                <a:lumOff val="36611"/>
                <a:alphaOff val="0"/>
              </a:schemeClr>
            </a:fillRef>
            <a:effectRef idx="0">
              <a:schemeClr val="accent1">
                <a:shade val="90000"/>
                <a:hueOff val="545439"/>
                <a:satOff val="-56168"/>
                <a:lumOff val="36611"/>
                <a:alphaOff val="0"/>
              </a:schemeClr>
            </a:effectRef>
            <a:fontRef idx="minor">
              <a:schemeClr val="lt1"/>
            </a:fontRef>
          </p:style>
          <p:txBody>
            <a:bodyPr spcFirstLastPara="0" vert="horz" wrap="square" lIns="0" tIns="88788" rIns="133182" bIns="88788" numCol="1" spcCol="1270" anchor="ctr" anchorCtr="0">
              <a:noAutofit/>
            </a:bodyPr>
            <a:lstStyle/>
            <a:p>
              <a:pPr marL="0" lvl="0" indent="0" algn="ctr" defTabSz="444500">
                <a:lnSpc>
                  <a:spcPct val="90000"/>
                </a:lnSpc>
                <a:spcBef>
                  <a:spcPct val="0"/>
                </a:spcBef>
                <a:spcAft>
                  <a:spcPct val="35000"/>
                </a:spcAft>
                <a:buNone/>
              </a:pPr>
              <a:endParaRPr lang="en-US" sz="1000" kern="1200"/>
            </a:p>
          </p:txBody>
        </p:sp>
        <p:sp>
          <p:nvSpPr>
            <p:cNvPr id="23" name="Freeform: Shape 22">
              <a:extLst>
                <a:ext uri="{FF2B5EF4-FFF2-40B4-BE49-F238E27FC236}">
                  <a16:creationId xmlns:a16="http://schemas.microsoft.com/office/drawing/2014/main" id="{34AA05D6-DD72-47AB-26D6-AD1768C78C61}"/>
                </a:ext>
              </a:extLst>
            </p:cNvPr>
            <p:cNvSpPr/>
            <p:nvPr/>
          </p:nvSpPr>
          <p:spPr>
            <a:xfrm>
              <a:off x="9204065" y="2347376"/>
              <a:ext cx="1783101" cy="768081"/>
            </a:xfrm>
            <a:custGeom>
              <a:avLst/>
              <a:gdLst>
                <a:gd name="csX0" fmla="*/ 0 w 1783101"/>
                <a:gd name="csY0" fmla="*/ 76808 h 768081"/>
                <a:gd name="csX1" fmla="*/ 76808 w 1783101"/>
                <a:gd name="csY1" fmla="*/ 0 h 768081"/>
                <a:gd name="csX2" fmla="*/ 1706293 w 1783101"/>
                <a:gd name="csY2" fmla="*/ 0 h 768081"/>
                <a:gd name="csX3" fmla="*/ 1783101 w 1783101"/>
                <a:gd name="csY3" fmla="*/ 76808 h 768081"/>
                <a:gd name="csX4" fmla="*/ 1783101 w 1783101"/>
                <a:gd name="csY4" fmla="*/ 691273 h 768081"/>
                <a:gd name="csX5" fmla="*/ 1706293 w 1783101"/>
                <a:gd name="csY5" fmla="*/ 768081 h 768081"/>
                <a:gd name="csX6" fmla="*/ 76808 w 1783101"/>
                <a:gd name="csY6" fmla="*/ 768081 h 768081"/>
                <a:gd name="csX7" fmla="*/ 0 w 1783101"/>
                <a:gd name="csY7" fmla="*/ 691273 h 768081"/>
                <a:gd name="csX8" fmla="*/ 0 w 1783101"/>
                <a:gd name="csY8" fmla="*/ 76808 h 768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3101" h="768081">
                  <a:moveTo>
                    <a:pt x="0" y="76808"/>
                  </a:moveTo>
                  <a:cubicBezTo>
                    <a:pt x="0" y="34388"/>
                    <a:pt x="34388" y="0"/>
                    <a:pt x="76808" y="0"/>
                  </a:cubicBezTo>
                  <a:lnTo>
                    <a:pt x="1706293" y="0"/>
                  </a:lnTo>
                  <a:cubicBezTo>
                    <a:pt x="1748713" y="0"/>
                    <a:pt x="1783101" y="34388"/>
                    <a:pt x="1783101" y="76808"/>
                  </a:cubicBezTo>
                  <a:lnTo>
                    <a:pt x="1783101" y="691273"/>
                  </a:lnTo>
                  <a:cubicBezTo>
                    <a:pt x="1783101" y="733693"/>
                    <a:pt x="1748713" y="768081"/>
                    <a:pt x="1706293" y="768081"/>
                  </a:cubicBezTo>
                  <a:lnTo>
                    <a:pt x="76808" y="768081"/>
                  </a:lnTo>
                  <a:cubicBezTo>
                    <a:pt x="34388" y="768081"/>
                    <a:pt x="0" y="733693"/>
                    <a:pt x="0" y="691273"/>
                  </a:cubicBezTo>
                  <a:lnTo>
                    <a:pt x="0" y="76808"/>
                  </a:lnTo>
                  <a:close/>
                </a:path>
              </a:pathLst>
            </a:custGeom>
          </p:spPr>
          <p:style>
            <a:lnRef idx="2">
              <a:schemeClr val="lt1">
                <a:hueOff val="0"/>
                <a:satOff val="0"/>
                <a:lumOff val="0"/>
                <a:alphaOff val="0"/>
              </a:schemeClr>
            </a:lnRef>
            <a:fillRef idx="1">
              <a:schemeClr val="accent1">
                <a:shade val="80000"/>
                <a:hueOff val="545598"/>
                <a:satOff val="-56892"/>
                <a:lumOff val="38221"/>
                <a:alphaOff val="0"/>
              </a:schemeClr>
            </a:fillRef>
            <a:effectRef idx="0">
              <a:schemeClr val="accent1">
                <a:shade val="80000"/>
                <a:hueOff val="545598"/>
                <a:satOff val="-56892"/>
                <a:lumOff val="38221"/>
                <a:alphaOff val="0"/>
              </a:schemeClr>
            </a:effectRef>
            <a:fontRef idx="minor">
              <a:schemeClr val="lt1"/>
            </a:fontRef>
          </p:style>
          <p:txBody>
            <a:bodyPr spcFirstLastPara="0" vert="horz" wrap="square" lIns="92456" tIns="92456" rIns="92456" bIns="305557" numCol="1" spcCol="1270" anchor="t" anchorCtr="0">
              <a:noAutofit/>
            </a:bodyPr>
            <a:lstStyle/>
            <a:p>
              <a:pPr marL="0" lvl="0" indent="0" algn="l" defTabSz="577850">
                <a:lnSpc>
                  <a:spcPct val="90000"/>
                </a:lnSpc>
                <a:spcBef>
                  <a:spcPct val="0"/>
                </a:spcBef>
                <a:spcAft>
                  <a:spcPct val="35000"/>
                </a:spcAft>
                <a:buNone/>
              </a:pPr>
              <a:r>
                <a:rPr lang="en-US" sz="1300" b="1" kern="1200" dirty="0">
                  <a:latin typeface="Aptos" panose="020B0004020202020204" pitchFamily="34" charset="0"/>
                </a:rPr>
                <a:t>Part IV: Questions and Answers</a:t>
              </a:r>
            </a:p>
          </p:txBody>
        </p:sp>
      </p:grpSp>
    </p:spTree>
    <p:extLst>
      <p:ext uri="{BB962C8B-B14F-4D97-AF65-F5344CB8AC3E}">
        <p14:creationId xmlns:p14="http://schemas.microsoft.com/office/powerpoint/2010/main" val="677574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A2A817-D458-9340-B00A-4B670DF04E78}"/>
              </a:ext>
            </a:extLst>
          </p:cNvPr>
          <p:cNvSpPr>
            <a:spLocks noGrp="1"/>
          </p:cNvSpPr>
          <p:nvPr>
            <p:ph type="body" sz="quarter" idx="13"/>
          </p:nvPr>
        </p:nvSpPr>
        <p:spPr>
          <a:xfrm>
            <a:off x="1014905" y="2205055"/>
            <a:ext cx="9873228" cy="1422400"/>
          </a:xfrm>
        </p:spPr>
        <p:txBody>
          <a:bodyPr>
            <a:normAutofit fontScale="85000" lnSpcReduction="10000"/>
          </a:bodyPr>
          <a:lstStyle/>
          <a:p>
            <a:r>
              <a:rPr lang="en-US" dirty="0"/>
              <a:t>Part 1 – UCC Loss Allocation</a:t>
            </a:r>
          </a:p>
        </p:txBody>
      </p:sp>
    </p:spTree>
    <p:extLst>
      <p:ext uri="{BB962C8B-B14F-4D97-AF65-F5344CB8AC3E}">
        <p14:creationId xmlns:p14="http://schemas.microsoft.com/office/powerpoint/2010/main" val="1430498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FFE443-2E09-F98E-81E7-9CDB6B022DC1}"/>
              </a:ext>
            </a:extLst>
          </p:cNvPr>
          <p:cNvSpPr>
            <a:spLocks noGrp="1"/>
          </p:cNvSpPr>
          <p:nvPr>
            <p:ph type="title"/>
          </p:nvPr>
        </p:nvSpPr>
        <p:spPr/>
        <p:txBody>
          <a:bodyPr>
            <a:noAutofit/>
          </a:bodyPr>
          <a:lstStyle/>
          <a:p>
            <a:r>
              <a:rPr lang="en-US" sz="4400" dirty="0"/>
              <a:t>Properly Payable Items and Loss Allocation</a:t>
            </a:r>
          </a:p>
        </p:txBody>
      </p:sp>
      <p:grpSp>
        <p:nvGrpSpPr>
          <p:cNvPr id="4" name="Group 3">
            <a:extLst>
              <a:ext uri="{FF2B5EF4-FFF2-40B4-BE49-F238E27FC236}">
                <a16:creationId xmlns:a16="http://schemas.microsoft.com/office/drawing/2014/main" id="{144DCC25-1411-4A6E-4530-DAC74A408983}"/>
              </a:ext>
            </a:extLst>
          </p:cNvPr>
          <p:cNvGrpSpPr/>
          <p:nvPr/>
        </p:nvGrpSpPr>
        <p:grpSpPr>
          <a:xfrm>
            <a:off x="1049915" y="1727701"/>
            <a:ext cx="10092169" cy="4415324"/>
            <a:chOff x="1049915" y="1727701"/>
            <a:chExt cx="10092169" cy="4415324"/>
          </a:xfrm>
        </p:grpSpPr>
        <p:sp>
          <p:nvSpPr>
            <p:cNvPr id="5" name="Freeform: Shape 4">
              <a:extLst>
                <a:ext uri="{FF2B5EF4-FFF2-40B4-BE49-F238E27FC236}">
                  <a16:creationId xmlns:a16="http://schemas.microsoft.com/office/drawing/2014/main" id="{7E08C3DD-6844-9A61-C3DC-83254E8DBB16}"/>
                </a:ext>
              </a:extLst>
            </p:cNvPr>
            <p:cNvSpPr/>
            <p:nvPr/>
          </p:nvSpPr>
          <p:spPr>
            <a:xfrm>
              <a:off x="1049915" y="1727701"/>
              <a:ext cx="3153803" cy="4415324"/>
            </a:xfrm>
            <a:custGeom>
              <a:avLst/>
              <a:gdLst>
                <a:gd name="csX0" fmla="*/ 0 w 3153803"/>
                <a:gd name="csY0" fmla="*/ 315380 h 4415324"/>
                <a:gd name="csX1" fmla="*/ 315380 w 3153803"/>
                <a:gd name="csY1" fmla="*/ 0 h 4415324"/>
                <a:gd name="csX2" fmla="*/ 2838423 w 3153803"/>
                <a:gd name="csY2" fmla="*/ 0 h 4415324"/>
                <a:gd name="csX3" fmla="*/ 3153803 w 3153803"/>
                <a:gd name="csY3" fmla="*/ 315380 h 4415324"/>
                <a:gd name="csX4" fmla="*/ 3153803 w 3153803"/>
                <a:gd name="csY4" fmla="*/ 4099944 h 4415324"/>
                <a:gd name="csX5" fmla="*/ 2838423 w 3153803"/>
                <a:gd name="csY5" fmla="*/ 4415324 h 4415324"/>
                <a:gd name="csX6" fmla="*/ 315380 w 3153803"/>
                <a:gd name="csY6" fmla="*/ 4415324 h 4415324"/>
                <a:gd name="csX7" fmla="*/ 0 w 3153803"/>
                <a:gd name="csY7" fmla="*/ 4099944 h 4415324"/>
                <a:gd name="csX8" fmla="*/ 0 w 3153803"/>
                <a:gd name="csY8" fmla="*/ 315380 h 44153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53803" h="4415324">
                  <a:moveTo>
                    <a:pt x="0" y="315380"/>
                  </a:moveTo>
                  <a:cubicBezTo>
                    <a:pt x="0" y="141200"/>
                    <a:pt x="141200" y="0"/>
                    <a:pt x="315380" y="0"/>
                  </a:cubicBezTo>
                  <a:lnTo>
                    <a:pt x="2838423" y="0"/>
                  </a:lnTo>
                  <a:cubicBezTo>
                    <a:pt x="3012603" y="0"/>
                    <a:pt x="3153803" y="141200"/>
                    <a:pt x="3153803" y="315380"/>
                  </a:cubicBezTo>
                  <a:lnTo>
                    <a:pt x="3153803" y="4099944"/>
                  </a:lnTo>
                  <a:cubicBezTo>
                    <a:pt x="3153803" y="4274124"/>
                    <a:pt x="3012603" y="4415324"/>
                    <a:pt x="2838423" y="4415324"/>
                  </a:cubicBezTo>
                  <a:lnTo>
                    <a:pt x="315380" y="4415324"/>
                  </a:lnTo>
                  <a:cubicBezTo>
                    <a:pt x="141200" y="4415324"/>
                    <a:pt x="0" y="4274124"/>
                    <a:pt x="0" y="4099944"/>
                  </a:cubicBezTo>
                  <a:lnTo>
                    <a:pt x="0" y="31538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6889" tIns="2449556" rIns="166889" bIns="33020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ptos" panose="020B0004020202020204" pitchFamily="34" charset="0"/>
                </a:rPr>
                <a:t>A payor bank may charge its customer only for an item that is “properly payable.”</a:t>
              </a:r>
            </a:p>
          </p:txBody>
        </p:sp>
        <p:sp>
          <p:nvSpPr>
            <p:cNvPr id="6" name="Freeform: Shape 5">
              <a:extLst>
                <a:ext uri="{FF2B5EF4-FFF2-40B4-BE49-F238E27FC236}">
                  <a16:creationId xmlns:a16="http://schemas.microsoft.com/office/drawing/2014/main" id="{0B6F38D4-E115-7E31-7EFB-E79F5DBBBC0B}"/>
                </a:ext>
              </a:extLst>
            </p:cNvPr>
            <p:cNvSpPr/>
            <p:nvPr/>
          </p:nvSpPr>
          <p:spPr>
            <a:xfrm>
              <a:off x="1743751" y="2058850"/>
              <a:ext cx="1766129" cy="1766129"/>
            </a:xfrm>
            <a:custGeom>
              <a:avLst/>
              <a:gdLst>
                <a:gd name="csX0" fmla="*/ 0 w 1766129"/>
                <a:gd name="csY0" fmla="*/ 883065 h 1766129"/>
                <a:gd name="csX1" fmla="*/ 883065 w 1766129"/>
                <a:gd name="csY1" fmla="*/ 0 h 1766129"/>
                <a:gd name="csX2" fmla="*/ 1766130 w 1766129"/>
                <a:gd name="csY2" fmla="*/ 883065 h 1766129"/>
                <a:gd name="csX3" fmla="*/ 883065 w 1766129"/>
                <a:gd name="csY3" fmla="*/ 1766130 h 1766129"/>
                <a:gd name="csX4" fmla="*/ 0 w 1766129"/>
                <a:gd name="csY4" fmla="*/ 883065 h 1766129"/>
              </a:gdLst>
              <a:ahLst/>
              <a:cxnLst>
                <a:cxn ang="0">
                  <a:pos x="csX0" y="csY0"/>
                </a:cxn>
                <a:cxn ang="0">
                  <a:pos x="csX1" y="csY1"/>
                </a:cxn>
                <a:cxn ang="0">
                  <a:pos x="csX2" y="csY2"/>
                </a:cxn>
                <a:cxn ang="0">
                  <a:pos x="csX3" y="csY3"/>
                </a:cxn>
                <a:cxn ang="0">
                  <a:pos x="csX4" y="csY4"/>
                </a:cxn>
              </a:cxnLst>
              <a:rect l="l" t="t" r="r" b="b"/>
              <a:pathLst>
                <a:path w="1766129" h="1766129">
                  <a:moveTo>
                    <a:pt x="0" y="883065"/>
                  </a:moveTo>
                  <a:cubicBezTo>
                    <a:pt x="0" y="395362"/>
                    <a:pt x="395362" y="0"/>
                    <a:pt x="883065" y="0"/>
                  </a:cubicBezTo>
                  <a:cubicBezTo>
                    <a:pt x="1370768" y="0"/>
                    <a:pt x="1766130" y="395362"/>
                    <a:pt x="1766130" y="883065"/>
                  </a:cubicBezTo>
                  <a:cubicBezTo>
                    <a:pt x="1766130" y="1370768"/>
                    <a:pt x="1370768" y="1766130"/>
                    <a:pt x="883065" y="1766130"/>
                  </a:cubicBezTo>
                  <a:cubicBezTo>
                    <a:pt x="395362" y="1766130"/>
                    <a:pt x="0" y="1370768"/>
                    <a:pt x="0" y="883065"/>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2102" tIns="271344" rIns="352102" bIns="271344" numCol="1" spcCol="1270" anchor="ctr" anchorCtr="0">
              <a:noAutofit/>
            </a:bodyPr>
            <a:lstStyle/>
            <a:p>
              <a:pPr marL="0" lvl="0" indent="0" algn="ctr" defTabSz="2133600">
                <a:lnSpc>
                  <a:spcPct val="90000"/>
                </a:lnSpc>
                <a:spcBef>
                  <a:spcPct val="0"/>
                </a:spcBef>
                <a:spcAft>
                  <a:spcPct val="35000"/>
                </a:spcAft>
                <a:buNone/>
              </a:pPr>
              <a:endParaRPr sz="4800" kern="1200" dirty="0"/>
            </a:p>
          </p:txBody>
        </p:sp>
        <p:sp>
          <p:nvSpPr>
            <p:cNvPr id="7" name="Freeform: Shape 6">
              <a:extLst>
                <a:ext uri="{FF2B5EF4-FFF2-40B4-BE49-F238E27FC236}">
                  <a16:creationId xmlns:a16="http://schemas.microsoft.com/office/drawing/2014/main" id="{59C18602-FAA6-5444-1A83-3A2235E5DA64}"/>
                </a:ext>
              </a:extLst>
            </p:cNvPr>
            <p:cNvSpPr/>
            <p:nvPr/>
          </p:nvSpPr>
          <p:spPr>
            <a:xfrm>
              <a:off x="4519098" y="1727701"/>
              <a:ext cx="3153803" cy="4415324"/>
            </a:xfrm>
            <a:custGeom>
              <a:avLst/>
              <a:gdLst>
                <a:gd name="csX0" fmla="*/ 0 w 3153803"/>
                <a:gd name="csY0" fmla="*/ 315380 h 4415324"/>
                <a:gd name="csX1" fmla="*/ 315380 w 3153803"/>
                <a:gd name="csY1" fmla="*/ 0 h 4415324"/>
                <a:gd name="csX2" fmla="*/ 2838423 w 3153803"/>
                <a:gd name="csY2" fmla="*/ 0 h 4415324"/>
                <a:gd name="csX3" fmla="*/ 3153803 w 3153803"/>
                <a:gd name="csY3" fmla="*/ 315380 h 4415324"/>
                <a:gd name="csX4" fmla="*/ 3153803 w 3153803"/>
                <a:gd name="csY4" fmla="*/ 4099944 h 4415324"/>
                <a:gd name="csX5" fmla="*/ 2838423 w 3153803"/>
                <a:gd name="csY5" fmla="*/ 4415324 h 4415324"/>
                <a:gd name="csX6" fmla="*/ 315380 w 3153803"/>
                <a:gd name="csY6" fmla="*/ 4415324 h 4415324"/>
                <a:gd name="csX7" fmla="*/ 0 w 3153803"/>
                <a:gd name="csY7" fmla="*/ 4099944 h 4415324"/>
                <a:gd name="csX8" fmla="*/ 0 w 3153803"/>
                <a:gd name="csY8" fmla="*/ 315380 h 44153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53803" h="4415324">
                  <a:moveTo>
                    <a:pt x="0" y="315380"/>
                  </a:moveTo>
                  <a:cubicBezTo>
                    <a:pt x="0" y="141200"/>
                    <a:pt x="141200" y="0"/>
                    <a:pt x="315380" y="0"/>
                  </a:cubicBezTo>
                  <a:lnTo>
                    <a:pt x="2838423" y="0"/>
                  </a:lnTo>
                  <a:cubicBezTo>
                    <a:pt x="3012603" y="0"/>
                    <a:pt x="3153803" y="141200"/>
                    <a:pt x="3153803" y="315380"/>
                  </a:cubicBezTo>
                  <a:lnTo>
                    <a:pt x="3153803" y="4099944"/>
                  </a:lnTo>
                  <a:cubicBezTo>
                    <a:pt x="3153803" y="4274124"/>
                    <a:pt x="3012603" y="4415324"/>
                    <a:pt x="2838423" y="4415324"/>
                  </a:cubicBezTo>
                  <a:lnTo>
                    <a:pt x="315380" y="4415324"/>
                  </a:lnTo>
                  <a:cubicBezTo>
                    <a:pt x="141200" y="4415324"/>
                    <a:pt x="0" y="4274124"/>
                    <a:pt x="0" y="4099944"/>
                  </a:cubicBezTo>
                  <a:lnTo>
                    <a:pt x="0" y="31538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6889" tIns="2449556" rIns="166889" bIns="33020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ptos" panose="020B0004020202020204" pitchFamily="34" charset="0"/>
                </a:rPr>
                <a:t>When a fraudulent check is paid, the initial question is whether the defect is the drawer’s unauthorized signature, a forged or missing payee indorsement, or an alteration.</a:t>
              </a:r>
            </a:p>
          </p:txBody>
        </p:sp>
        <p:sp>
          <p:nvSpPr>
            <p:cNvPr id="8" name="Freeform: Shape 7">
              <a:extLst>
                <a:ext uri="{FF2B5EF4-FFF2-40B4-BE49-F238E27FC236}">
                  <a16:creationId xmlns:a16="http://schemas.microsoft.com/office/drawing/2014/main" id="{799D45EA-2EB0-CEE6-A18F-DE62F334DA93}"/>
                </a:ext>
              </a:extLst>
            </p:cNvPr>
            <p:cNvSpPr/>
            <p:nvPr/>
          </p:nvSpPr>
          <p:spPr>
            <a:xfrm>
              <a:off x="5212935" y="2058850"/>
              <a:ext cx="1766129" cy="1766129"/>
            </a:xfrm>
            <a:custGeom>
              <a:avLst/>
              <a:gdLst>
                <a:gd name="csX0" fmla="*/ 0 w 1766129"/>
                <a:gd name="csY0" fmla="*/ 883065 h 1766129"/>
                <a:gd name="csX1" fmla="*/ 883065 w 1766129"/>
                <a:gd name="csY1" fmla="*/ 0 h 1766129"/>
                <a:gd name="csX2" fmla="*/ 1766130 w 1766129"/>
                <a:gd name="csY2" fmla="*/ 883065 h 1766129"/>
                <a:gd name="csX3" fmla="*/ 883065 w 1766129"/>
                <a:gd name="csY3" fmla="*/ 1766130 h 1766129"/>
                <a:gd name="csX4" fmla="*/ 0 w 1766129"/>
                <a:gd name="csY4" fmla="*/ 883065 h 1766129"/>
              </a:gdLst>
              <a:ahLst/>
              <a:cxnLst>
                <a:cxn ang="0">
                  <a:pos x="csX0" y="csY0"/>
                </a:cxn>
                <a:cxn ang="0">
                  <a:pos x="csX1" y="csY1"/>
                </a:cxn>
                <a:cxn ang="0">
                  <a:pos x="csX2" y="csY2"/>
                </a:cxn>
                <a:cxn ang="0">
                  <a:pos x="csX3" y="csY3"/>
                </a:cxn>
                <a:cxn ang="0">
                  <a:pos x="csX4" y="csY4"/>
                </a:cxn>
              </a:cxnLst>
              <a:rect l="l" t="t" r="r" b="b"/>
              <a:pathLst>
                <a:path w="1766129" h="1766129">
                  <a:moveTo>
                    <a:pt x="0" y="883065"/>
                  </a:moveTo>
                  <a:cubicBezTo>
                    <a:pt x="0" y="395362"/>
                    <a:pt x="395362" y="0"/>
                    <a:pt x="883065" y="0"/>
                  </a:cubicBezTo>
                  <a:cubicBezTo>
                    <a:pt x="1370768" y="0"/>
                    <a:pt x="1766130" y="395362"/>
                    <a:pt x="1766130" y="883065"/>
                  </a:cubicBezTo>
                  <a:cubicBezTo>
                    <a:pt x="1766130" y="1370768"/>
                    <a:pt x="1370768" y="1766130"/>
                    <a:pt x="883065" y="1766130"/>
                  </a:cubicBezTo>
                  <a:cubicBezTo>
                    <a:pt x="395362" y="1766130"/>
                    <a:pt x="0" y="1370768"/>
                    <a:pt x="0" y="883065"/>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2102" tIns="271344" rIns="352102" bIns="271344" numCol="1" spcCol="1270" anchor="ctr" anchorCtr="0">
              <a:noAutofit/>
            </a:bodyPr>
            <a:lstStyle/>
            <a:p>
              <a:pPr marL="0" lvl="0" indent="0" algn="ctr" defTabSz="2133600">
                <a:lnSpc>
                  <a:spcPct val="90000"/>
                </a:lnSpc>
                <a:spcBef>
                  <a:spcPct val="0"/>
                </a:spcBef>
                <a:spcAft>
                  <a:spcPct val="35000"/>
                </a:spcAft>
                <a:buNone/>
              </a:pPr>
              <a:endParaRPr sz="4800" kern="1200" dirty="0"/>
            </a:p>
          </p:txBody>
        </p:sp>
        <p:sp>
          <p:nvSpPr>
            <p:cNvPr id="9" name="Freeform: Shape 8">
              <a:extLst>
                <a:ext uri="{FF2B5EF4-FFF2-40B4-BE49-F238E27FC236}">
                  <a16:creationId xmlns:a16="http://schemas.microsoft.com/office/drawing/2014/main" id="{DA2F80B2-5765-FCB1-CFF7-6D2E773385BF}"/>
                </a:ext>
              </a:extLst>
            </p:cNvPr>
            <p:cNvSpPr/>
            <p:nvPr/>
          </p:nvSpPr>
          <p:spPr>
            <a:xfrm>
              <a:off x="7988281" y="1727701"/>
              <a:ext cx="3153803" cy="4415324"/>
            </a:xfrm>
            <a:custGeom>
              <a:avLst/>
              <a:gdLst>
                <a:gd name="csX0" fmla="*/ 0 w 3153803"/>
                <a:gd name="csY0" fmla="*/ 315380 h 4415324"/>
                <a:gd name="csX1" fmla="*/ 315380 w 3153803"/>
                <a:gd name="csY1" fmla="*/ 0 h 4415324"/>
                <a:gd name="csX2" fmla="*/ 2838423 w 3153803"/>
                <a:gd name="csY2" fmla="*/ 0 h 4415324"/>
                <a:gd name="csX3" fmla="*/ 3153803 w 3153803"/>
                <a:gd name="csY3" fmla="*/ 315380 h 4415324"/>
                <a:gd name="csX4" fmla="*/ 3153803 w 3153803"/>
                <a:gd name="csY4" fmla="*/ 4099944 h 4415324"/>
                <a:gd name="csX5" fmla="*/ 2838423 w 3153803"/>
                <a:gd name="csY5" fmla="*/ 4415324 h 4415324"/>
                <a:gd name="csX6" fmla="*/ 315380 w 3153803"/>
                <a:gd name="csY6" fmla="*/ 4415324 h 4415324"/>
                <a:gd name="csX7" fmla="*/ 0 w 3153803"/>
                <a:gd name="csY7" fmla="*/ 4099944 h 4415324"/>
                <a:gd name="csX8" fmla="*/ 0 w 3153803"/>
                <a:gd name="csY8" fmla="*/ 315380 h 44153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53803" h="4415324">
                  <a:moveTo>
                    <a:pt x="0" y="315380"/>
                  </a:moveTo>
                  <a:cubicBezTo>
                    <a:pt x="0" y="141200"/>
                    <a:pt x="141200" y="0"/>
                    <a:pt x="315380" y="0"/>
                  </a:cubicBezTo>
                  <a:lnTo>
                    <a:pt x="2838423" y="0"/>
                  </a:lnTo>
                  <a:cubicBezTo>
                    <a:pt x="3012603" y="0"/>
                    <a:pt x="3153803" y="141200"/>
                    <a:pt x="3153803" y="315380"/>
                  </a:cubicBezTo>
                  <a:lnTo>
                    <a:pt x="3153803" y="4099944"/>
                  </a:lnTo>
                  <a:cubicBezTo>
                    <a:pt x="3153803" y="4274124"/>
                    <a:pt x="3012603" y="4415324"/>
                    <a:pt x="2838423" y="4415324"/>
                  </a:cubicBezTo>
                  <a:lnTo>
                    <a:pt x="315380" y="4415324"/>
                  </a:lnTo>
                  <a:cubicBezTo>
                    <a:pt x="141200" y="4415324"/>
                    <a:pt x="0" y="4274124"/>
                    <a:pt x="0" y="4099944"/>
                  </a:cubicBezTo>
                  <a:lnTo>
                    <a:pt x="0" y="31538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6889" tIns="2449556" rIns="166889" bIns="33020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ptos" panose="020B0004020202020204" pitchFamily="34" charset="0"/>
                </a:rPr>
                <a:t>Loss may then shift through presentment or transfer warranties, subject to customer negligence, statement-review duties, bank negligence, good faith, and notice deadlines.</a:t>
              </a:r>
            </a:p>
          </p:txBody>
        </p:sp>
        <p:sp>
          <p:nvSpPr>
            <p:cNvPr id="10" name="Freeform: Shape 9">
              <a:extLst>
                <a:ext uri="{FF2B5EF4-FFF2-40B4-BE49-F238E27FC236}">
                  <a16:creationId xmlns:a16="http://schemas.microsoft.com/office/drawing/2014/main" id="{EC0829A8-FED3-BE07-2D34-F2FC419927A4}"/>
                </a:ext>
              </a:extLst>
            </p:cNvPr>
            <p:cNvSpPr/>
            <p:nvPr/>
          </p:nvSpPr>
          <p:spPr>
            <a:xfrm>
              <a:off x="8682118" y="2058850"/>
              <a:ext cx="1766129" cy="1766129"/>
            </a:xfrm>
            <a:custGeom>
              <a:avLst/>
              <a:gdLst>
                <a:gd name="csX0" fmla="*/ 0 w 1766129"/>
                <a:gd name="csY0" fmla="*/ 883065 h 1766129"/>
                <a:gd name="csX1" fmla="*/ 883065 w 1766129"/>
                <a:gd name="csY1" fmla="*/ 0 h 1766129"/>
                <a:gd name="csX2" fmla="*/ 1766130 w 1766129"/>
                <a:gd name="csY2" fmla="*/ 883065 h 1766129"/>
                <a:gd name="csX3" fmla="*/ 883065 w 1766129"/>
                <a:gd name="csY3" fmla="*/ 1766130 h 1766129"/>
                <a:gd name="csX4" fmla="*/ 0 w 1766129"/>
                <a:gd name="csY4" fmla="*/ 883065 h 1766129"/>
              </a:gdLst>
              <a:ahLst/>
              <a:cxnLst>
                <a:cxn ang="0">
                  <a:pos x="csX0" y="csY0"/>
                </a:cxn>
                <a:cxn ang="0">
                  <a:pos x="csX1" y="csY1"/>
                </a:cxn>
                <a:cxn ang="0">
                  <a:pos x="csX2" y="csY2"/>
                </a:cxn>
                <a:cxn ang="0">
                  <a:pos x="csX3" y="csY3"/>
                </a:cxn>
                <a:cxn ang="0">
                  <a:pos x="csX4" y="csY4"/>
                </a:cxn>
              </a:cxnLst>
              <a:rect l="l" t="t" r="r" b="b"/>
              <a:pathLst>
                <a:path w="1766129" h="1766129">
                  <a:moveTo>
                    <a:pt x="0" y="883065"/>
                  </a:moveTo>
                  <a:cubicBezTo>
                    <a:pt x="0" y="395362"/>
                    <a:pt x="395362" y="0"/>
                    <a:pt x="883065" y="0"/>
                  </a:cubicBezTo>
                  <a:cubicBezTo>
                    <a:pt x="1370768" y="0"/>
                    <a:pt x="1766130" y="395362"/>
                    <a:pt x="1766130" y="883065"/>
                  </a:cubicBezTo>
                  <a:cubicBezTo>
                    <a:pt x="1766130" y="1370768"/>
                    <a:pt x="1370768" y="1766130"/>
                    <a:pt x="883065" y="1766130"/>
                  </a:cubicBezTo>
                  <a:cubicBezTo>
                    <a:pt x="395362" y="1766130"/>
                    <a:pt x="0" y="1370768"/>
                    <a:pt x="0" y="883065"/>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2102" tIns="271344" rIns="352102" bIns="271344" numCol="1" spcCol="1270" anchor="ctr" anchorCtr="0">
              <a:noAutofit/>
            </a:bodyPr>
            <a:lstStyle/>
            <a:p>
              <a:pPr marL="0" lvl="0" indent="0" algn="ctr" defTabSz="2133600">
                <a:lnSpc>
                  <a:spcPct val="90000"/>
                </a:lnSpc>
                <a:spcBef>
                  <a:spcPct val="0"/>
                </a:spcBef>
                <a:spcAft>
                  <a:spcPct val="35000"/>
                </a:spcAft>
                <a:buNone/>
              </a:pPr>
              <a:endParaRPr sz="4800" kern="1200" dirty="0"/>
            </a:p>
          </p:txBody>
        </p:sp>
      </p:grpSp>
      <p:pic>
        <p:nvPicPr>
          <p:cNvPr id="12" name="Graphic 11" descr="Bank with solid fill">
            <a:extLst>
              <a:ext uri="{FF2B5EF4-FFF2-40B4-BE49-F238E27FC236}">
                <a16:creationId xmlns:a16="http://schemas.microsoft.com/office/drawing/2014/main" id="{18094710-DE53-95D2-BE90-17B9558C81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10584" y="2198190"/>
            <a:ext cx="1230810" cy="1230810"/>
          </a:xfrm>
          <a:prstGeom prst="rect">
            <a:avLst/>
          </a:prstGeom>
        </p:spPr>
      </p:pic>
      <p:pic>
        <p:nvPicPr>
          <p:cNvPr id="14" name="Graphic 13" descr="Signature with solid fill">
            <a:extLst>
              <a:ext uri="{FF2B5EF4-FFF2-40B4-BE49-F238E27FC236}">
                <a16:creationId xmlns:a16="http://schemas.microsoft.com/office/drawing/2014/main" id="{B0CD044D-7154-478E-7389-C81CF25882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63436" y="2401137"/>
            <a:ext cx="1065125" cy="1065125"/>
          </a:xfrm>
          <a:prstGeom prst="rect">
            <a:avLst/>
          </a:prstGeom>
        </p:spPr>
      </p:pic>
      <p:pic>
        <p:nvPicPr>
          <p:cNvPr id="17" name="Graphic 16" descr="List with solid fill">
            <a:extLst>
              <a:ext uri="{FF2B5EF4-FFF2-40B4-BE49-F238E27FC236}">
                <a16:creationId xmlns:a16="http://schemas.microsoft.com/office/drawing/2014/main" id="{0A02FC06-E461-1B57-2CF7-C1908F7723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28879" y="2397397"/>
            <a:ext cx="1072606" cy="1072606"/>
          </a:xfrm>
          <a:prstGeom prst="rect">
            <a:avLst/>
          </a:prstGeom>
        </p:spPr>
      </p:pic>
    </p:spTree>
    <p:extLst>
      <p:ext uri="{BB962C8B-B14F-4D97-AF65-F5344CB8AC3E}">
        <p14:creationId xmlns:p14="http://schemas.microsoft.com/office/powerpoint/2010/main" val="4288265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83B1F-C703-FB0F-B3A0-27BC348188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0DD68B4-50C8-16C7-B9F1-3CF91E67B146}"/>
              </a:ext>
            </a:extLst>
          </p:cNvPr>
          <p:cNvSpPr>
            <a:spLocks noGrp="1"/>
          </p:cNvSpPr>
          <p:nvPr>
            <p:ph type="title"/>
          </p:nvPr>
        </p:nvSpPr>
        <p:spPr>
          <a:xfrm>
            <a:off x="519545" y="477687"/>
            <a:ext cx="11152910" cy="1124276"/>
          </a:xfrm>
        </p:spPr>
        <p:txBody>
          <a:bodyPr>
            <a:noAutofit/>
          </a:bodyPr>
          <a:lstStyle/>
          <a:p>
            <a:r>
              <a:rPr lang="en-US" sz="4400" dirty="0"/>
              <a:t>Loss Allocation by Type of Forgery</a:t>
            </a:r>
          </a:p>
        </p:txBody>
      </p:sp>
      <p:sp>
        <p:nvSpPr>
          <p:cNvPr id="7" name="Rectangle: Rounded Corners 6">
            <a:extLst>
              <a:ext uri="{FF2B5EF4-FFF2-40B4-BE49-F238E27FC236}">
                <a16:creationId xmlns:a16="http://schemas.microsoft.com/office/drawing/2014/main" id="{04EB3CEA-639B-914B-D4AC-D105A9D70E47}"/>
              </a:ext>
            </a:extLst>
          </p:cNvPr>
          <p:cNvSpPr/>
          <p:nvPr/>
        </p:nvSpPr>
        <p:spPr>
          <a:xfrm>
            <a:off x="1123950" y="1601963"/>
            <a:ext cx="4324350" cy="4572000"/>
          </a:xfrm>
          <a:prstGeom prst="roundRect">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8B4373A-3E37-9973-50DC-5E5C9EACF138}"/>
              </a:ext>
            </a:extLst>
          </p:cNvPr>
          <p:cNvSpPr txBox="1"/>
          <p:nvPr/>
        </p:nvSpPr>
        <p:spPr>
          <a:xfrm>
            <a:off x="1366838" y="2333796"/>
            <a:ext cx="3838575" cy="707886"/>
          </a:xfrm>
          <a:prstGeom prst="rect">
            <a:avLst/>
          </a:prstGeom>
          <a:noFill/>
        </p:spPr>
        <p:txBody>
          <a:bodyPr wrap="square" rtlCol="0">
            <a:spAutoFit/>
          </a:bodyPr>
          <a:lstStyle/>
          <a:p>
            <a:pPr algn="ctr"/>
            <a:r>
              <a:rPr lang="en-US" sz="2000" b="1" dirty="0">
                <a:solidFill>
                  <a:srgbClr val="125675"/>
                </a:solidFill>
                <a:latin typeface="Aptos" panose="020B0004020202020204" pitchFamily="34" charset="0"/>
              </a:rPr>
              <a:t>Forged drawer signature or counterfeit check</a:t>
            </a:r>
          </a:p>
        </p:txBody>
      </p:sp>
      <p:cxnSp>
        <p:nvCxnSpPr>
          <p:cNvPr id="12" name="Straight Connector 11">
            <a:extLst>
              <a:ext uri="{FF2B5EF4-FFF2-40B4-BE49-F238E27FC236}">
                <a16:creationId xmlns:a16="http://schemas.microsoft.com/office/drawing/2014/main" id="{FAE4E14C-4299-491B-45D2-00B0AF834C22}"/>
              </a:ext>
            </a:extLst>
          </p:cNvPr>
          <p:cNvCxnSpPr>
            <a:cxnSpLocks/>
          </p:cNvCxnSpPr>
          <p:nvPr/>
        </p:nvCxnSpPr>
        <p:spPr>
          <a:xfrm>
            <a:off x="1428751" y="3150938"/>
            <a:ext cx="37766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2" name="Rectangle: Rounded Corners 31">
            <a:extLst>
              <a:ext uri="{FF2B5EF4-FFF2-40B4-BE49-F238E27FC236}">
                <a16:creationId xmlns:a16="http://schemas.microsoft.com/office/drawing/2014/main" id="{BBC55DF7-AAA4-9641-4581-9893D1A06159}"/>
              </a:ext>
            </a:extLst>
          </p:cNvPr>
          <p:cNvSpPr/>
          <p:nvPr/>
        </p:nvSpPr>
        <p:spPr>
          <a:xfrm>
            <a:off x="6372480" y="1601963"/>
            <a:ext cx="4324350" cy="4571999"/>
          </a:xfrm>
          <a:prstGeom prst="roundRect">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32355370-88CD-D6C6-F312-7650EFE1A975}"/>
              </a:ext>
            </a:extLst>
          </p:cNvPr>
          <p:cNvSpPr txBox="1"/>
          <p:nvPr/>
        </p:nvSpPr>
        <p:spPr>
          <a:xfrm>
            <a:off x="6615368" y="2333796"/>
            <a:ext cx="3838575" cy="707886"/>
          </a:xfrm>
          <a:prstGeom prst="rect">
            <a:avLst/>
          </a:prstGeom>
          <a:noFill/>
        </p:spPr>
        <p:txBody>
          <a:bodyPr wrap="square" rtlCol="0">
            <a:spAutoFit/>
          </a:bodyPr>
          <a:lstStyle/>
          <a:p>
            <a:pPr algn="ctr"/>
            <a:r>
              <a:rPr lang="en-US" sz="2000" b="1" dirty="0">
                <a:solidFill>
                  <a:srgbClr val="060D4B"/>
                </a:solidFill>
                <a:latin typeface="Aptos" panose="020B0004020202020204" pitchFamily="34" charset="0"/>
              </a:rPr>
              <a:t>Forged or missing payee indorsement</a:t>
            </a:r>
          </a:p>
        </p:txBody>
      </p:sp>
      <p:cxnSp>
        <p:nvCxnSpPr>
          <p:cNvPr id="34" name="Straight Connector 33">
            <a:extLst>
              <a:ext uri="{FF2B5EF4-FFF2-40B4-BE49-F238E27FC236}">
                <a16:creationId xmlns:a16="http://schemas.microsoft.com/office/drawing/2014/main" id="{9CB38BE5-9EE4-3DD3-EEE2-13EC8CFF628D}"/>
              </a:ext>
            </a:extLst>
          </p:cNvPr>
          <p:cNvCxnSpPr>
            <a:cxnSpLocks/>
          </p:cNvCxnSpPr>
          <p:nvPr/>
        </p:nvCxnSpPr>
        <p:spPr>
          <a:xfrm>
            <a:off x="6646324" y="3150938"/>
            <a:ext cx="37766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4" name="Graphic 3" descr="Bank check outline">
            <a:extLst>
              <a:ext uri="{FF2B5EF4-FFF2-40B4-BE49-F238E27FC236}">
                <a16:creationId xmlns:a16="http://schemas.microsoft.com/office/drawing/2014/main" id="{10D080F0-3588-DFDD-AFDE-BDFBB2C7E5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28925" y="1652477"/>
            <a:ext cx="914400" cy="914400"/>
          </a:xfrm>
          <a:prstGeom prst="rect">
            <a:avLst/>
          </a:prstGeom>
        </p:spPr>
      </p:pic>
      <p:sp>
        <p:nvSpPr>
          <p:cNvPr id="8" name="TextBox 7">
            <a:extLst>
              <a:ext uri="{FF2B5EF4-FFF2-40B4-BE49-F238E27FC236}">
                <a16:creationId xmlns:a16="http://schemas.microsoft.com/office/drawing/2014/main" id="{E3542B34-5309-4EA2-E32C-BDA4E8B1FB53}"/>
              </a:ext>
            </a:extLst>
          </p:cNvPr>
          <p:cNvSpPr txBox="1"/>
          <p:nvPr/>
        </p:nvSpPr>
        <p:spPr>
          <a:xfrm>
            <a:off x="1397794" y="3298710"/>
            <a:ext cx="3776662" cy="2677656"/>
          </a:xfrm>
          <a:prstGeom prst="rect">
            <a:avLst/>
          </a:prstGeom>
          <a:noFill/>
        </p:spPr>
        <p:txBody>
          <a:bodyPr wrap="square" rtlCol="0">
            <a:spAutoFit/>
          </a:bodyPr>
          <a:lstStyle/>
          <a:p>
            <a:pPr algn="ctr"/>
            <a:r>
              <a:rPr lang="en-US" sz="1400" dirty="0">
                <a:latin typeface="Aptos" panose="020B0004020202020204" pitchFamily="34" charset="0"/>
              </a:rPr>
              <a:t>The payor bank ordinarily bears the loss because the item was not authorized and therefore was not properly payable. The depositary bank does not warrant the authenticity of the drawer’s signature; absent an independent breach, the payor bank usually cannot shift the loss upstream after final payment. Loss may shift to, or be shared with, the drawer if the drawer’s negligence substantially contributed to the forgery or if the drawer failed to review statements and give timely notice.</a:t>
            </a:r>
          </a:p>
        </p:txBody>
      </p:sp>
      <p:pic>
        <p:nvPicPr>
          <p:cNvPr id="16" name="Graphic 15" descr="User outline">
            <a:extLst>
              <a:ext uri="{FF2B5EF4-FFF2-40B4-BE49-F238E27FC236}">
                <a16:creationId xmlns:a16="http://schemas.microsoft.com/office/drawing/2014/main" id="{7E439568-8746-2CE7-8576-42E65B5177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58290" y="1652477"/>
            <a:ext cx="752730" cy="752730"/>
          </a:xfrm>
          <a:prstGeom prst="rect">
            <a:avLst/>
          </a:prstGeom>
        </p:spPr>
      </p:pic>
      <p:sp>
        <p:nvSpPr>
          <p:cNvPr id="20" name="TextBox 19">
            <a:extLst>
              <a:ext uri="{FF2B5EF4-FFF2-40B4-BE49-F238E27FC236}">
                <a16:creationId xmlns:a16="http://schemas.microsoft.com/office/drawing/2014/main" id="{BF0CA057-041E-C51F-9C9D-A8211F1560B9}"/>
              </a:ext>
            </a:extLst>
          </p:cNvPr>
          <p:cNvSpPr txBox="1"/>
          <p:nvPr/>
        </p:nvSpPr>
        <p:spPr>
          <a:xfrm>
            <a:off x="6646324" y="3298710"/>
            <a:ext cx="3776662" cy="2246769"/>
          </a:xfrm>
          <a:prstGeom prst="rect">
            <a:avLst/>
          </a:prstGeom>
          <a:noFill/>
        </p:spPr>
        <p:txBody>
          <a:bodyPr wrap="square" rtlCol="0">
            <a:spAutoFit/>
          </a:bodyPr>
          <a:lstStyle/>
          <a:p>
            <a:pPr algn="ctr">
              <a:spcBef>
                <a:spcPts val="0"/>
              </a:spcBef>
              <a:spcAft>
                <a:spcPts val="600"/>
              </a:spcAft>
              <a:defRPr sz="1400">
                <a:solidFill>
                  <a:srgbClr val="2D2D2D"/>
                </a:solidFill>
                <a:latin typeface="Aptos"/>
              </a:defRPr>
            </a:pPr>
            <a:r>
              <a:rPr lang="en-US" sz="1400" dirty="0"/>
              <a:t>The depositary bank ordinarily bears the loss because a bank presenting the item warrants that it is entitled to enforce the check. The payor bank may recover for breach of presentment warranty, and the intended payee may also have a conversion claim against a bank that took the item. Impostor, fictitious-payee, and employee-fraud rules can treat the indorsement as effective and shift the loss to the drawer or employer.</a:t>
            </a:r>
          </a:p>
        </p:txBody>
      </p:sp>
    </p:spTree>
    <p:extLst>
      <p:ext uri="{BB962C8B-B14F-4D97-AF65-F5344CB8AC3E}">
        <p14:creationId xmlns:p14="http://schemas.microsoft.com/office/powerpoint/2010/main" val="399552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FA09E-0075-3B23-6593-3BF450DA92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6F67010-D54F-19E4-110E-6A72A397997F}"/>
              </a:ext>
            </a:extLst>
          </p:cNvPr>
          <p:cNvSpPr>
            <a:spLocks noGrp="1"/>
          </p:cNvSpPr>
          <p:nvPr>
            <p:ph type="title"/>
          </p:nvPr>
        </p:nvSpPr>
        <p:spPr>
          <a:xfrm>
            <a:off x="519545" y="477687"/>
            <a:ext cx="11152910" cy="1124276"/>
          </a:xfrm>
        </p:spPr>
        <p:txBody>
          <a:bodyPr>
            <a:noAutofit/>
          </a:bodyPr>
          <a:lstStyle/>
          <a:p>
            <a:r>
              <a:rPr lang="en-US" sz="3600" dirty="0"/>
              <a:t>Alterations, Completion, and Duplicate Presentment</a:t>
            </a:r>
          </a:p>
        </p:txBody>
      </p:sp>
      <p:graphicFrame>
        <p:nvGraphicFramePr>
          <p:cNvPr id="4" name="Diagram 3">
            <a:extLst>
              <a:ext uri="{FF2B5EF4-FFF2-40B4-BE49-F238E27FC236}">
                <a16:creationId xmlns:a16="http://schemas.microsoft.com/office/drawing/2014/main" id="{4C17E0B1-F41B-CD9D-5C55-9E1A810442F7}"/>
              </a:ext>
            </a:extLst>
          </p:cNvPr>
          <p:cNvGraphicFramePr/>
          <p:nvPr>
            <p:extLst>
              <p:ext uri="{D42A27DB-BD31-4B8C-83A1-F6EECF244321}">
                <p14:modId xmlns:p14="http://schemas.microsoft.com/office/powerpoint/2010/main" val="544054103"/>
              </p:ext>
            </p:extLst>
          </p:nvPr>
        </p:nvGraphicFramePr>
        <p:xfrm>
          <a:off x="609600" y="1476375"/>
          <a:ext cx="11062855" cy="4162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5714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4CA5F-3095-10F2-5515-D8B48ED80E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25EBB83-2E65-0AE9-44AD-CB509A99A454}"/>
              </a:ext>
            </a:extLst>
          </p:cNvPr>
          <p:cNvSpPr>
            <a:spLocks noGrp="1"/>
          </p:cNvSpPr>
          <p:nvPr>
            <p:ph type="title"/>
          </p:nvPr>
        </p:nvSpPr>
        <p:spPr>
          <a:xfrm>
            <a:off x="576296" y="472511"/>
            <a:ext cx="10515600" cy="1124276"/>
          </a:xfrm>
        </p:spPr>
        <p:txBody>
          <a:bodyPr>
            <a:noAutofit/>
          </a:bodyPr>
          <a:lstStyle/>
          <a:p>
            <a:r>
              <a:rPr lang="en-US" sz="4000" dirty="0"/>
              <a:t>Negligence, Notice, and Payment Deadlines</a:t>
            </a:r>
          </a:p>
        </p:txBody>
      </p:sp>
      <p:graphicFrame>
        <p:nvGraphicFramePr>
          <p:cNvPr id="2" name="Diagram 1">
            <a:extLst>
              <a:ext uri="{FF2B5EF4-FFF2-40B4-BE49-F238E27FC236}">
                <a16:creationId xmlns:a16="http://schemas.microsoft.com/office/drawing/2014/main" id="{18DFF476-52A2-13C4-B8F3-E95C6CB77142}"/>
              </a:ext>
            </a:extLst>
          </p:cNvPr>
          <p:cNvGraphicFramePr/>
          <p:nvPr>
            <p:extLst>
              <p:ext uri="{D42A27DB-BD31-4B8C-83A1-F6EECF244321}">
                <p14:modId xmlns:p14="http://schemas.microsoft.com/office/powerpoint/2010/main" val="1150763104"/>
              </p:ext>
            </p:extLst>
          </p:nvPr>
        </p:nvGraphicFramePr>
        <p:xfrm>
          <a:off x="287370" y="966822"/>
          <a:ext cx="11428379"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0614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904DE-F7A8-0FE3-DC48-1DF54CE3FF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585286C-4D12-CB5B-12D8-430374AE38CE}"/>
              </a:ext>
            </a:extLst>
          </p:cNvPr>
          <p:cNvSpPr>
            <a:spLocks noGrp="1"/>
          </p:cNvSpPr>
          <p:nvPr>
            <p:ph type="title"/>
          </p:nvPr>
        </p:nvSpPr>
        <p:spPr>
          <a:xfrm>
            <a:off x="519545" y="477687"/>
            <a:ext cx="11152910" cy="1124276"/>
          </a:xfrm>
        </p:spPr>
        <p:txBody>
          <a:bodyPr>
            <a:noAutofit/>
          </a:bodyPr>
          <a:lstStyle/>
          <a:p>
            <a:r>
              <a:rPr lang="en-US" sz="4400" dirty="0"/>
              <a:t>Start by Classifying the Fraud</a:t>
            </a:r>
          </a:p>
        </p:txBody>
      </p:sp>
      <p:graphicFrame>
        <p:nvGraphicFramePr>
          <p:cNvPr id="4" name="Diagram 3">
            <a:extLst>
              <a:ext uri="{FF2B5EF4-FFF2-40B4-BE49-F238E27FC236}">
                <a16:creationId xmlns:a16="http://schemas.microsoft.com/office/drawing/2014/main" id="{63AB3518-BAA7-6884-45DB-98FAC8840FA2}"/>
              </a:ext>
            </a:extLst>
          </p:cNvPr>
          <p:cNvGraphicFramePr/>
          <p:nvPr>
            <p:extLst>
              <p:ext uri="{D42A27DB-BD31-4B8C-83A1-F6EECF244321}">
                <p14:modId xmlns:p14="http://schemas.microsoft.com/office/powerpoint/2010/main" val="1054118717"/>
              </p:ext>
            </p:extLst>
          </p:nvPr>
        </p:nvGraphicFramePr>
        <p:xfrm>
          <a:off x="1704975" y="1601963"/>
          <a:ext cx="9772650" cy="2131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Bank check outline">
            <a:extLst>
              <a:ext uri="{FF2B5EF4-FFF2-40B4-BE49-F238E27FC236}">
                <a16:creationId xmlns:a16="http://schemas.microsoft.com/office/drawing/2014/main" id="{FF95D79A-CB89-C13A-9693-071934C4013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38570" y="1984679"/>
            <a:ext cx="1366405" cy="1366405"/>
          </a:xfrm>
          <a:prstGeom prst="rect">
            <a:avLst/>
          </a:prstGeom>
        </p:spPr>
      </p:pic>
      <p:graphicFrame>
        <p:nvGraphicFramePr>
          <p:cNvPr id="9" name="Diagram 8">
            <a:extLst>
              <a:ext uri="{FF2B5EF4-FFF2-40B4-BE49-F238E27FC236}">
                <a16:creationId xmlns:a16="http://schemas.microsoft.com/office/drawing/2014/main" id="{3AF44931-E21F-04E5-3812-8BD1D7E5D0FB}"/>
              </a:ext>
            </a:extLst>
          </p:cNvPr>
          <p:cNvGraphicFramePr/>
          <p:nvPr>
            <p:extLst>
              <p:ext uri="{D42A27DB-BD31-4B8C-83A1-F6EECF244321}">
                <p14:modId xmlns:p14="http://schemas.microsoft.com/office/powerpoint/2010/main" val="25432791"/>
              </p:ext>
            </p:extLst>
          </p:nvPr>
        </p:nvGraphicFramePr>
        <p:xfrm>
          <a:off x="1704975" y="4116516"/>
          <a:ext cx="9772650" cy="213183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3" name="Graphic 12" descr="Signature outline">
            <a:extLst>
              <a:ext uri="{FF2B5EF4-FFF2-40B4-BE49-F238E27FC236}">
                <a16:creationId xmlns:a16="http://schemas.microsoft.com/office/drawing/2014/main" id="{FC9BABAB-FA0E-284A-969A-A3BE11E8B541}"/>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40747" y="4601409"/>
            <a:ext cx="1162050" cy="1162050"/>
          </a:xfrm>
          <a:prstGeom prst="rect">
            <a:avLst/>
          </a:prstGeom>
        </p:spPr>
      </p:pic>
    </p:spTree>
    <p:extLst>
      <p:ext uri="{BB962C8B-B14F-4D97-AF65-F5344CB8AC3E}">
        <p14:creationId xmlns:p14="http://schemas.microsoft.com/office/powerpoint/2010/main" val="2362899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A464B3-5685-D463-B324-E7F78704044B}"/>
              </a:ext>
            </a:extLst>
          </p:cNvPr>
          <p:cNvSpPr>
            <a:spLocks noGrp="1"/>
          </p:cNvSpPr>
          <p:nvPr>
            <p:ph type="title"/>
          </p:nvPr>
        </p:nvSpPr>
        <p:spPr>
          <a:xfrm>
            <a:off x="519545" y="527628"/>
            <a:ext cx="8119630" cy="1124276"/>
          </a:xfrm>
        </p:spPr>
        <p:txBody>
          <a:bodyPr>
            <a:normAutofit fontScale="90000"/>
          </a:bodyPr>
          <a:lstStyle/>
          <a:p>
            <a:r>
              <a:rPr lang="en-US" sz="4800" dirty="0"/>
              <a:t>The Loss-Allocation Framework</a:t>
            </a:r>
          </a:p>
        </p:txBody>
      </p:sp>
      <p:sp>
        <p:nvSpPr>
          <p:cNvPr id="7" name="Content Placeholder 2">
            <a:extLst>
              <a:ext uri="{FF2B5EF4-FFF2-40B4-BE49-F238E27FC236}">
                <a16:creationId xmlns:a16="http://schemas.microsoft.com/office/drawing/2014/main" id="{8A5A7E72-5E40-D1BA-0803-F110802A852C}"/>
              </a:ext>
            </a:extLst>
          </p:cNvPr>
          <p:cNvSpPr txBox="1">
            <a:spLocks/>
          </p:cNvSpPr>
          <p:nvPr/>
        </p:nvSpPr>
        <p:spPr>
          <a:xfrm>
            <a:off x="609599" y="1703608"/>
            <a:ext cx="8791575"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500"/>
              </a:spcAft>
              <a:buFont typeface="Arial" panose="020B0604020202020204" pitchFamily="34" charset="0"/>
              <a:buNone/>
            </a:pPr>
            <a:r>
              <a:rPr lang="en-US" sz="2000" b="1" dirty="0">
                <a:solidFill>
                  <a:srgbClr val="005C83"/>
                </a:solidFill>
                <a:latin typeface="Aptos"/>
              </a:rPr>
              <a:t>Analyze each disputed item in this order:</a:t>
            </a:r>
          </a:p>
          <a:p>
            <a:pPr marL="342900" indent="-342900">
              <a:spcAft>
                <a:spcPts val="300"/>
              </a:spcAft>
              <a:buFont typeface="+mj-lt"/>
              <a:buAutoNum type="arabicPeriod"/>
              <a:defRPr sz="1400">
                <a:solidFill>
                  <a:srgbClr val="2D2D2D"/>
                </a:solidFill>
                <a:latin typeface="Aptos"/>
              </a:defRPr>
            </a:pPr>
            <a:r>
              <a:rPr lang="en-US" sz="1800" dirty="0"/>
              <a:t>What type of fraud occurred?</a:t>
            </a:r>
          </a:p>
          <a:p>
            <a:pPr marL="342900" indent="-342900">
              <a:spcAft>
                <a:spcPts val="300"/>
              </a:spcAft>
              <a:buFont typeface="+mj-lt"/>
              <a:buAutoNum type="arabicPeriod"/>
              <a:defRPr sz="1400">
                <a:solidFill>
                  <a:srgbClr val="2D2D2D"/>
                </a:solidFill>
                <a:latin typeface="Aptos"/>
              </a:defRPr>
            </a:pPr>
            <a:r>
              <a:rPr lang="en-US" sz="1800" dirty="0"/>
              <a:t>Which bank took the item for deposit?</a:t>
            </a:r>
          </a:p>
          <a:p>
            <a:pPr marL="342900" indent="-342900">
              <a:spcAft>
                <a:spcPts val="300"/>
              </a:spcAft>
              <a:buFont typeface="+mj-lt"/>
              <a:buAutoNum type="arabicPeriod"/>
              <a:defRPr sz="1400">
                <a:solidFill>
                  <a:srgbClr val="2D2D2D"/>
                </a:solidFill>
                <a:latin typeface="Aptos"/>
              </a:defRPr>
            </a:pPr>
            <a:r>
              <a:rPr lang="en-US" sz="1800" dirty="0"/>
              <a:t>Which bank paid the item?</a:t>
            </a:r>
          </a:p>
          <a:p>
            <a:pPr marL="342900" indent="-342900">
              <a:spcAft>
                <a:spcPts val="300"/>
              </a:spcAft>
              <a:buFont typeface="+mj-lt"/>
              <a:buAutoNum type="arabicPeriod"/>
              <a:defRPr sz="1400">
                <a:solidFill>
                  <a:srgbClr val="2D2D2D"/>
                </a:solidFill>
                <a:latin typeface="Aptos"/>
              </a:defRPr>
            </a:pPr>
            <a:r>
              <a:rPr lang="en-US" sz="1800" dirty="0"/>
              <a:t>Was the item properly payable?</a:t>
            </a:r>
          </a:p>
          <a:p>
            <a:pPr marL="342900" indent="-342900">
              <a:spcAft>
                <a:spcPts val="300"/>
              </a:spcAft>
              <a:buFont typeface="+mj-lt"/>
              <a:buAutoNum type="arabicPeriod"/>
              <a:defRPr sz="1400">
                <a:solidFill>
                  <a:srgbClr val="2D2D2D"/>
                </a:solidFill>
                <a:latin typeface="Aptos"/>
              </a:defRPr>
            </a:pPr>
            <a:r>
              <a:rPr lang="en-US" sz="1800" dirty="0"/>
              <a:t>Did a party breach a transfer or presentment warranty?</a:t>
            </a:r>
          </a:p>
          <a:p>
            <a:pPr marL="342900" indent="-342900">
              <a:spcAft>
                <a:spcPts val="300"/>
              </a:spcAft>
              <a:buFont typeface="+mj-lt"/>
              <a:buAutoNum type="arabicPeriod"/>
              <a:defRPr sz="1400">
                <a:solidFill>
                  <a:srgbClr val="2D2D2D"/>
                </a:solidFill>
                <a:latin typeface="Aptos"/>
              </a:defRPr>
            </a:pPr>
            <a:r>
              <a:rPr lang="en-US" sz="1800" dirty="0"/>
              <a:t>Did negligence substantially contribute to the loss?</a:t>
            </a:r>
          </a:p>
          <a:p>
            <a:pPr marL="342900" indent="-342900">
              <a:spcAft>
                <a:spcPts val="300"/>
              </a:spcAft>
              <a:buFont typeface="+mj-lt"/>
              <a:buAutoNum type="arabicPeriod"/>
              <a:defRPr sz="1400">
                <a:solidFill>
                  <a:srgbClr val="2D2D2D"/>
                </a:solidFill>
                <a:latin typeface="Aptos"/>
              </a:defRPr>
            </a:pPr>
            <a:r>
              <a:rPr lang="en-US" sz="1800" dirty="0"/>
              <a:t>Did the customer review statements and give timely notice?</a:t>
            </a:r>
          </a:p>
          <a:p>
            <a:pPr marL="342900" indent="-342900">
              <a:spcAft>
                <a:spcPts val="300"/>
              </a:spcAft>
              <a:buFont typeface="+mj-lt"/>
              <a:buAutoNum type="arabicPeriod"/>
              <a:defRPr sz="1400">
                <a:solidFill>
                  <a:srgbClr val="2D2D2D"/>
                </a:solidFill>
                <a:latin typeface="Aptos"/>
              </a:defRPr>
            </a:pPr>
            <a:r>
              <a:rPr lang="en-US" sz="1800" dirty="0"/>
              <a:t>Does an account agreement affect the claim?</a:t>
            </a:r>
          </a:p>
          <a:p>
            <a:pPr marL="342900" indent="-342900">
              <a:spcAft>
                <a:spcPts val="300"/>
              </a:spcAft>
              <a:buFont typeface="+mj-lt"/>
              <a:buAutoNum type="arabicPeriod"/>
              <a:defRPr sz="1400">
                <a:solidFill>
                  <a:srgbClr val="2D2D2D"/>
                </a:solidFill>
                <a:latin typeface="Aptos"/>
              </a:defRPr>
            </a:pPr>
            <a:r>
              <a:rPr lang="en-US" sz="1800" dirty="0"/>
              <a:t>Is the original item available?</a:t>
            </a:r>
            <a:endParaRPr lang="en-US" sz="1800" dirty="0">
              <a:latin typeface="Aptos"/>
            </a:endParaRPr>
          </a:p>
          <a:p>
            <a:pPr marL="0" indent="0">
              <a:spcAft>
                <a:spcPts val="500"/>
              </a:spcAft>
              <a:buFont typeface="Arial" panose="020B0604020202020204" pitchFamily="34" charset="0"/>
              <a:buNone/>
            </a:pPr>
            <a:endParaRPr lang="en-US" sz="1800" dirty="0">
              <a:latin typeface="Aptos"/>
            </a:endParaRPr>
          </a:p>
        </p:txBody>
      </p:sp>
    </p:spTree>
    <p:extLst>
      <p:ext uri="{BB962C8B-B14F-4D97-AF65-F5344CB8AC3E}">
        <p14:creationId xmlns:p14="http://schemas.microsoft.com/office/powerpoint/2010/main" val="1912947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828C1-5EC5-35B9-3AC4-C0515F57BD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8DF392-6EB5-1BA5-FE82-976A36959D78}"/>
              </a:ext>
            </a:extLst>
          </p:cNvPr>
          <p:cNvSpPr>
            <a:spLocks noGrp="1"/>
          </p:cNvSpPr>
          <p:nvPr>
            <p:ph type="title"/>
          </p:nvPr>
        </p:nvSpPr>
        <p:spPr>
          <a:xfrm>
            <a:off x="519545" y="477687"/>
            <a:ext cx="11152910" cy="1124276"/>
          </a:xfrm>
        </p:spPr>
        <p:txBody>
          <a:bodyPr>
            <a:noAutofit/>
          </a:bodyPr>
          <a:lstStyle/>
          <a:p>
            <a:r>
              <a:rPr lang="en-US" sz="4400" dirty="0"/>
              <a:t>Altered Checks</a:t>
            </a:r>
          </a:p>
        </p:txBody>
      </p:sp>
      <p:graphicFrame>
        <p:nvGraphicFramePr>
          <p:cNvPr id="4" name="Diagram 3">
            <a:extLst>
              <a:ext uri="{FF2B5EF4-FFF2-40B4-BE49-F238E27FC236}">
                <a16:creationId xmlns:a16="http://schemas.microsoft.com/office/drawing/2014/main" id="{49192949-AF81-A2EC-A2AA-0A84009FA2DA}"/>
              </a:ext>
            </a:extLst>
          </p:cNvPr>
          <p:cNvGraphicFramePr/>
          <p:nvPr>
            <p:extLst>
              <p:ext uri="{D42A27DB-BD31-4B8C-83A1-F6EECF244321}">
                <p14:modId xmlns:p14="http://schemas.microsoft.com/office/powerpoint/2010/main" val="2037918199"/>
              </p:ext>
            </p:extLst>
          </p:nvPr>
        </p:nvGraphicFramePr>
        <p:xfrm>
          <a:off x="609600" y="1428750"/>
          <a:ext cx="11062856" cy="47286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3403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9C4FD-E4F6-33A1-EDC9-D45387F73E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6DF1544-6715-830E-B908-95C53FA9DECD}"/>
              </a:ext>
            </a:extLst>
          </p:cNvPr>
          <p:cNvSpPr>
            <a:spLocks noGrp="1"/>
          </p:cNvSpPr>
          <p:nvPr>
            <p:ph type="title"/>
          </p:nvPr>
        </p:nvSpPr>
        <p:spPr>
          <a:xfrm>
            <a:off x="519545" y="477687"/>
            <a:ext cx="11152910" cy="1124276"/>
          </a:xfrm>
        </p:spPr>
        <p:txBody>
          <a:bodyPr>
            <a:noAutofit/>
          </a:bodyPr>
          <a:lstStyle/>
          <a:p>
            <a:r>
              <a:rPr lang="en-US" sz="4400" dirty="0"/>
              <a:t>Forged Payee Endorsements</a:t>
            </a:r>
          </a:p>
        </p:txBody>
      </p:sp>
      <p:sp>
        <p:nvSpPr>
          <p:cNvPr id="2" name="Rectangle: Rounded Corners 1">
            <a:extLst>
              <a:ext uri="{FF2B5EF4-FFF2-40B4-BE49-F238E27FC236}">
                <a16:creationId xmlns:a16="http://schemas.microsoft.com/office/drawing/2014/main" id="{2BEF28EB-A806-D8C2-A5B3-D29513B4FB40}"/>
              </a:ext>
            </a:extLst>
          </p:cNvPr>
          <p:cNvSpPr/>
          <p:nvPr/>
        </p:nvSpPr>
        <p:spPr>
          <a:xfrm>
            <a:off x="609600" y="2047874"/>
            <a:ext cx="5324475" cy="3609975"/>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206CF3E8-3EF0-A888-5755-A8977C25F4D9}"/>
              </a:ext>
            </a:extLst>
          </p:cNvPr>
          <p:cNvCxnSpPr>
            <a:cxnSpLocks/>
          </p:cNvCxnSpPr>
          <p:nvPr/>
        </p:nvCxnSpPr>
        <p:spPr>
          <a:xfrm>
            <a:off x="1055022" y="2808014"/>
            <a:ext cx="443363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A7F2C75-4F2C-41E7-A0E4-BD6898C2B756}"/>
              </a:ext>
            </a:extLst>
          </p:cNvPr>
          <p:cNvSpPr txBox="1"/>
          <p:nvPr/>
        </p:nvSpPr>
        <p:spPr>
          <a:xfrm>
            <a:off x="1016794" y="3065245"/>
            <a:ext cx="4829175" cy="1192634"/>
          </a:xfrm>
          <a:prstGeom prst="rect">
            <a:avLst/>
          </a:prstGeom>
          <a:noFill/>
        </p:spPr>
        <p:txBody>
          <a:bodyPr wrap="square" rtlCol="0">
            <a:spAutoFit/>
          </a:bodyPr>
          <a:lstStyle/>
          <a:p>
            <a:pPr marL="285750" indent="-285750">
              <a:spcAft>
                <a:spcPts val="300"/>
              </a:spcAft>
              <a:buFont typeface="Arial" panose="020B0604020202020204" pitchFamily="34" charset="0"/>
              <a:buChar char="•"/>
              <a:defRPr sz="1400">
                <a:solidFill>
                  <a:srgbClr val="2D2D2D"/>
                </a:solidFill>
                <a:latin typeface="Aptos"/>
              </a:defRPr>
            </a:pPr>
            <a:r>
              <a:rPr lang="en-US" sz="1600" dirty="0">
                <a:solidFill>
                  <a:srgbClr val="005C83"/>
                </a:solidFill>
              </a:rPr>
              <a:t>A valid check is issued to the intended payee</a:t>
            </a:r>
          </a:p>
          <a:p>
            <a:pPr marL="285750" indent="-285750">
              <a:spcAft>
                <a:spcPts val="300"/>
              </a:spcAft>
              <a:buFont typeface="Arial" panose="020B0604020202020204" pitchFamily="34" charset="0"/>
              <a:buChar char="•"/>
              <a:defRPr sz="1400">
                <a:solidFill>
                  <a:srgbClr val="2D2D2D"/>
                </a:solidFill>
                <a:latin typeface="Aptos"/>
              </a:defRPr>
            </a:pPr>
            <a:r>
              <a:rPr lang="en-US" sz="1600" dirty="0">
                <a:solidFill>
                  <a:srgbClr val="005C83"/>
                </a:solidFill>
              </a:rPr>
              <a:t>Another person intercepts the check</a:t>
            </a:r>
          </a:p>
          <a:p>
            <a:pPr marL="285750" indent="-285750">
              <a:spcAft>
                <a:spcPts val="300"/>
              </a:spcAft>
              <a:buFont typeface="Arial" panose="020B0604020202020204" pitchFamily="34" charset="0"/>
              <a:buChar char="•"/>
              <a:defRPr sz="1400">
                <a:solidFill>
                  <a:srgbClr val="2D2D2D"/>
                </a:solidFill>
                <a:latin typeface="Aptos"/>
              </a:defRPr>
            </a:pPr>
            <a:r>
              <a:rPr lang="en-US" sz="1600" dirty="0">
                <a:solidFill>
                  <a:srgbClr val="005C83"/>
                </a:solidFill>
              </a:rPr>
              <a:t>The payee’s name is endorsed without authority</a:t>
            </a:r>
          </a:p>
          <a:p>
            <a:pPr marL="285750" indent="-285750">
              <a:spcAft>
                <a:spcPts val="300"/>
              </a:spcAft>
              <a:buFont typeface="Arial" panose="020B0604020202020204" pitchFamily="34" charset="0"/>
              <a:buChar char="•"/>
              <a:defRPr sz="1400">
                <a:solidFill>
                  <a:srgbClr val="2D2D2D"/>
                </a:solidFill>
                <a:latin typeface="Aptos"/>
              </a:defRPr>
            </a:pPr>
            <a:r>
              <a:rPr lang="en-US" sz="1600" dirty="0">
                <a:solidFill>
                  <a:srgbClr val="005C83"/>
                </a:solidFill>
              </a:rPr>
              <a:t>The item is deposited or cashed</a:t>
            </a:r>
          </a:p>
        </p:txBody>
      </p:sp>
      <p:sp>
        <p:nvSpPr>
          <p:cNvPr id="8" name="TextBox 7">
            <a:extLst>
              <a:ext uri="{FF2B5EF4-FFF2-40B4-BE49-F238E27FC236}">
                <a16:creationId xmlns:a16="http://schemas.microsoft.com/office/drawing/2014/main" id="{9C15FCE4-6111-7D2F-027F-9CAF01631A79}"/>
              </a:ext>
            </a:extLst>
          </p:cNvPr>
          <p:cNvSpPr txBox="1"/>
          <p:nvPr/>
        </p:nvSpPr>
        <p:spPr>
          <a:xfrm>
            <a:off x="2028825" y="2356505"/>
            <a:ext cx="2486025" cy="400110"/>
          </a:xfrm>
          <a:prstGeom prst="rect">
            <a:avLst/>
          </a:prstGeom>
          <a:noFill/>
        </p:spPr>
        <p:txBody>
          <a:bodyPr wrap="square" rtlCol="0">
            <a:spAutoFit/>
          </a:bodyPr>
          <a:lstStyle/>
          <a:p>
            <a:pPr algn="ctr"/>
            <a:r>
              <a:rPr lang="en-US" sz="2000" b="1" dirty="0">
                <a:solidFill>
                  <a:srgbClr val="005C83"/>
                </a:solidFill>
                <a:latin typeface="Aptos" panose="020B0004020202020204" pitchFamily="34" charset="0"/>
              </a:rPr>
              <a:t>Typical Scenario</a:t>
            </a:r>
          </a:p>
        </p:txBody>
      </p:sp>
      <p:sp>
        <p:nvSpPr>
          <p:cNvPr id="22" name="Rectangle: Rounded Corners 21">
            <a:extLst>
              <a:ext uri="{FF2B5EF4-FFF2-40B4-BE49-F238E27FC236}">
                <a16:creationId xmlns:a16="http://schemas.microsoft.com/office/drawing/2014/main" id="{84B2F5D1-F24D-3B34-ACC8-F7E5A9B3229A}"/>
              </a:ext>
            </a:extLst>
          </p:cNvPr>
          <p:cNvSpPr/>
          <p:nvPr/>
        </p:nvSpPr>
        <p:spPr>
          <a:xfrm>
            <a:off x="6253163" y="2047874"/>
            <a:ext cx="5324475" cy="3609975"/>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867C1A4B-CE4F-322A-4843-5DF909B611E2}"/>
              </a:ext>
            </a:extLst>
          </p:cNvPr>
          <p:cNvCxnSpPr>
            <a:cxnSpLocks/>
          </p:cNvCxnSpPr>
          <p:nvPr/>
        </p:nvCxnSpPr>
        <p:spPr>
          <a:xfrm>
            <a:off x="6698585" y="2808014"/>
            <a:ext cx="443363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578951D4-24A8-C2EB-D311-6C125FB483CA}"/>
              </a:ext>
            </a:extLst>
          </p:cNvPr>
          <p:cNvSpPr txBox="1"/>
          <p:nvPr/>
        </p:nvSpPr>
        <p:spPr>
          <a:xfrm>
            <a:off x="6660357" y="3065245"/>
            <a:ext cx="4617243" cy="2008242"/>
          </a:xfrm>
          <a:prstGeom prst="rect">
            <a:avLst/>
          </a:prstGeom>
          <a:noFill/>
        </p:spPr>
        <p:txBody>
          <a:bodyPr wrap="square" rtlCol="0">
            <a:spAutoFit/>
          </a:bodyPr>
          <a:lstStyle/>
          <a:p>
            <a:pPr marL="285750" indent="-285750">
              <a:spcAft>
                <a:spcPts val="300"/>
              </a:spcAft>
              <a:buFont typeface="Arial" panose="020B0604020202020204" pitchFamily="34" charset="0"/>
              <a:buChar char="•"/>
              <a:defRPr sz="1400">
                <a:solidFill>
                  <a:srgbClr val="2D2D2D"/>
                </a:solidFill>
                <a:latin typeface="Aptos"/>
              </a:defRPr>
            </a:pPr>
            <a:r>
              <a:rPr lang="en-US" sz="1600" dirty="0">
                <a:solidFill>
                  <a:srgbClr val="060D4B"/>
                </a:solidFill>
              </a:rPr>
              <a:t>Did the intended payee receive delivery?</a:t>
            </a:r>
          </a:p>
          <a:p>
            <a:pPr marL="285750" indent="-285750">
              <a:spcAft>
                <a:spcPts val="300"/>
              </a:spcAft>
              <a:buFont typeface="Arial" panose="020B0604020202020204" pitchFamily="34" charset="0"/>
              <a:buChar char="•"/>
              <a:defRPr sz="1400">
                <a:solidFill>
                  <a:srgbClr val="2D2D2D"/>
                </a:solidFill>
                <a:latin typeface="Aptos"/>
              </a:defRPr>
            </a:pPr>
            <a:r>
              <a:rPr lang="en-US" sz="1600" dirty="0">
                <a:solidFill>
                  <a:srgbClr val="060D4B"/>
                </a:solidFill>
              </a:rPr>
              <a:t>Was the endorsement authorized?</a:t>
            </a:r>
          </a:p>
          <a:p>
            <a:pPr marL="285750" indent="-285750">
              <a:spcAft>
                <a:spcPts val="300"/>
              </a:spcAft>
              <a:buFont typeface="Arial" panose="020B0604020202020204" pitchFamily="34" charset="0"/>
              <a:buChar char="•"/>
              <a:defRPr sz="1400">
                <a:solidFill>
                  <a:srgbClr val="2D2D2D"/>
                </a:solidFill>
                <a:latin typeface="Aptos"/>
              </a:defRPr>
            </a:pPr>
            <a:r>
              <a:rPr lang="en-US" sz="1600" dirty="0">
                <a:solidFill>
                  <a:srgbClr val="060D4B"/>
                </a:solidFill>
              </a:rPr>
              <a:t>Who accepted the item from the wrongdoer?</a:t>
            </a:r>
          </a:p>
          <a:p>
            <a:pPr marL="285750" indent="-285750">
              <a:spcAft>
                <a:spcPts val="300"/>
              </a:spcAft>
              <a:buFont typeface="Arial" panose="020B0604020202020204" pitchFamily="34" charset="0"/>
              <a:buChar char="•"/>
              <a:defRPr sz="1400">
                <a:solidFill>
                  <a:srgbClr val="2D2D2D"/>
                </a:solidFill>
                <a:latin typeface="Aptos"/>
              </a:defRPr>
            </a:pPr>
            <a:r>
              <a:rPr lang="en-US" sz="1600" dirty="0">
                <a:solidFill>
                  <a:srgbClr val="060D4B"/>
                </a:solidFill>
              </a:rPr>
              <a:t>Was the presenter entitled to enforce the item?</a:t>
            </a:r>
          </a:p>
          <a:p>
            <a:pPr marL="285750" indent="-285750">
              <a:spcAft>
                <a:spcPts val="300"/>
              </a:spcAft>
              <a:buFont typeface="Arial" panose="020B0604020202020204" pitchFamily="34" charset="0"/>
              <a:buChar char="•"/>
              <a:defRPr sz="1400">
                <a:solidFill>
                  <a:srgbClr val="2D2D2D"/>
                </a:solidFill>
                <a:latin typeface="Aptos"/>
              </a:defRPr>
            </a:pPr>
            <a:r>
              <a:rPr lang="en-US" sz="1600" dirty="0">
                <a:solidFill>
                  <a:srgbClr val="060D4B"/>
                </a:solidFill>
              </a:rPr>
              <a:t>Do impostor, fictitious-payee, employee-fraud, or negligence rules apply?</a:t>
            </a:r>
          </a:p>
          <a:p>
            <a:pPr marL="285750" indent="-285750">
              <a:spcAft>
                <a:spcPts val="300"/>
              </a:spcAft>
              <a:buFont typeface="Arial" panose="020B0604020202020204" pitchFamily="34" charset="0"/>
              <a:buChar char="•"/>
              <a:defRPr sz="1400">
                <a:solidFill>
                  <a:srgbClr val="2D2D2D"/>
                </a:solidFill>
                <a:latin typeface="Aptos"/>
              </a:defRPr>
            </a:pPr>
            <a:r>
              <a:rPr lang="en-US" sz="1600" dirty="0">
                <a:solidFill>
                  <a:srgbClr val="060D4B"/>
                </a:solidFill>
              </a:rPr>
              <a:t>Was notice provided promptly?</a:t>
            </a:r>
          </a:p>
        </p:txBody>
      </p:sp>
      <p:sp>
        <p:nvSpPr>
          <p:cNvPr id="23" name="TextBox 22">
            <a:extLst>
              <a:ext uri="{FF2B5EF4-FFF2-40B4-BE49-F238E27FC236}">
                <a16:creationId xmlns:a16="http://schemas.microsoft.com/office/drawing/2014/main" id="{7B8F7C29-0CC0-C4D9-A0D3-FD42AB1B6FBC}"/>
              </a:ext>
            </a:extLst>
          </p:cNvPr>
          <p:cNvSpPr txBox="1"/>
          <p:nvPr/>
        </p:nvSpPr>
        <p:spPr>
          <a:xfrm>
            <a:off x="7936704" y="2356505"/>
            <a:ext cx="1957393" cy="400110"/>
          </a:xfrm>
          <a:prstGeom prst="rect">
            <a:avLst/>
          </a:prstGeom>
          <a:noFill/>
        </p:spPr>
        <p:txBody>
          <a:bodyPr wrap="square" rtlCol="0">
            <a:spAutoFit/>
          </a:bodyPr>
          <a:lstStyle/>
          <a:p>
            <a:pPr algn="ctr"/>
            <a:r>
              <a:rPr lang="en-US" sz="2000" b="1" dirty="0">
                <a:solidFill>
                  <a:srgbClr val="060D4B"/>
                </a:solidFill>
                <a:latin typeface="Aptos" panose="020B0004020202020204" pitchFamily="34" charset="0"/>
              </a:rPr>
              <a:t>Key Questions</a:t>
            </a:r>
          </a:p>
        </p:txBody>
      </p:sp>
    </p:spTree>
    <p:extLst>
      <p:ext uri="{BB962C8B-B14F-4D97-AF65-F5344CB8AC3E}">
        <p14:creationId xmlns:p14="http://schemas.microsoft.com/office/powerpoint/2010/main" val="2283720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6227C-0563-8F61-57D2-077C135C42C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C7BE077-D9EF-5117-2050-754F39EA1D0D}"/>
              </a:ext>
            </a:extLst>
          </p:cNvPr>
          <p:cNvSpPr>
            <a:spLocks noGrp="1"/>
          </p:cNvSpPr>
          <p:nvPr>
            <p:ph type="title"/>
          </p:nvPr>
        </p:nvSpPr>
        <p:spPr>
          <a:xfrm>
            <a:off x="519545" y="527628"/>
            <a:ext cx="8052955" cy="1124276"/>
          </a:xfrm>
        </p:spPr>
        <p:txBody>
          <a:bodyPr>
            <a:normAutofit fontScale="90000"/>
          </a:bodyPr>
          <a:lstStyle/>
          <a:p>
            <a:r>
              <a:rPr lang="en-US" dirty="0"/>
              <a:t>Forged Drawer Signatures</a:t>
            </a:r>
          </a:p>
        </p:txBody>
      </p:sp>
      <p:graphicFrame>
        <p:nvGraphicFramePr>
          <p:cNvPr id="6" name="Diagram 5">
            <a:extLst>
              <a:ext uri="{FF2B5EF4-FFF2-40B4-BE49-F238E27FC236}">
                <a16:creationId xmlns:a16="http://schemas.microsoft.com/office/drawing/2014/main" id="{109E273B-E695-793A-E1B5-FED91446D9B1}"/>
              </a:ext>
            </a:extLst>
          </p:cNvPr>
          <p:cNvGraphicFramePr/>
          <p:nvPr>
            <p:extLst>
              <p:ext uri="{D42A27DB-BD31-4B8C-83A1-F6EECF244321}">
                <p14:modId xmlns:p14="http://schemas.microsoft.com/office/powerpoint/2010/main" val="1327450175"/>
              </p:ext>
            </p:extLst>
          </p:nvPr>
        </p:nvGraphicFramePr>
        <p:xfrm>
          <a:off x="609600" y="1651904"/>
          <a:ext cx="10639425" cy="4652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9667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C4E6D-CD6C-13E4-8040-279CA06ED7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3A23FD-B936-0B65-4A91-02BFF0CBAE9D}"/>
              </a:ext>
            </a:extLst>
          </p:cNvPr>
          <p:cNvSpPr>
            <a:spLocks noGrp="1"/>
          </p:cNvSpPr>
          <p:nvPr>
            <p:ph type="title"/>
          </p:nvPr>
        </p:nvSpPr>
        <p:spPr>
          <a:xfrm>
            <a:off x="519545" y="527628"/>
            <a:ext cx="10043680" cy="1124276"/>
          </a:xfrm>
        </p:spPr>
        <p:txBody>
          <a:bodyPr>
            <a:noAutofit/>
          </a:bodyPr>
          <a:lstStyle/>
          <a:p>
            <a:r>
              <a:rPr lang="en-US" sz="4000" dirty="0"/>
              <a:t>Customer Negligence and Comparative Fault</a:t>
            </a:r>
          </a:p>
        </p:txBody>
      </p:sp>
      <p:sp>
        <p:nvSpPr>
          <p:cNvPr id="5" name="TextBox 4">
            <a:extLst>
              <a:ext uri="{FF2B5EF4-FFF2-40B4-BE49-F238E27FC236}">
                <a16:creationId xmlns:a16="http://schemas.microsoft.com/office/drawing/2014/main" id="{EE1193B0-B259-1796-620F-C8137945C8B1}"/>
              </a:ext>
            </a:extLst>
          </p:cNvPr>
          <p:cNvSpPr txBox="1"/>
          <p:nvPr/>
        </p:nvSpPr>
        <p:spPr>
          <a:xfrm>
            <a:off x="632460" y="1542288"/>
            <a:ext cx="10927080" cy="2819746"/>
          </a:xfrm>
          <a:prstGeom prst="rect">
            <a:avLst/>
          </a:prstGeom>
          <a:noFill/>
        </p:spPr>
        <p:txBody>
          <a:bodyPr wrap="square" lIns="45720" tIns="18288" rIns="45720" bIns="18288">
            <a:spAutoFit/>
          </a:bodyPr>
          <a:lstStyle/>
          <a:p>
            <a:pPr>
              <a:spcAft>
                <a:spcPts val="700"/>
              </a:spcAft>
              <a:defRPr sz="1500">
                <a:solidFill>
                  <a:srgbClr val="2D2D2D"/>
                </a:solidFill>
                <a:latin typeface="Aptos"/>
              </a:defRPr>
            </a:pPr>
            <a:r>
              <a:rPr sz="2000" dirty="0"/>
              <a:t>Conduct potentially contributing to check fraud may include:</a:t>
            </a:r>
          </a:p>
          <a:p>
            <a:pPr>
              <a:spcAft>
                <a:spcPts val="300"/>
              </a:spcAft>
              <a:defRPr sz="1400">
                <a:solidFill>
                  <a:srgbClr val="2D2D2D"/>
                </a:solidFill>
                <a:latin typeface="Aptos"/>
              </a:defRPr>
            </a:pPr>
            <a:r>
              <a:rPr sz="2000" dirty="0"/>
              <a:t>• Failing to secure blank checks</a:t>
            </a:r>
          </a:p>
          <a:p>
            <a:pPr>
              <a:spcAft>
                <a:spcPts val="300"/>
              </a:spcAft>
              <a:defRPr sz="1400">
                <a:solidFill>
                  <a:srgbClr val="2D2D2D"/>
                </a:solidFill>
                <a:latin typeface="Aptos"/>
              </a:defRPr>
            </a:pPr>
            <a:r>
              <a:rPr sz="2000" dirty="0"/>
              <a:t>• Giving unauthorized persons access to check stock</a:t>
            </a:r>
          </a:p>
          <a:p>
            <a:pPr>
              <a:spcAft>
                <a:spcPts val="300"/>
              </a:spcAft>
              <a:defRPr sz="1400">
                <a:solidFill>
                  <a:srgbClr val="2D2D2D"/>
                </a:solidFill>
                <a:latin typeface="Aptos"/>
              </a:defRPr>
            </a:pPr>
            <a:r>
              <a:rPr sz="2000" dirty="0"/>
              <a:t>• Leaving material spaces on completed checks</a:t>
            </a:r>
          </a:p>
          <a:p>
            <a:pPr>
              <a:spcAft>
                <a:spcPts val="300"/>
              </a:spcAft>
              <a:defRPr sz="1400">
                <a:solidFill>
                  <a:srgbClr val="2D2D2D"/>
                </a:solidFill>
                <a:latin typeface="Aptos"/>
              </a:defRPr>
            </a:pPr>
            <a:r>
              <a:rPr sz="2000" dirty="0"/>
              <a:t>• Failing to supervise employees with payment access</a:t>
            </a:r>
          </a:p>
          <a:p>
            <a:pPr>
              <a:spcAft>
                <a:spcPts val="300"/>
              </a:spcAft>
              <a:defRPr sz="1400">
                <a:solidFill>
                  <a:srgbClr val="2D2D2D"/>
                </a:solidFill>
                <a:latin typeface="Aptos"/>
              </a:defRPr>
            </a:pPr>
            <a:r>
              <a:rPr sz="2000" dirty="0"/>
              <a:t>• Ignoring unusual account activity</a:t>
            </a:r>
          </a:p>
          <a:p>
            <a:pPr>
              <a:spcAft>
                <a:spcPts val="300"/>
              </a:spcAft>
              <a:defRPr sz="1400">
                <a:solidFill>
                  <a:srgbClr val="2D2D2D"/>
                </a:solidFill>
                <a:latin typeface="Aptos"/>
              </a:defRPr>
            </a:pPr>
            <a:r>
              <a:rPr sz="2000" dirty="0"/>
              <a:t>• Delaying review of statements or check images</a:t>
            </a:r>
          </a:p>
          <a:p>
            <a:pPr>
              <a:spcAft>
                <a:spcPts val="300"/>
              </a:spcAft>
              <a:defRPr sz="1400">
                <a:solidFill>
                  <a:srgbClr val="2D2D2D"/>
                </a:solidFill>
                <a:latin typeface="Aptos"/>
              </a:defRPr>
            </a:pPr>
            <a:r>
              <a:rPr sz="2000" dirty="0"/>
              <a:t>• Failing to report an initial unauthorized item</a:t>
            </a:r>
          </a:p>
        </p:txBody>
      </p:sp>
      <p:sp>
        <p:nvSpPr>
          <p:cNvPr id="8" name="Rectangle: Rounded Corners 7">
            <a:extLst>
              <a:ext uri="{FF2B5EF4-FFF2-40B4-BE49-F238E27FC236}">
                <a16:creationId xmlns:a16="http://schemas.microsoft.com/office/drawing/2014/main" id="{84DA8164-1247-82D2-7EFB-4A5D8E368C3C}"/>
              </a:ext>
            </a:extLst>
          </p:cNvPr>
          <p:cNvSpPr/>
          <p:nvPr/>
        </p:nvSpPr>
        <p:spPr>
          <a:xfrm>
            <a:off x="595250" y="4884211"/>
            <a:ext cx="10964290" cy="144616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F9BACD6-7E48-24CE-B3F2-00760767757C}"/>
              </a:ext>
            </a:extLst>
          </p:cNvPr>
          <p:cNvSpPr txBox="1"/>
          <p:nvPr/>
        </p:nvSpPr>
        <p:spPr>
          <a:xfrm>
            <a:off x="2204254" y="5009227"/>
            <a:ext cx="6347880" cy="1269578"/>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Did the conduct substantially contribute to the fraud?</a:t>
            </a:r>
          </a:p>
          <a:p>
            <a:pPr marL="285750" indent="-285750">
              <a:spcAft>
                <a:spcPts val="500"/>
              </a:spcAft>
              <a:buFont typeface="Arial" panose="020B0604020202020204" pitchFamily="34" charset="0"/>
              <a:buChar char="•"/>
            </a:pPr>
            <a:r>
              <a:rPr lang="en-US" sz="1600" dirty="0">
                <a:latin typeface="Aptos"/>
              </a:rPr>
              <a:t>Did the bank exercise ordinary care?</a:t>
            </a:r>
          </a:p>
          <a:p>
            <a:pPr marL="285750" indent="-285750">
              <a:spcAft>
                <a:spcPts val="500"/>
              </a:spcAft>
              <a:buFont typeface="Arial" panose="020B0604020202020204" pitchFamily="34" charset="0"/>
              <a:buChar char="•"/>
            </a:pPr>
            <a:r>
              <a:rPr lang="en-US" sz="1600" dirty="0">
                <a:latin typeface="Aptos"/>
              </a:rPr>
              <a:t>Did either party’s conduct increase the loss?</a:t>
            </a:r>
          </a:p>
          <a:p>
            <a:pPr marL="285750" indent="-285750">
              <a:spcAft>
                <a:spcPts val="500"/>
              </a:spcAft>
              <a:buFont typeface="Arial" panose="020B0604020202020204" pitchFamily="34" charset="0"/>
              <a:buChar char="•"/>
            </a:pPr>
            <a:r>
              <a:rPr lang="en-US" sz="1600" dirty="0">
                <a:latin typeface="Aptos"/>
              </a:rPr>
              <a:t>Should the loss be allocated between parties?</a:t>
            </a:r>
          </a:p>
        </p:txBody>
      </p:sp>
      <p:sp>
        <p:nvSpPr>
          <p:cNvPr id="26" name="Rectangle 25">
            <a:extLst>
              <a:ext uri="{FF2B5EF4-FFF2-40B4-BE49-F238E27FC236}">
                <a16:creationId xmlns:a16="http://schemas.microsoft.com/office/drawing/2014/main" id="{EB7D6589-5E1D-897C-D339-5343B9EFDFE6}"/>
              </a:ext>
            </a:extLst>
          </p:cNvPr>
          <p:cNvSpPr/>
          <p:nvPr/>
        </p:nvSpPr>
        <p:spPr>
          <a:xfrm>
            <a:off x="519545" y="4470629"/>
            <a:ext cx="6514733" cy="413582"/>
          </a:xfrm>
          <a:prstGeom prst="rect">
            <a:avLst/>
          </a:prstGeom>
        </p:spPr>
        <p:txBody>
          <a:bodyPr/>
          <a:lstStyle/>
          <a:p>
            <a:pPr lvl="0"/>
            <a:r>
              <a:rPr lang="en-US" sz="2000" b="1" dirty="0">
                <a:solidFill>
                  <a:srgbClr val="005C83"/>
                </a:solidFill>
                <a:latin typeface="Aptos" panose="020B0004020202020204" pitchFamily="34" charset="0"/>
              </a:rPr>
              <a:t>Analysis</a:t>
            </a:r>
          </a:p>
        </p:txBody>
      </p:sp>
      <p:pic>
        <p:nvPicPr>
          <p:cNvPr id="28" name="Graphic 27" descr="Magnifying glass outline">
            <a:extLst>
              <a:ext uri="{FF2B5EF4-FFF2-40B4-BE49-F238E27FC236}">
                <a16:creationId xmlns:a16="http://schemas.microsoft.com/office/drawing/2014/main" id="{CE00AA7A-64FB-C67A-563E-3737745382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6501" y="4992806"/>
            <a:ext cx="1226503" cy="1226503"/>
          </a:xfrm>
          <a:prstGeom prst="rect">
            <a:avLst/>
          </a:prstGeom>
        </p:spPr>
      </p:pic>
    </p:spTree>
    <p:extLst>
      <p:ext uri="{BB962C8B-B14F-4D97-AF65-F5344CB8AC3E}">
        <p14:creationId xmlns:p14="http://schemas.microsoft.com/office/powerpoint/2010/main" val="1017630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AF513A-D0C7-1AD2-FF92-CFCEA6C7EF47}"/>
              </a:ext>
            </a:extLst>
          </p:cNvPr>
          <p:cNvSpPr>
            <a:spLocks noGrp="1"/>
          </p:cNvSpPr>
          <p:nvPr>
            <p:ph type="title"/>
          </p:nvPr>
        </p:nvSpPr>
        <p:spPr/>
        <p:txBody>
          <a:bodyPr>
            <a:noAutofit/>
          </a:bodyPr>
          <a:lstStyle/>
          <a:p>
            <a:r>
              <a:rPr lang="en-US" sz="4800" dirty="0"/>
              <a:t>Statement Review and Timely Notice</a:t>
            </a:r>
          </a:p>
        </p:txBody>
      </p:sp>
      <p:grpSp>
        <p:nvGrpSpPr>
          <p:cNvPr id="9" name="Group 8">
            <a:extLst>
              <a:ext uri="{FF2B5EF4-FFF2-40B4-BE49-F238E27FC236}">
                <a16:creationId xmlns:a16="http://schemas.microsoft.com/office/drawing/2014/main" id="{7157C820-201E-DA0D-B980-6A684BF05F61}"/>
              </a:ext>
            </a:extLst>
          </p:cNvPr>
          <p:cNvGrpSpPr/>
          <p:nvPr/>
        </p:nvGrpSpPr>
        <p:grpSpPr>
          <a:xfrm>
            <a:off x="609600" y="2007366"/>
            <a:ext cx="8724048" cy="1857375"/>
            <a:chOff x="618109" y="2124075"/>
            <a:chExt cx="8724048" cy="1857375"/>
          </a:xfrm>
        </p:grpSpPr>
        <p:sp>
          <p:nvSpPr>
            <p:cNvPr id="10" name="Freeform: Shape 9">
              <a:extLst>
                <a:ext uri="{FF2B5EF4-FFF2-40B4-BE49-F238E27FC236}">
                  <a16:creationId xmlns:a16="http://schemas.microsoft.com/office/drawing/2014/main" id="{0C8C351C-7E74-12A5-19AA-9B407F01134A}"/>
                </a:ext>
              </a:extLst>
            </p:cNvPr>
            <p:cNvSpPr/>
            <p:nvPr/>
          </p:nvSpPr>
          <p:spPr>
            <a:xfrm>
              <a:off x="618109"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Review statements and paid-item images promptly</a:t>
              </a:r>
              <a:endParaRPr lang="en-US" sz="1400" kern="1200" dirty="0">
                <a:solidFill>
                  <a:srgbClr val="005C83"/>
                </a:solidFill>
              </a:endParaRPr>
            </a:p>
          </p:txBody>
        </p:sp>
        <p:sp>
          <p:nvSpPr>
            <p:cNvPr id="11" name="Freeform: Shape 10">
              <a:extLst>
                <a:ext uri="{FF2B5EF4-FFF2-40B4-BE49-F238E27FC236}">
                  <a16:creationId xmlns:a16="http://schemas.microsoft.com/office/drawing/2014/main" id="{B50970A1-6FE3-87DA-2A28-6A78C264994B}"/>
                </a:ext>
              </a:extLst>
            </p:cNvPr>
            <p:cNvSpPr/>
            <p:nvPr/>
          </p:nvSpPr>
          <p:spPr>
            <a:xfrm>
              <a:off x="1261058"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a:ln>
              <a:solidFill>
                <a:srgbClr val="125675"/>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sz="3700" kern="1200" dirty="0"/>
            </a:p>
          </p:txBody>
        </p:sp>
        <p:sp>
          <p:nvSpPr>
            <p:cNvPr id="12" name="Freeform: Shape 11">
              <a:extLst>
                <a:ext uri="{FF2B5EF4-FFF2-40B4-BE49-F238E27FC236}">
                  <a16:creationId xmlns:a16="http://schemas.microsoft.com/office/drawing/2014/main" id="{577D7E2C-DF67-8EF5-7FB3-901FDA09D629}"/>
                </a:ext>
              </a:extLst>
            </p:cNvPr>
            <p:cNvSpPr/>
            <p:nvPr/>
          </p:nvSpPr>
          <p:spPr>
            <a:xfrm>
              <a:off x="2849842"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Identify unauthorized signatures and alterations</a:t>
              </a:r>
              <a:endParaRPr lang="en-US" sz="1400" kern="1200" dirty="0">
                <a:solidFill>
                  <a:srgbClr val="005C83"/>
                </a:solidFill>
              </a:endParaRPr>
            </a:p>
          </p:txBody>
        </p:sp>
        <p:sp>
          <p:nvSpPr>
            <p:cNvPr id="13" name="Freeform: Shape 12">
              <a:extLst>
                <a:ext uri="{FF2B5EF4-FFF2-40B4-BE49-F238E27FC236}">
                  <a16:creationId xmlns:a16="http://schemas.microsoft.com/office/drawing/2014/main" id="{F4A419CA-6334-155E-FEAD-EE21C32477EF}"/>
                </a:ext>
              </a:extLst>
            </p:cNvPr>
            <p:cNvSpPr/>
            <p:nvPr/>
          </p:nvSpPr>
          <p:spPr>
            <a:xfrm>
              <a:off x="3492791"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a:ln>
              <a:solidFill>
                <a:srgbClr val="125675"/>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sz="3700" kern="1200" dirty="0"/>
            </a:p>
          </p:txBody>
        </p:sp>
        <p:sp>
          <p:nvSpPr>
            <p:cNvPr id="14" name="Freeform: Shape 13">
              <a:extLst>
                <a:ext uri="{FF2B5EF4-FFF2-40B4-BE49-F238E27FC236}">
                  <a16:creationId xmlns:a16="http://schemas.microsoft.com/office/drawing/2014/main" id="{2E6A8019-A9B6-5AA9-2030-7D4A35EB68FE}"/>
                </a:ext>
              </a:extLst>
            </p:cNvPr>
            <p:cNvSpPr/>
            <p:nvPr/>
          </p:nvSpPr>
          <p:spPr>
            <a:xfrm>
              <a:off x="5081575"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dirty="0">
                  <a:solidFill>
                    <a:srgbClr val="005C83"/>
                  </a:solidFill>
                  <a:latin typeface="Aptos"/>
                </a:rPr>
                <a:t>Notify the bank without an unreasonable delay</a:t>
              </a:r>
              <a:endParaRPr lang="en-US" sz="1400" kern="1200" dirty="0">
                <a:solidFill>
                  <a:srgbClr val="005C83"/>
                </a:solidFill>
              </a:endParaRPr>
            </a:p>
          </p:txBody>
        </p:sp>
        <p:sp>
          <p:nvSpPr>
            <p:cNvPr id="15" name="Freeform: Shape 14">
              <a:extLst>
                <a:ext uri="{FF2B5EF4-FFF2-40B4-BE49-F238E27FC236}">
                  <a16:creationId xmlns:a16="http://schemas.microsoft.com/office/drawing/2014/main" id="{590B235F-F2C5-9889-9864-BB645ACBC080}"/>
                </a:ext>
              </a:extLst>
            </p:cNvPr>
            <p:cNvSpPr/>
            <p:nvPr/>
          </p:nvSpPr>
          <p:spPr>
            <a:xfrm>
              <a:off x="5724525"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sz="3700" kern="1200" dirty="0"/>
            </a:p>
          </p:txBody>
        </p:sp>
        <p:sp>
          <p:nvSpPr>
            <p:cNvPr id="16" name="Freeform: Shape 15">
              <a:extLst>
                <a:ext uri="{FF2B5EF4-FFF2-40B4-BE49-F238E27FC236}">
                  <a16:creationId xmlns:a16="http://schemas.microsoft.com/office/drawing/2014/main" id="{4B5FF157-7A95-F252-F70B-13A3FBC2CBC1}"/>
                </a:ext>
              </a:extLst>
            </p:cNvPr>
            <p:cNvSpPr/>
            <p:nvPr/>
          </p:nvSpPr>
          <p:spPr>
            <a:xfrm>
              <a:off x="7313309"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Act quickly after discovering the first item in a series</a:t>
              </a:r>
              <a:endParaRPr lang="en-US" sz="1400" kern="1200" dirty="0">
                <a:solidFill>
                  <a:srgbClr val="005C83"/>
                </a:solidFill>
              </a:endParaRPr>
            </a:p>
          </p:txBody>
        </p:sp>
        <p:sp>
          <p:nvSpPr>
            <p:cNvPr id="17" name="Freeform: Shape 16">
              <a:extLst>
                <a:ext uri="{FF2B5EF4-FFF2-40B4-BE49-F238E27FC236}">
                  <a16:creationId xmlns:a16="http://schemas.microsoft.com/office/drawing/2014/main" id="{BE04FD2C-0CC9-AE66-CD19-C5470C2921AF}"/>
                </a:ext>
              </a:extLst>
            </p:cNvPr>
            <p:cNvSpPr/>
            <p:nvPr/>
          </p:nvSpPr>
          <p:spPr>
            <a:xfrm>
              <a:off x="7956258"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lang="en-US" sz="3700" kern="1200" dirty="0"/>
            </a:p>
          </p:txBody>
        </p:sp>
      </p:grpSp>
      <p:pic>
        <p:nvPicPr>
          <p:cNvPr id="34" name="Graphic 33" descr="Checklist outline">
            <a:extLst>
              <a:ext uri="{FF2B5EF4-FFF2-40B4-BE49-F238E27FC236}">
                <a16:creationId xmlns:a16="http://schemas.microsoft.com/office/drawing/2014/main" id="{7602810E-9174-39B0-626D-004DD52B9B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44237" y="2235711"/>
            <a:ext cx="559574" cy="559574"/>
          </a:xfrm>
          <a:prstGeom prst="rect">
            <a:avLst/>
          </a:prstGeom>
        </p:spPr>
      </p:pic>
      <p:sp>
        <p:nvSpPr>
          <p:cNvPr id="36" name="Rectangle: Rounded Corners 35">
            <a:extLst>
              <a:ext uri="{FF2B5EF4-FFF2-40B4-BE49-F238E27FC236}">
                <a16:creationId xmlns:a16="http://schemas.microsoft.com/office/drawing/2014/main" id="{B375B9BF-91AC-571C-44A4-12F3AB2F78B9}"/>
              </a:ext>
            </a:extLst>
          </p:cNvPr>
          <p:cNvSpPr/>
          <p:nvPr/>
        </p:nvSpPr>
        <p:spPr>
          <a:xfrm>
            <a:off x="609600" y="4579728"/>
            <a:ext cx="10964290" cy="169453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E665DD92-063E-EDBB-2CA0-BF45EE0B9695}"/>
              </a:ext>
            </a:extLst>
          </p:cNvPr>
          <p:cNvSpPr txBox="1"/>
          <p:nvPr/>
        </p:nvSpPr>
        <p:spPr>
          <a:xfrm>
            <a:off x="2218604" y="4704745"/>
            <a:ext cx="3877396"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Date the statement became available</a:t>
            </a:r>
          </a:p>
        </p:txBody>
      </p:sp>
      <p:sp>
        <p:nvSpPr>
          <p:cNvPr id="42" name="TextBox 41">
            <a:extLst>
              <a:ext uri="{FF2B5EF4-FFF2-40B4-BE49-F238E27FC236}">
                <a16:creationId xmlns:a16="http://schemas.microsoft.com/office/drawing/2014/main" id="{13458E27-ABF1-B873-52AF-7C1F64F976B2}"/>
              </a:ext>
            </a:extLst>
          </p:cNvPr>
          <p:cNvSpPr txBox="1"/>
          <p:nvPr/>
        </p:nvSpPr>
        <p:spPr>
          <a:xfrm>
            <a:off x="2210863" y="5088565"/>
            <a:ext cx="4051226"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Date and method of customer notice</a:t>
            </a:r>
          </a:p>
        </p:txBody>
      </p:sp>
      <p:sp>
        <p:nvSpPr>
          <p:cNvPr id="44" name="TextBox 43">
            <a:extLst>
              <a:ext uri="{FF2B5EF4-FFF2-40B4-BE49-F238E27FC236}">
                <a16:creationId xmlns:a16="http://schemas.microsoft.com/office/drawing/2014/main" id="{FA212D79-36C9-D4BC-2E42-8A5C5FCC3507}"/>
              </a:ext>
            </a:extLst>
          </p:cNvPr>
          <p:cNvSpPr txBox="1"/>
          <p:nvPr/>
        </p:nvSpPr>
        <p:spPr>
          <a:xfrm>
            <a:off x="2210863" y="5472385"/>
            <a:ext cx="3892879"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Identity of the alleged wrongdoer</a:t>
            </a:r>
          </a:p>
        </p:txBody>
      </p:sp>
      <p:sp>
        <p:nvSpPr>
          <p:cNvPr id="46" name="TextBox 45">
            <a:extLst>
              <a:ext uri="{FF2B5EF4-FFF2-40B4-BE49-F238E27FC236}">
                <a16:creationId xmlns:a16="http://schemas.microsoft.com/office/drawing/2014/main" id="{7E1727F4-BB15-0C7E-2197-59EBD27B48CB}"/>
              </a:ext>
            </a:extLst>
          </p:cNvPr>
          <p:cNvSpPr txBox="1"/>
          <p:nvPr/>
        </p:nvSpPr>
        <p:spPr>
          <a:xfrm>
            <a:off x="2218604" y="5856205"/>
            <a:ext cx="4725121"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Whether later items could have been prevented</a:t>
            </a:r>
          </a:p>
        </p:txBody>
      </p:sp>
      <p:sp>
        <p:nvSpPr>
          <p:cNvPr id="48" name="TextBox 47">
            <a:extLst>
              <a:ext uri="{FF2B5EF4-FFF2-40B4-BE49-F238E27FC236}">
                <a16:creationId xmlns:a16="http://schemas.microsoft.com/office/drawing/2014/main" id="{34731CCE-B1C9-97C3-250B-6234D1218D81}"/>
              </a:ext>
            </a:extLst>
          </p:cNvPr>
          <p:cNvSpPr txBox="1"/>
          <p:nvPr/>
        </p:nvSpPr>
        <p:spPr>
          <a:xfrm>
            <a:off x="6552889" y="4712285"/>
            <a:ext cx="746906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Statutory and contractual deadlines</a:t>
            </a:r>
          </a:p>
        </p:txBody>
      </p:sp>
      <p:sp>
        <p:nvSpPr>
          <p:cNvPr id="50" name="TextBox 49">
            <a:extLst>
              <a:ext uri="{FF2B5EF4-FFF2-40B4-BE49-F238E27FC236}">
                <a16:creationId xmlns:a16="http://schemas.microsoft.com/office/drawing/2014/main" id="{4B9811F3-1185-BC60-4287-8071A6A97307}"/>
              </a:ext>
            </a:extLst>
          </p:cNvPr>
          <p:cNvSpPr txBox="1"/>
          <p:nvPr/>
        </p:nvSpPr>
        <p:spPr>
          <a:xfrm>
            <a:off x="6552889" y="5088565"/>
            <a:ext cx="746906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Documentation of the bank’s investigation</a:t>
            </a:r>
          </a:p>
        </p:txBody>
      </p:sp>
      <p:sp>
        <p:nvSpPr>
          <p:cNvPr id="58" name="Rectangle 57">
            <a:extLst>
              <a:ext uri="{FF2B5EF4-FFF2-40B4-BE49-F238E27FC236}">
                <a16:creationId xmlns:a16="http://schemas.microsoft.com/office/drawing/2014/main" id="{6D59F24E-724E-3F6F-C488-A53A4EF6F4CC}"/>
              </a:ext>
            </a:extLst>
          </p:cNvPr>
          <p:cNvSpPr/>
          <p:nvPr/>
        </p:nvSpPr>
        <p:spPr>
          <a:xfrm>
            <a:off x="519545" y="1513152"/>
            <a:ext cx="9026791" cy="373141"/>
          </a:xfrm>
          <a:prstGeom prst="rect">
            <a:avLst/>
          </a:prstGeom>
        </p:spPr>
        <p:txBody>
          <a:bodyPr/>
          <a:lstStyle/>
          <a:p>
            <a:pPr>
              <a:spcAft>
                <a:spcPts val="500"/>
              </a:spcAft>
            </a:pPr>
            <a:r>
              <a:rPr lang="en-US" sz="2000" b="1" dirty="0">
                <a:solidFill>
                  <a:srgbClr val="005C83"/>
                </a:solidFill>
                <a:latin typeface="Aptos"/>
              </a:rPr>
              <a:t>Customers Should</a:t>
            </a:r>
          </a:p>
        </p:txBody>
      </p:sp>
      <p:sp>
        <p:nvSpPr>
          <p:cNvPr id="60" name="Rectangle 59">
            <a:extLst>
              <a:ext uri="{FF2B5EF4-FFF2-40B4-BE49-F238E27FC236}">
                <a16:creationId xmlns:a16="http://schemas.microsoft.com/office/drawing/2014/main" id="{A4C9C09B-A78E-93ED-1555-0A141C6CABB9}"/>
              </a:ext>
            </a:extLst>
          </p:cNvPr>
          <p:cNvSpPr/>
          <p:nvPr/>
        </p:nvSpPr>
        <p:spPr>
          <a:xfrm>
            <a:off x="519545" y="4173055"/>
            <a:ext cx="6514733" cy="413582"/>
          </a:xfrm>
          <a:prstGeom prst="rect">
            <a:avLst/>
          </a:prstGeom>
        </p:spPr>
        <p:txBody>
          <a:bodyPr/>
          <a:lstStyle/>
          <a:p>
            <a:pPr lvl="0"/>
            <a:r>
              <a:rPr lang="en-US" sz="2000" b="1" dirty="0">
                <a:solidFill>
                  <a:srgbClr val="005C83"/>
                </a:solidFill>
                <a:latin typeface="Aptos" panose="020B0004020202020204" pitchFamily="34" charset="0"/>
              </a:rPr>
              <a:t>Bank Procedures should address</a:t>
            </a:r>
          </a:p>
        </p:txBody>
      </p:sp>
      <p:pic>
        <p:nvPicPr>
          <p:cNvPr id="4" name="Graphic 3" descr="Bank outline">
            <a:extLst>
              <a:ext uri="{FF2B5EF4-FFF2-40B4-BE49-F238E27FC236}">
                <a16:creationId xmlns:a16="http://schemas.microsoft.com/office/drawing/2014/main" id="{7EAEF3B4-BB11-C2E1-2B87-EC226E6136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3357" y="4818766"/>
            <a:ext cx="1216706" cy="1216706"/>
          </a:xfrm>
          <a:prstGeom prst="rect">
            <a:avLst/>
          </a:prstGeom>
        </p:spPr>
      </p:pic>
      <p:pic>
        <p:nvPicPr>
          <p:cNvPr id="6" name="Graphic 5" descr="Phone Vibration outline">
            <a:extLst>
              <a:ext uri="{FF2B5EF4-FFF2-40B4-BE49-F238E27FC236}">
                <a16:creationId xmlns:a16="http://schemas.microsoft.com/office/drawing/2014/main" id="{D29ECCCA-82C0-7088-10E8-64CBFA3484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04295" y="2217476"/>
            <a:ext cx="598893" cy="598893"/>
          </a:xfrm>
          <a:prstGeom prst="rect">
            <a:avLst/>
          </a:prstGeom>
        </p:spPr>
      </p:pic>
      <p:pic>
        <p:nvPicPr>
          <p:cNvPr id="8" name="Graphic 7" descr="Hourglass 60% outline">
            <a:extLst>
              <a:ext uri="{FF2B5EF4-FFF2-40B4-BE49-F238E27FC236}">
                <a16:creationId xmlns:a16="http://schemas.microsoft.com/office/drawing/2014/main" id="{2052E1C3-80CB-F570-DE06-6400BE84A19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39079" y="2234995"/>
            <a:ext cx="560289" cy="560289"/>
          </a:xfrm>
          <a:prstGeom prst="rect">
            <a:avLst/>
          </a:prstGeom>
        </p:spPr>
      </p:pic>
      <p:pic>
        <p:nvPicPr>
          <p:cNvPr id="22" name="Graphic 21" descr="Warning outline">
            <a:extLst>
              <a:ext uri="{FF2B5EF4-FFF2-40B4-BE49-F238E27FC236}">
                <a16:creationId xmlns:a16="http://schemas.microsoft.com/office/drawing/2014/main" id="{356CE84E-0FA0-9F4D-A52E-1865F423397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71805" y="2201477"/>
            <a:ext cx="567903" cy="567903"/>
          </a:xfrm>
          <a:prstGeom prst="rect">
            <a:avLst/>
          </a:prstGeom>
        </p:spPr>
      </p:pic>
    </p:spTree>
    <p:extLst>
      <p:ext uri="{BB962C8B-B14F-4D97-AF65-F5344CB8AC3E}">
        <p14:creationId xmlns:p14="http://schemas.microsoft.com/office/powerpoint/2010/main" val="3139647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B4C3D-826F-7673-E3B9-B164650DD53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27ACCD-1849-FC7B-98B4-15579BA57499}"/>
              </a:ext>
            </a:extLst>
          </p:cNvPr>
          <p:cNvSpPr>
            <a:spLocks noGrp="1"/>
          </p:cNvSpPr>
          <p:nvPr>
            <p:ph type="body" sz="quarter" idx="13"/>
          </p:nvPr>
        </p:nvSpPr>
        <p:spPr>
          <a:xfrm>
            <a:off x="1014905" y="2205055"/>
            <a:ext cx="9873228" cy="1422400"/>
          </a:xfrm>
        </p:spPr>
        <p:txBody>
          <a:bodyPr>
            <a:normAutofit/>
          </a:bodyPr>
          <a:lstStyle/>
          <a:p>
            <a:r>
              <a:rPr lang="en-US" sz="4400" dirty="0"/>
              <a:t>Part 2 – Warranties and Regulation CC</a:t>
            </a:r>
          </a:p>
        </p:txBody>
      </p:sp>
    </p:spTree>
    <p:extLst>
      <p:ext uri="{BB962C8B-B14F-4D97-AF65-F5344CB8AC3E}">
        <p14:creationId xmlns:p14="http://schemas.microsoft.com/office/powerpoint/2010/main" val="57476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A5A8A-8972-1CFE-D32B-796B41B00BA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22D7B24-D897-7CE7-9485-9DE93F53A955}"/>
              </a:ext>
            </a:extLst>
          </p:cNvPr>
          <p:cNvSpPr>
            <a:spLocks noGrp="1"/>
          </p:cNvSpPr>
          <p:nvPr>
            <p:ph type="title"/>
          </p:nvPr>
        </p:nvSpPr>
        <p:spPr/>
        <p:txBody>
          <a:bodyPr>
            <a:noAutofit/>
          </a:bodyPr>
          <a:lstStyle/>
          <a:p>
            <a:r>
              <a:rPr lang="en-US" sz="4800" dirty="0"/>
              <a:t>Transfer Warranties</a:t>
            </a:r>
          </a:p>
        </p:txBody>
      </p:sp>
      <p:grpSp>
        <p:nvGrpSpPr>
          <p:cNvPr id="9" name="Group 8">
            <a:extLst>
              <a:ext uri="{FF2B5EF4-FFF2-40B4-BE49-F238E27FC236}">
                <a16:creationId xmlns:a16="http://schemas.microsoft.com/office/drawing/2014/main" id="{3CD8F0FA-72D7-372B-BCC7-2A077183EF82}"/>
              </a:ext>
            </a:extLst>
          </p:cNvPr>
          <p:cNvGrpSpPr/>
          <p:nvPr/>
        </p:nvGrpSpPr>
        <p:grpSpPr>
          <a:xfrm>
            <a:off x="609600" y="2007366"/>
            <a:ext cx="8724048" cy="1857375"/>
            <a:chOff x="618109" y="2124075"/>
            <a:chExt cx="8724048" cy="1857375"/>
          </a:xfrm>
        </p:grpSpPr>
        <p:sp>
          <p:nvSpPr>
            <p:cNvPr id="10" name="Freeform: Shape 9">
              <a:extLst>
                <a:ext uri="{FF2B5EF4-FFF2-40B4-BE49-F238E27FC236}">
                  <a16:creationId xmlns:a16="http://schemas.microsoft.com/office/drawing/2014/main" id="{626DDAF3-0EF9-06D0-7AB7-22C976A15968}"/>
                </a:ext>
              </a:extLst>
            </p:cNvPr>
            <p:cNvSpPr/>
            <p:nvPr/>
          </p:nvSpPr>
          <p:spPr>
            <a:xfrm>
              <a:off x="618109"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It is entitled to enforce the item</a:t>
              </a:r>
              <a:endParaRPr lang="en-US" sz="1400" kern="1200" dirty="0">
                <a:solidFill>
                  <a:srgbClr val="005C83"/>
                </a:solidFill>
              </a:endParaRPr>
            </a:p>
          </p:txBody>
        </p:sp>
        <p:sp>
          <p:nvSpPr>
            <p:cNvPr id="11" name="Freeform: Shape 10">
              <a:extLst>
                <a:ext uri="{FF2B5EF4-FFF2-40B4-BE49-F238E27FC236}">
                  <a16:creationId xmlns:a16="http://schemas.microsoft.com/office/drawing/2014/main" id="{A5BF6A1D-3365-11BC-F0EF-4B58ABA24685}"/>
                </a:ext>
              </a:extLst>
            </p:cNvPr>
            <p:cNvSpPr/>
            <p:nvPr/>
          </p:nvSpPr>
          <p:spPr>
            <a:xfrm>
              <a:off x="1261058"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a:ln>
              <a:solidFill>
                <a:srgbClr val="125675"/>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sz="3700" kern="1200" dirty="0"/>
            </a:p>
          </p:txBody>
        </p:sp>
        <p:sp>
          <p:nvSpPr>
            <p:cNvPr id="12" name="Freeform: Shape 11">
              <a:extLst>
                <a:ext uri="{FF2B5EF4-FFF2-40B4-BE49-F238E27FC236}">
                  <a16:creationId xmlns:a16="http://schemas.microsoft.com/office/drawing/2014/main" id="{E4866FB5-4759-0D01-057B-DA9711642450}"/>
                </a:ext>
              </a:extLst>
            </p:cNvPr>
            <p:cNvSpPr/>
            <p:nvPr/>
          </p:nvSpPr>
          <p:spPr>
            <a:xfrm>
              <a:off x="2849842"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Signatures are authentic and organized</a:t>
              </a:r>
              <a:endParaRPr lang="en-US" sz="1400" kern="1200" dirty="0">
                <a:solidFill>
                  <a:srgbClr val="005C83"/>
                </a:solidFill>
              </a:endParaRPr>
            </a:p>
          </p:txBody>
        </p:sp>
        <p:sp>
          <p:nvSpPr>
            <p:cNvPr id="13" name="Freeform: Shape 12">
              <a:extLst>
                <a:ext uri="{FF2B5EF4-FFF2-40B4-BE49-F238E27FC236}">
                  <a16:creationId xmlns:a16="http://schemas.microsoft.com/office/drawing/2014/main" id="{BEABF0D7-FDCA-5B89-B48B-69746806F276}"/>
                </a:ext>
              </a:extLst>
            </p:cNvPr>
            <p:cNvSpPr/>
            <p:nvPr/>
          </p:nvSpPr>
          <p:spPr>
            <a:xfrm>
              <a:off x="3492791"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a:ln>
              <a:solidFill>
                <a:srgbClr val="125675"/>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sz="3700" kern="1200" dirty="0"/>
            </a:p>
          </p:txBody>
        </p:sp>
        <p:sp>
          <p:nvSpPr>
            <p:cNvPr id="14" name="Freeform: Shape 13">
              <a:extLst>
                <a:ext uri="{FF2B5EF4-FFF2-40B4-BE49-F238E27FC236}">
                  <a16:creationId xmlns:a16="http://schemas.microsoft.com/office/drawing/2014/main" id="{FDAF0F7D-AD2E-5620-D54E-314F7B700800}"/>
                </a:ext>
              </a:extLst>
            </p:cNvPr>
            <p:cNvSpPr/>
            <p:nvPr/>
          </p:nvSpPr>
          <p:spPr>
            <a:xfrm>
              <a:off x="5081575"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dirty="0">
                  <a:solidFill>
                    <a:srgbClr val="005C83"/>
                  </a:solidFill>
                  <a:latin typeface="Aptos"/>
                </a:rPr>
                <a:t>The item has not </a:t>
              </a:r>
              <a:br>
                <a:rPr lang="en-US" sz="1400" dirty="0">
                  <a:solidFill>
                    <a:srgbClr val="005C83"/>
                  </a:solidFill>
                  <a:latin typeface="Aptos"/>
                </a:rPr>
              </a:br>
              <a:r>
                <a:rPr lang="en-US" sz="1400" dirty="0">
                  <a:solidFill>
                    <a:srgbClr val="005C83"/>
                  </a:solidFill>
                  <a:latin typeface="Aptos"/>
                </a:rPr>
                <a:t>been altered</a:t>
              </a:r>
              <a:endParaRPr lang="en-US" sz="1400" kern="1200" dirty="0">
                <a:solidFill>
                  <a:srgbClr val="005C83"/>
                </a:solidFill>
              </a:endParaRPr>
            </a:p>
          </p:txBody>
        </p:sp>
        <p:sp>
          <p:nvSpPr>
            <p:cNvPr id="15" name="Freeform: Shape 14">
              <a:extLst>
                <a:ext uri="{FF2B5EF4-FFF2-40B4-BE49-F238E27FC236}">
                  <a16:creationId xmlns:a16="http://schemas.microsoft.com/office/drawing/2014/main" id="{B5DDB11C-BBED-7519-4D9B-E4F40E69BD9A}"/>
                </a:ext>
              </a:extLst>
            </p:cNvPr>
            <p:cNvSpPr/>
            <p:nvPr/>
          </p:nvSpPr>
          <p:spPr>
            <a:xfrm>
              <a:off x="5724525"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sz="3700" kern="1200" dirty="0"/>
            </a:p>
          </p:txBody>
        </p:sp>
        <p:sp>
          <p:nvSpPr>
            <p:cNvPr id="16" name="Freeform: Shape 15">
              <a:extLst>
                <a:ext uri="{FF2B5EF4-FFF2-40B4-BE49-F238E27FC236}">
                  <a16:creationId xmlns:a16="http://schemas.microsoft.com/office/drawing/2014/main" id="{0D007D4D-D203-8351-BC70-ABE8DE6D800D}"/>
                </a:ext>
              </a:extLst>
            </p:cNvPr>
            <p:cNvSpPr/>
            <p:nvPr/>
          </p:nvSpPr>
          <p:spPr>
            <a:xfrm>
              <a:off x="7313309"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The item is not subject to a valid defense or claim in recoupment</a:t>
              </a:r>
              <a:endParaRPr lang="en-US" sz="1400" kern="1200" dirty="0">
                <a:solidFill>
                  <a:srgbClr val="005C83"/>
                </a:solidFill>
              </a:endParaRPr>
            </a:p>
          </p:txBody>
        </p:sp>
        <p:sp>
          <p:nvSpPr>
            <p:cNvPr id="17" name="Freeform: Shape 16">
              <a:extLst>
                <a:ext uri="{FF2B5EF4-FFF2-40B4-BE49-F238E27FC236}">
                  <a16:creationId xmlns:a16="http://schemas.microsoft.com/office/drawing/2014/main" id="{F83D35E0-5FB5-3D20-311B-9341C6309884}"/>
                </a:ext>
              </a:extLst>
            </p:cNvPr>
            <p:cNvSpPr/>
            <p:nvPr/>
          </p:nvSpPr>
          <p:spPr>
            <a:xfrm>
              <a:off x="7956258"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lang="en-US" sz="3700" kern="1200" dirty="0"/>
            </a:p>
          </p:txBody>
        </p:sp>
      </p:grpSp>
      <p:sp>
        <p:nvSpPr>
          <p:cNvPr id="36" name="Rectangle: Rounded Corners 35">
            <a:extLst>
              <a:ext uri="{FF2B5EF4-FFF2-40B4-BE49-F238E27FC236}">
                <a16:creationId xmlns:a16="http://schemas.microsoft.com/office/drawing/2014/main" id="{835EAC2A-6B00-D95B-F391-ED736178E1B6}"/>
              </a:ext>
            </a:extLst>
          </p:cNvPr>
          <p:cNvSpPr/>
          <p:nvPr/>
        </p:nvSpPr>
        <p:spPr>
          <a:xfrm>
            <a:off x="609600" y="4579729"/>
            <a:ext cx="11057504" cy="144217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5D98A212-D249-76CC-963B-01CBB998D228}"/>
              </a:ext>
            </a:extLst>
          </p:cNvPr>
          <p:cNvSpPr txBox="1"/>
          <p:nvPr/>
        </p:nvSpPr>
        <p:spPr>
          <a:xfrm>
            <a:off x="2218604" y="4704745"/>
            <a:ext cx="3877396"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Who transferred the item?</a:t>
            </a:r>
          </a:p>
        </p:txBody>
      </p:sp>
      <p:sp>
        <p:nvSpPr>
          <p:cNvPr id="42" name="TextBox 41">
            <a:extLst>
              <a:ext uri="{FF2B5EF4-FFF2-40B4-BE49-F238E27FC236}">
                <a16:creationId xmlns:a16="http://schemas.microsoft.com/office/drawing/2014/main" id="{DBDF58D9-46A8-6E1B-80FF-CA154F64EA2C}"/>
              </a:ext>
            </a:extLst>
          </p:cNvPr>
          <p:cNvSpPr txBox="1"/>
          <p:nvPr/>
        </p:nvSpPr>
        <p:spPr>
          <a:xfrm>
            <a:off x="2210863" y="5088565"/>
            <a:ext cx="4051226"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Who received the transfer warranty?</a:t>
            </a:r>
          </a:p>
        </p:txBody>
      </p:sp>
      <p:sp>
        <p:nvSpPr>
          <p:cNvPr id="44" name="TextBox 43">
            <a:extLst>
              <a:ext uri="{FF2B5EF4-FFF2-40B4-BE49-F238E27FC236}">
                <a16:creationId xmlns:a16="http://schemas.microsoft.com/office/drawing/2014/main" id="{4E12FB9E-C7FE-F6A7-9FF5-33CD178611D5}"/>
              </a:ext>
            </a:extLst>
          </p:cNvPr>
          <p:cNvSpPr txBox="1"/>
          <p:nvPr/>
        </p:nvSpPr>
        <p:spPr>
          <a:xfrm>
            <a:off x="2210863" y="5472385"/>
            <a:ext cx="4248103"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Which warranty fits the identified fraud?</a:t>
            </a:r>
          </a:p>
        </p:txBody>
      </p:sp>
      <p:sp>
        <p:nvSpPr>
          <p:cNvPr id="46" name="TextBox 45">
            <a:extLst>
              <a:ext uri="{FF2B5EF4-FFF2-40B4-BE49-F238E27FC236}">
                <a16:creationId xmlns:a16="http://schemas.microsoft.com/office/drawing/2014/main" id="{D5C6178A-71D5-1A6C-5F00-4FC6FB55BCEF}"/>
              </a:ext>
            </a:extLst>
          </p:cNvPr>
          <p:cNvSpPr txBox="1"/>
          <p:nvPr/>
        </p:nvSpPr>
        <p:spPr>
          <a:xfrm>
            <a:off x="6259232" y="4704497"/>
            <a:ext cx="4725121"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When was the breach discovered?</a:t>
            </a:r>
          </a:p>
        </p:txBody>
      </p:sp>
      <p:sp>
        <p:nvSpPr>
          <p:cNvPr id="48" name="TextBox 47">
            <a:extLst>
              <a:ext uri="{FF2B5EF4-FFF2-40B4-BE49-F238E27FC236}">
                <a16:creationId xmlns:a16="http://schemas.microsoft.com/office/drawing/2014/main" id="{1257E82A-7D17-DCAA-320B-CA46D963C8C2}"/>
              </a:ext>
            </a:extLst>
          </p:cNvPr>
          <p:cNvSpPr txBox="1"/>
          <p:nvPr/>
        </p:nvSpPr>
        <p:spPr>
          <a:xfrm>
            <a:off x="6262089" y="5088441"/>
            <a:ext cx="746906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What notice and supporting evidence are required?</a:t>
            </a:r>
          </a:p>
        </p:txBody>
      </p:sp>
      <p:sp>
        <p:nvSpPr>
          <p:cNvPr id="58" name="Rectangle 57">
            <a:extLst>
              <a:ext uri="{FF2B5EF4-FFF2-40B4-BE49-F238E27FC236}">
                <a16:creationId xmlns:a16="http://schemas.microsoft.com/office/drawing/2014/main" id="{ECBEBF05-2AB3-2E91-DE10-A46B91D93418}"/>
              </a:ext>
            </a:extLst>
          </p:cNvPr>
          <p:cNvSpPr/>
          <p:nvPr/>
        </p:nvSpPr>
        <p:spPr>
          <a:xfrm>
            <a:off x="519545" y="1513152"/>
            <a:ext cx="9026791" cy="373141"/>
          </a:xfrm>
          <a:prstGeom prst="rect">
            <a:avLst/>
          </a:prstGeom>
        </p:spPr>
        <p:txBody>
          <a:bodyPr/>
          <a:lstStyle/>
          <a:p>
            <a:pPr>
              <a:spcAft>
                <a:spcPts val="500"/>
              </a:spcAft>
            </a:pPr>
            <a:r>
              <a:rPr lang="en-US" sz="2000" b="1" dirty="0">
                <a:solidFill>
                  <a:srgbClr val="005C83"/>
                </a:solidFill>
                <a:latin typeface="Aptos"/>
              </a:rPr>
              <a:t>A bank or customer transferring an item may warrant that:</a:t>
            </a:r>
          </a:p>
        </p:txBody>
      </p:sp>
      <p:sp>
        <p:nvSpPr>
          <p:cNvPr id="60" name="Rectangle 59">
            <a:extLst>
              <a:ext uri="{FF2B5EF4-FFF2-40B4-BE49-F238E27FC236}">
                <a16:creationId xmlns:a16="http://schemas.microsoft.com/office/drawing/2014/main" id="{F80371E5-0A46-38DD-7F4C-49B9360F3BD8}"/>
              </a:ext>
            </a:extLst>
          </p:cNvPr>
          <p:cNvSpPr/>
          <p:nvPr/>
        </p:nvSpPr>
        <p:spPr>
          <a:xfrm>
            <a:off x="519545" y="4173055"/>
            <a:ext cx="6514733" cy="413582"/>
          </a:xfrm>
          <a:prstGeom prst="rect">
            <a:avLst/>
          </a:prstGeom>
        </p:spPr>
        <p:txBody>
          <a:bodyPr/>
          <a:lstStyle/>
          <a:p>
            <a:pPr lvl="0"/>
            <a:r>
              <a:rPr lang="en-US" sz="2000" b="1" dirty="0">
                <a:solidFill>
                  <a:srgbClr val="005C83"/>
                </a:solidFill>
                <a:latin typeface="Aptos" panose="020B0004020202020204" pitchFamily="34" charset="0"/>
              </a:rPr>
              <a:t>Operational Questions</a:t>
            </a:r>
          </a:p>
        </p:txBody>
      </p:sp>
      <p:sp>
        <p:nvSpPr>
          <p:cNvPr id="5" name="Freeform: Shape 4">
            <a:extLst>
              <a:ext uri="{FF2B5EF4-FFF2-40B4-BE49-F238E27FC236}">
                <a16:creationId xmlns:a16="http://schemas.microsoft.com/office/drawing/2014/main" id="{B57D792E-FA14-747F-D011-BD4C5DDFDA0E}"/>
              </a:ext>
            </a:extLst>
          </p:cNvPr>
          <p:cNvSpPr/>
          <p:nvPr/>
        </p:nvSpPr>
        <p:spPr>
          <a:xfrm>
            <a:off x="9536534" y="2011062"/>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It lacks knowledge of relevant insolvency proceedings</a:t>
            </a:r>
            <a:endParaRPr lang="en-US" sz="1400" kern="1200" dirty="0">
              <a:solidFill>
                <a:srgbClr val="005C83"/>
              </a:solidFill>
            </a:endParaRPr>
          </a:p>
        </p:txBody>
      </p:sp>
      <p:sp>
        <p:nvSpPr>
          <p:cNvPr id="18" name="Freeform: Shape 17">
            <a:extLst>
              <a:ext uri="{FF2B5EF4-FFF2-40B4-BE49-F238E27FC236}">
                <a16:creationId xmlns:a16="http://schemas.microsoft.com/office/drawing/2014/main" id="{3424B0C8-FF18-4630-01AF-5BDC85638C00}"/>
              </a:ext>
            </a:extLst>
          </p:cNvPr>
          <p:cNvSpPr/>
          <p:nvPr/>
        </p:nvSpPr>
        <p:spPr>
          <a:xfrm>
            <a:off x="10179483" y="2150365"/>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lang="en-US" sz="3700" kern="1200" dirty="0"/>
          </a:p>
        </p:txBody>
      </p:sp>
      <p:pic>
        <p:nvPicPr>
          <p:cNvPr id="20" name="Graphic 19" descr="Police male outline">
            <a:extLst>
              <a:ext uri="{FF2B5EF4-FFF2-40B4-BE49-F238E27FC236}">
                <a16:creationId xmlns:a16="http://schemas.microsoft.com/office/drawing/2014/main" id="{4CD94C2E-0C0B-4A95-D672-D40F1A4F8DD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24577" y="2227444"/>
            <a:ext cx="598893" cy="598893"/>
          </a:xfrm>
          <a:prstGeom prst="rect">
            <a:avLst/>
          </a:prstGeom>
        </p:spPr>
      </p:pic>
      <p:pic>
        <p:nvPicPr>
          <p:cNvPr id="23" name="Graphic 22" descr="Signature outline">
            <a:extLst>
              <a:ext uri="{FF2B5EF4-FFF2-40B4-BE49-F238E27FC236}">
                <a16:creationId xmlns:a16="http://schemas.microsoft.com/office/drawing/2014/main" id="{0E18B4A4-8D0D-95E3-EC50-4739D159C2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86695" y="2256642"/>
            <a:ext cx="494653" cy="494653"/>
          </a:xfrm>
          <a:prstGeom prst="rect">
            <a:avLst/>
          </a:prstGeom>
        </p:spPr>
      </p:pic>
      <p:pic>
        <p:nvPicPr>
          <p:cNvPr id="25" name="Graphic 24" descr="Irritant outline">
            <a:extLst>
              <a:ext uri="{FF2B5EF4-FFF2-40B4-BE49-F238E27FC236}">
                <a16:creationId xmlns:a16="http://schemas.microsoft.com/office/drawing/2014/main" id="{EC19E35B-805E-D29F-4DC3-E0B9CC0AD9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0442" y="2235751"/>
            <a:ext cx="559534" cy="559534"/>
          </a:xfrm>
          <a:prstGeom prst="rect">
            <a:avLst/>
          </a:prstGeom>
        </p:spPr>
      </p:pic>
      <p:pic>
        <p:nvPicPr>
          <p:cNvPr id="27" name="Graphic 26" descr="Closed book outline">
            <a:extLst>
              <a:ext uri="{FF2B5EF4-FFF2-40B4-BE49-F238E27FC236}">
                <a16:creationId xmlns:a16="http://schemas.microsoft.com/office/drawing/2014/main" id="{5BD09317-FA51-ACB9-15B7-C2C29667B5A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303344" y="2279276"/>
            <a:ext cx="495227" cy="495227"/>
          </a:xfrm>
          <a:prstGeom prst="rect">
            <a:avLst/>
          </a:prstGeom>
        </p:spPr>
      </p:pic>
      <p:pic>
        <p:nvPicPr>
          <p:cNvPr id="29" name="Graphic 28" descr="No sign outline">
            <a:extLst>
              <a:ext uri="{FF2B5EF4-FFF2-40B4-BE49-F238E27FC236}">
                <a16:creationId xmlns:a16="http://schemas.microsoft.com/office/drawing/2014/main" id="{A0BD39DB-5808-5A05-6DF4-C896D4B069E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04334" y="2238683"/>
            <a:ext cx="566313" cy="566313"/>
          </a:xfrm>
          <a:prstGeom prst="rect">
            <a:avLst/>
          </a:prstGeom>
        </p:spPr>
      </p:pic>
      <p:pic>
        <p:nvPicPr>
          <p:cNvPr id="31" name="Graphic 30" descr="Question Mark outline">
            <a:extLst>
              <a:ext uri="{FF2B5EF4-FFF2-40B4-BE49-F238E27FC236}">
                <a16:creationId xmlns:a16="http://schemas.microsoft.com/office/drawing/2014/main" id="{9D816BD3-DF37-CD3D-76B4-AEAED05D936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65875" y="4639227"/>
            <a:ext cx="1317403" cy="1317403"/>
          </a:xfrm>
          <a:prstGeom prst="rect">
            <a:avLst/>
          </a:prstGeom>
        </p:spPr>
      </p:pic>
    </p:spTree>
    <p:extLst>
      <p:ext uri="{BB962C8B-B14F-4D97-AF65-F5344CB8AC3E}">
        <p14:creationId xmlns:p14="http://schemas.microsoft.com/office/powerpoint/2010/main" val="3489769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F4676-ADC0-95A0-DBA4-B679B871F5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890B914-03FB-9731-3D5C-881012D90BD8}"/>
              </a:ext>
            </a:extLst>
          </p:cNvPr>
          <p:cNvSpPr>
            <a:spLocks noGrp="1"/>
          </p:cNvSpPr>
          <p:nvPr>
            <p:ph type="title"/>
          </p:nvPr>
        </p:nvSpPr>
        <p:spPr>
          <a:xfrm>
            <a:off x="519545" y="477687"/>
            <a:ext cx="11152910" cy="1124276"/>
          </a:xfrm>
        </p:spPr>
        <p:txBody>
          <a:bodyPr>
            <a:noAutofit/>
          </a:bodyPr>
          <a:lstStyle/>
          <a:p>
            <a:r>
              <a:rPr lang="en-US" sz="4400" dirty="0"/>
              <a:t>Presentment Warranties</a:t>
            </a:r>
          </a:p>
        </p:txBody>
      </p:sp>
      <p:graphicFrame>
        <p:nvGraphicFramePr>
          <p:cNvPr id="2" name="Diagram 1">
            <a:extLst>
              <a:ext uri="{FF2B5EF4-FFF2-40B4-BE49-F238E27FC236}">
                <a16:creationId xmlns:a16="http://schemas.microsoft.com/office/drawing/2014/main" id="{F43629E4-E253-8940-D600-CD280D6AD4F3}"/>
              </a:ext>
            </a:extLst>
          </p:cNvPr>
          <p:cNvGraphicFramePr/>
          <p:nvPr>
            <p:extLst>
              <p:ext uri="{D42A27DB-BD31-4B8C-83A1-F6EECF244321}">
                <p14:modId xmlns:p14="http://schemas.microsoft.com/office/powerpoint/2010/main" val="4050485400"/>
              </p:ext>
            </p:extLst>
          </p:nvPr>
        </p:nvGraphicFramePr>
        <p:xfrm>
          <a:off x="253465" y="1228725"/>
          <a:ext cx="11062855" cy="4400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9012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890F0-0097-A5A2-3EEF-1CBE9FFE4E6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3FEB28-9A6F-2DA9-125A-65444A6A3417}"/>
              </a:ext>
            </a:extLst>
          </p:cNvPr>
          <p:cNvSpPr>
            <a:spLocks noGrp="1"/>
          </p:cNvSpPr>
          <p:nvPr>
            <p:ph type="title"/>
          </p:nvPr>
        </p:nvSpPr>
        <p:spPr>
          <a:xfrm>
            <a:off x="519545" y="477687"/>
            <a:ext cx="11152910" cy="1124276"/>
          </a:xfrm>
        </p:spPr>
        <p:txBody>
          <a:bodyPr>
            <a:noAutofit/>
          </a:bodyPr>
          <a:lstStyle/>
          <a:p>
            <a:r>
              <a:rPr lang="en-US" sz="4400" dirty="0"/>
              <a:t>Regulation CC: Alteration or Counterfeit?</a:t>
            </a:r>
          </a:p>
        </p:txBody>
      </p:sp>
      <p:graphicFrame>
        <p:nvGraphicFramePr>
          <p:cNvPr id="4" name="Diagram 3">
            <a:extLst>
              <a:ext uri="{FF2B5EF4-FFF2-40B4-BE49-F238E27FC236}">
                <a16:creationId xmlns:a16="http://schemas.microsoft.com/office/drawing/2014/main" id="{E4F613D6-E347-6A13-FA88-2AF26CBD2FAD}"/>
              </a:ext>
            </a:extLst>
          </p:cNvPr>
          <p:cNvGraphicFramePr/>
          <p:nvPr>
            <p:extLst>
              <p:ext uri="{D42A27DB-BD31-4B8C-83A1-F6EECF244321}">
                <p14:modId xmlns:p14="http://schemas.microsoft.com/office/powerpoint/2010/main" val="872040841"/>
              </p:ext>
            </p:extLst>
          </p:nvPr>
        </p:nvGraphicFramePr>
        <p:xfrm>
          <a:off x="609600" y="1476375"/>
          <a:ext cx="10791825" cy="45363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839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DAC06-21C4-A91E-3A59-C53E50F7FD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8C4CB3-EB15-5DA6-2B14-9CB98CC594B6}"/>
              </a:ext>
            </a:extLst>
          </p:cNvPr>
          <p:cNvSpPr>
            <a:spLocks noGrp="1"/>
          </p:cNvSpPr>
          <p:nvPr>
            <p:ph type="title"/>
          </p:nvPr>
        </p:nvSpPr>
        <p:spPr>
          <a:xfrm>
            <a:off x="519545" y="527628"/>
            <a:ext cx="8052955" cy="1124276"/>
          </a:xfrm>
        </p:spPr>
        <p:txBody>
          <a:bodyPr/>
          <a:lstStyle/>
          <a:p>
            <a:r>
              <a:rPr lang="en-US" dirty="0"/>
              <a:t>Remote Deposit Culture</a:t>
            </a:r>
          </a:p>
        </p:txBody>
      </p:sp>
      <p:sp>
        <p:nvSpPr>
          <p:cNvPr id="2" name="Rectangle: Rounded Corners 1">
            <a:extLst>
              <a:ext uri="{FF2B5EF4-FFF2-40B4-BE49-F238E27FC236}">
                <a16:creationId xmlns:a16="http://schemas.microsoft.com/office/drawing/2014/main" id="{1B1603DE-EC74-C452-E62C-136106276ACA}"/>
              </a:ext>
            </a:extLst>
          </p:cNvPr>
          <p:cNvSpPr/>
          <p:nvPr/>
        </p:nvSpPr>
        <p:spPr>
          <a:xfrm>
            <a:off x="609600" y="2209602"/>
            <a:ext cx="4324350" cy="3810396"/>
          </a:xfrm>
          <a:prstGeom prst="roundRect">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3223E1D-8D58-54CF-A270-1954E4FBE9C3}"/>
              </a:ext>
            </a:extLst>
          </p:cNvPr>
          <p:cNvSpPr txBox="1"/>
          <p:nvPr/>
        </p:nvSpPr>
        <p:spPr>
          <a:xfrm>
            <a:off x="1420287" y="2279481"/>
            <a:ext cx="2702976" cy="461665"/>
          </a:xfrm>
          <a:prstGeom prst="rect">
            <a:avLst/>
          </a:prstGeom>
          <a:noFill/>
        </p:spPr>
        <p:txBody>
          <a:bodyPr wrap="square" rtlCol="0">
            <a:spAutoFit/>
          </a:bodyPr>
          <a:lstStyle/>
          <a:p>
            <a:pPr algn="ctr">
              <a:spcAft>
                <a:spcPts val="500"/>
              </a:spcAft>
            </a:pPr>
            <a:r>
              <a:rPr lang="en-US" sz="2400" b="1" dirty="0">
                <a:solidFill>
                  <a:srgbClr val="005C83"/>
                </a:solidFill>
                <a:latin typeface="Aptos"/>
              </a:rPr>
              <a:t>Principal Risks</a:t>
            </a:r>
          </a:p>
        </p:txBody>
      </p:sp>
      <p:cxnSp>
        <p:nvCxnSpPr>
          <p:cNvPr id="6" name="Straight Connector 5">
            <a:extLst>
              <a:ext uri="{FF2B5EF4-FFF2-40B4-BE49-F238E27FC236}">
                <a16:creationId xmlns:a16="http://schemas.microsoft.com/office/drawing/2014/main" id="{9F139911-EDD5-EC3F-BEBE-DCA1BA444F5D}"/>
              </a:ext>
            </a:extLst>
          </p:cNvPr>
          <p:cNvCxnSpPr>
            <a:cxnSpLocks/>
          </p:cNvCxnSpPr>
          <p:nvPr/>
        </p:nvCxnSpPr>
        <p:spPr>
          <a:xfrm>
            <a:off x="883444" y="2885835"/>
            <a:ext cx="37766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677DFD8-2ACD-38F3-B98A-9619DBDE94E8}"/>
              </a:ext>
            </a:extLst>
          </p:cNvPr>
          <p:cNvSpPr txBox="1"/>
          <p:nvPr/>
        </p:nvSpPr>
        <p:spPr>
          <a:xfrm>
            <a:off x="959390" y="2957641"/>
            <a:ext cx="3776662" cy="2500685"/>
          </a:xfrm>
          <a:prstGeom prst="rect">
            <a:avLst/>
          </a:prstGeom>
          <a:noFill/>
        </p:spPr>
        <p:txBody>
          <a:bodyPr wrap="square" rtlCol="0">
            <a:spAutoFit/>
          </a:bodyPr>
          <a:lstStyle/>
          <a:p>
            <a:pPr marL="285750" indent="-285750">
              <a:spcAft>
                <a:spcPts val="300"/>
              </a:spcAft>
              <a:buFont typeface="Arial" panose="020B0604020202020204" pitchFamily="34" charset="0"/>
              <a:buChar char="•"/>
              <a:defRPr sz="1400">
                <a:solidFill>
                  <a:srgbClr val="2D2D2D"/>
                </a:solidFill>
                <a:latin typeface="Aptos"/>
              </a:defRPr>
            </a:pPr>
            <a:r>
              <a:rPr lang="en-US" sz="1600" dirty="0"/>
              <a:t>Duplicate presentment</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Deposit of altered or counterfeit items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Poor image quality</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Missing or ineffective restrictive endorsements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Customer retention of the original check</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Deposits through multiple institutions</a:t>
            </a:r>
          </a:p>
        </p:txBody>
      </p:sp>
      <p:sp>
        <p:nvSpPr>
          <p:cNvPr id="17" name="Rectangle: Rounded Corners 16">
            <a:extLst>
              <a:ext uri="{FF2B5EF4-FFF2-40B4-BE49-F238E27FC236}">
                <a16:creationId xmlns:a16="http://schemas.microsoft.com/office/drawing/2014/main" id="{A74F7AEA-CA12-614E-9E3D-EB2F5E7BA1C3}"/>
              </a:ext>
            </a:extLst>
          </p:cNvPr>
          <p:cNvSpPr/>
          <p:nvPr/>
        </p:nvSpPr>
        <p:spPr>
          <a:xfrm>
            <a:off x="5858130" y="2209601"/>
            <a:ext cx="4324350" cy="3810397"/>
          </a:xfrm>
          <a:prstGeom prst="roundRect">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179B8202-811D-3887-7AEC-17702F22FD65}"/>
              </a:ext>
            </a:extLst>
          </p:cNvPr>
          <p:cNvSpPr txBox="1"/>
          <p:nvPr/>
        </p:nvSpPr>
        <p:spPr>
          <a:xfrm>
            <a:off x="6392720" y="2279481"/>
            <a:ext cx="3255171" cy="461665"/>
          </a:xfrm>
          <a:prstGeom prst="rect">
            <a:avLst/>
          </a:prstGeom>
          <a:noFill/>
        </p:spPr>
        <p:txBody>
          <a:bodyPr wrap="square" rtlCol="0">
            <a:spAutoFit/>
          </a:bodyPr>
          <a:lstStyle/>
          <a:p>
            <a:pPr algn="ctr">
              <a:spcAft>
                <a:spcPts val="500"/>
              </a:spcAft>
            </a:pPr>
            <a:r>
              <a:rPr lang="en-US" sz="2400" b="1" dirty="0">
                <a:solidFill>
                  <a:srgbClr val="060D4B"/>
                </a:solidFill>
                <a:latin typeface="Aptos"/>
              </a:rPr>
              <a:t>Core Controls</a:t>
            </a:r>
          </a:p>
        </p:txBody>
      </p:sp>
      <p:cxnSp>
        <p:nvCxnSpPr>
          <p:cNvPr id="19" name="Straight Connector 18">
            <a:extLst>
              <a:ext uri="{FF2B5EF4-FFF2-40B4-BE49-F238E27FC236}">
                <a16:creationId xmlns:a16="http://schemas.microsoft.com/office/drawing/2014/main" id="{9E37B7F4-ECF4-57E9-4E48-3680F30B3425}"/>
              </a:ext>
            </a:extLst>
          </p:cNvPr>
          <p:cNvCxnSpPr>
            <a:cxnSpLocks/>
          </p:cNvCxnSpPr>
          <p:nvPr/>
        </p:nvCxnSpPr>
        <p:spPr>
          <a:xfrm>
            <a:off x="6131974" y="2885835"/>
            <a:ext cx="37766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4FE3D490-06BA-F437-7E17-1FFCA46CD713}"/>
              </a:ext>
            </a:extLst>
          </p:cNvPr>
          <p:cNvSpPr txBox="1"/>
          <p:nvPr/>
        </p:nvSpPr>
        <p:spPr>
          <a:xfrm>
            <a:off x="6182945" y="2974030"/>
            <a:ext cx="3932605" cy="2292935"/>
          </a:xfrm>
          <a:prstGeom prst="rect">
            <a:avLst/>
          </a:prstGeom>
          <a:noFill/>
        </p:spPr>
        <p:txBody>
          <a:bodyPr wrap="square" rtlCol="0">
            <a:spAutoFit/>
          </a:bodyPr>
          <a:lstStyle/>
          <a:p>
            <a:pPr marL="285750" indent="-285750">
              <a:spcAft>
                <a:spcPts val="300"/>
              </a:spcAft>
              <a:buFont typeface="Arial" panose="020B0604020202020204" pitchFamily="34" charset="0"/>
              <a:buChar char="•"/>
              <a:defRPr sz="1400">
                <a:solidFill>
                  <a:srgbClr val="2D2D2D"/>
                </a:solidFill>
                <a:latin typeface="Aptos"/>
              </a:defRPr>
            </a:pPr>
            <a:r>
              <a:rPr lang="en-US" sz="1600" dirty="0"/>
              <a:t>Eligibility and risk review</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Deposit limits and velocity controls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Duplicate-detection tools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Restrictive-endorsement requirements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New-account monitoring</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Original-check retention and destruction rules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Clear customer agreements</a:t>
            </a:r>
          </a:p>
        </p:txBody>
      </p:sp>
      <p:sp>
        <p:nvSpPr>
          <p:cNvPr id="4" name="TextBox 3">
            <a:extLst>
              <a:ext uri="{FF2B5EF4-FFF2-40B4-BE49-F238E27FC236}">
                <a16:creationId xmlns:a16="http://schemas.microsoft.com/office/drawing/2014/main" id="{8643CCA4-CA90-2F7E-B42D-BD18BDB5E508}"/>
              </a:ext>
            </a:extLst>
          </p:cNvPr>
          <p:cNvSpPr txBox="1"/>
          <p:nvPr/>
        </p:nvSpPr>
        <p:spPr>
          <a:xfrm>
            <a:off x="609600" y="1651904"/>
            <a:ext cx="10420350" cy="369332"/>
          </a:xfrm>
          <a:prstGeom prst="rect">
            <a:avLst/>
          </a:prstGeom>
          <a:noFill/>
        </p:spPr>
        <p:txBody>
          <a:bodyPr wrap="square" rtlCol="0">
            <a:spAutoFit/>
          </a:bodyPr>
          <a:lstStyle/>
          <a:p>
            <a:r>
              <a:rPr lang="en-US" dirty="0">
                <a:latin typeface="Aptos" panose="020B0004020202020204" pitchFamily="34" charset="0"/>
              </a:rPr>
              <a:t>Remote deposit capture allows customers to submit check images without delivering the original item.</a:t>
            </a:r>
          </a:p>
        </p:txBody>
      </p:sp>
    </p:spTree>
    <p:extLst>
      <p:ext uri="{BB962C8B-B14F-4D97-AF65-F5344CB8AC3E}">
        <p14:creationId xmlns:p14="http://schemas.microsoft.com/office/powerpoint/2010/main" val="2765667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B2B5E-C36C-25E3-0787-75CB54339F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A743C0-0921-E1DB-5366-B133890A0AA7}"/>
              </a:ext>
            </a:extLst>
          </p:cNvPr>
          <p:cNvSpPr>
            <a:spLocks noGrp="1"/>
          </p:cNvSpPr>
          <p:nvPr>
            <p:ph type="title"/>
          </p:nvPr>
        </p:nvSpPr>
        <p:spPr>
          <a:xfrm>
            <a:off x="519544" y="527628"/>
            <a:ext cx="11996305" cy="1124276"/>
          </a:xfrm>
        </p:spPr>
        <p:txBody>
          <a:bodyPr>
            <a:normAutofit/>
          </a:bodyPr>
          <a:lstStyle/>
          <a:p>
            <a:r>
              <a:rPr lang="en-US" sz="4000" dirty="0"/>
              <a:t>Remote Deposit and Duplicate-Payment Claims</a:t>
            </a:r>
          </a:p>
        </p:txBody>
      </p:sp>
      <p:sp>
        <p:nvSpPr>
          <p:cNvPr id="7" name="Content Placeholder 2">
            <a:extLst>
              <a:ext uri="{FF2B5EF4-FFF2-40B4-BE49-F238E27FC236}">
                <a16:creationId xmlns:a16="http://schemas.microsoft.com/office/drawing/2014/main" id="{548D299A-3CFB-FF9F-1E88-4691FA512A6D}"/>
              </a:ext>
            </a:extLst>
          </p:cNvPr>
          <p:cNvSpPr txBox="1">
            <a:spLocks/>
          </p:cNvSpPr>
          <p:nvPr/>
        </p:nvSpPr>
        <p:spPr>
          <a:xfrm>
            <a:off x="609599" y="1703608"/>
            <a:ext cx="8791575"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500"/>
              </a:spcAft>
              <a:buFont typeface="Arial" panose="020B0604020202020204" pitchFamily="34" charset="0"/>
              <a:buNone/>
            </a:pPr>
            <a:r>
              <a:rPr lang="en-US" sz="2000" b="1" dirty="0">
                <a:solidFill>
                  <a:srgbClr val="005C83"/>
                </a:solidFill>
                <a:latin typeface="Aptos"/>
              </a:rPr>
              <a:t>When the same check is deposited more than once:</a:t>
            </a:r>
          </a:p>
          <a:p>
            <a:pPr>
              <a:spcAft>
                <a:spcPts val="300"/>
              </a:spcAft>
              <a:defRPr sz="1400">
                <a:solidFill>
                  <a:srgbClr val="2D2D2D"/>
                </a:solidFill>
                <a:latin typeface="Aptos"/>
              </a:defRPr>
            </a:pPr>
            <a:r>
              <a:rPr lang="en-US" sz="1800" dirty="0"/>
              <a:t>Identify each deposit channel</a:t>
            </a:r>
          </a:p>
          <a:p>
            <a:pPr>
              <a:spcAft>
                <a:spcPts val="300"/>
              </a:spcAft>
              <a:defRPr sz="1400">
                <a:solidFill>
                  <a:srgbClr val="2D2D2D"/>
                </a:solidFill>
                <a:latin typeface="Aptos"/>
              </a:defRPr>
            </a:pPr>
            <a:r>
              <a:rPr lang="en-US" sz="1800" dirty="0"/>
              <a:t>Determine which bank received the original</a:t>
            </a:r>
          </a:p>
          <a:p>
            <a:pPr>
              <a:spcAft>
                <a:spcPts val="300"/>
              </a:spcAft>
              <a:defRPr sz="1400">
                <a:solidFill>
                  <a:srgbClr val="2D2D2D"/>
                </a:solidFill>
                <a:latin typeface="Aptos"/>
              </a:defRPr>
            </a:pPr>
            <a:r>
              <a:rPr lang="en-US" sz="1800" dirty="0"/>
              <a:t>Determine which bank accepted an image</a:t>
            </a:r>
          </a:p>
          <a:p>
            <a:pPr>
              <a:spcAft>
                <a:spcPts val="300"/>
              </a:spcAft>
              <a:defRPr sz="1400">
                <a:solidFill>
                  <a:srgbClr val="2D2D2D"/>
                </a:solidFill>
                <a:latin typeface="Aptos"/>
              </a:defRPr>
            </a:pPr>
            <a:r>
              <a:rPr lang="en-US" sz="1800" dirty="0"/>
              <a:t>Compare endorsements and deposit timestamps</a:t>
            </a:r>
          </a:p>
          <a:p>
            <a:pPr>
              <a:spcAft>
                <a:spcPts val="300"/>
              </a:spcAft>
              <a:defRPr sz="1400">
                <a:solidFill>
                  <a:srgbClr val="2D2D2D"/>
                </a:solidFill>
                <a:latin typeface="Aptos"/>
              </a:defRPr>
            </a:pPr>
            <a:r>
              <a:rPr lang="en-US" sz="1800" dirty="0"/>
              <a:t>Trace withdrawals and returned items</a:t>
            </a:r>
          </a:p>
          <a:p>
            <a:pPr>
              <a:spcAft>
                <a:spcPts val="300"/>
              </a:spcAft>
              <a:defRPr sz="1400">
                <a:solidFill>
                  <a:srgbClr val="2D2D2D"/>
                </a:solidFill>
                <a:latin typeface="Aptos"/>
              </a:defRPr>
            </a:pPr>
            <a:r>
              <a:rPr lang="en-US" sz="1800" dirty="0"/>
              <a:t>Preserve account and device information</a:t>
            </a:r>
          </a:p>
          <a:p>
            <a:pPr>
              <a:spcAft>
                <a:spcPts val="300"/>
              </a:spcAft>
              <a:defRPr sz="1400">
                <a:solidFill>
                  <a:srgbClr val="2D2D2D"/>
                </a:solidFill>
                <a:latin typeface="Aptos"/>
              </a:defRPr>
            </a:pPr>
            <a:r>
              <a:rPr lang="en-US" sz="1800" dirty="0"/>
              <a:t>Evaluate applicable Regulation CC warranties</a:t>
            </a:r>
          </a:p>
          <a:p>
            <a:pPr>
              <a:spcAft>
                <a:spcPts val="300"/>
              </a:spcAft>
              <a:defRPr sz="1400">
                <a:solidFill>
                  <a:srgbClr val="2D2D2D"/>
                </a:solidFill>
                <a:latin typeface="Aptos"/>
              </a:defRPr>
            </a:pPr>
            <a:r>
              <a:rPr lang="en-US" sz="1800" dirty="0"/>
              <a:t>Notify other institutions promptly</a:t>
            </a:r>
          </a:p>
          <a:p>
            <a:pPr marL="0" indent="0">
              <a:spcAft>
                <a:spcPts val="500"/>
              </a:spcAft>
              <a:buFont typeface="Arial" panose="020B0604020202020204" pitchFamily="34" charset="0"/>
              <a:buNone/>
            </a:pPr>
            <a:endParaRPr lang="en-US" sz="1800" dirty="0">
              <a:latin typeface="Aptos"/>
            </a:endParaRPr>
          </a:p>
        </p:txBody>
      </p:sp>
    </p:spTree>
    <p:extLst>
      <p:ext uri="{BB962C8B-B14F-4D97-AF65-F5344CB8AC3E}">
        <p14:creationId xmlns:p14="http://schemas.microsoft.com/office/powerpoint/2010/main" val="3031981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CF13F-0681-A38D-A1DB-BC4048819F3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1D65B2E-1CE2-16C1-03A0-CC7514D2840E}"/>
              </a:ext>
            </a:extLst>
          </p:cNvPr>
          <p:cNvSpPr>
            <a:spLocks noGrp="1"/>
          </p:cNvSpPr>
          <p:nvPr>
            <p:ph type="body" sz="quarter" idx="13"/>
          </p:nvPr>
        </p:nvSpPr>
        <p:spPr>
          <a:xfrm>
            <a:off x="1014905" y="2205055"/>
            <a:ext cx="9873228" cy="1422400"/>
          </a:xfrm>
        </p:spPr>
        <p:txBody>
          <a:bodyPr>
            <a:normAutofit/>
          </a:bodyPr>
          <a:lstStyle/>
          <a:p>
            <a:r>
              <a:rPr lang="en-US" sz="4400" dirty="0"/>
              <a:t>Part 3 – Fraud Trends and Controls</a:t>
            </a:r>
          </a:p>
        </p:txBody>
      </p:sp>
    </p:spTree>
    <p:extLst>
      <p:ext uri="{BB962C8B-B14F-4D97-AF65-F5344CB8AC3E}">
        <p14:creationId xmlns:p14="http://schemas.microsoft.com/office/powerpoint/2010/main" val="4277509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67AF8-E284-CFAE-631F-EEFEA8ABB3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37BECA-09B0-CD22-A934-D782406F0599}"/>
              </a:ext>
            </a:extLst>
          </p:cNvPr>
          <p:cNvSpPr>
            <a:spLocks noGrp="1"/>
          </p:cNvSpPr>
          <p:nvPr>
            <p:ph type="title"/>
          </p:nvPr>
        </p:nvSpPr>
        <p:spPr>
          <a:xfrm>
            <a:off x="519545" y="527628"/>
            <a:ext cx="9986530" cy="1124276"/>
          </a:xfrm>
        </p:spPr>
        <p:txBody>
          <a:bodyPr>
            <a:normAutofit fontScale="90000"/>
          </a:bodyPr>
          <a:lstStyle/>
          <a:p>
            <a:r>
              <a:rPr lang="en-US" dirty="0"/>
              <a:t>Common Check-Fraud Schemes</a:t>
            </a:r>
          </a:p>
        </p:txBody>
      </p:sp>
      <p:graphicFrame>
        <p:nvGraphicFramePr>
          <p:cNvPr id="2" name="Diagram 1">
            <a:extLst>
              <a:ext uri="{FF2B5EF4-FFF2-40B4-BE49-F238E27FC236}">
                <a16:creationId xmlns:a16="http://schemas.microsoft.com/office/drawing/2014/main" id="{7AF5A00C-14A1-75E8-C81D-4713366CAF08}"/>
              </a:ext>
            </a:extLst>
          </p:cNvPr>
          <p:cNvGraphicFramePr/>
          <p:nvPr>
            <p:extLst>
              <p:ext uri="{D42A27DB-BD31-4B8C-83A1-F6EECF244321}">
                <p14:modId xmlns:p14="http://schemas.microsoft.com/office/powerpoint/2010/main" val="977802619"/>
              </p:ext>
            </p:extLst>
          </p:nvPr>
        </p:nvGraphicFramePr>
        <p:xfrm>
          <a:off x="609600" y="1538816"/>
          <a:ext cx="8058150" cy="45857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2272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27E16-0A8C-52F1-62F1-A73567194E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2DBBA61-28D5-D41B-3FFD-5196D225E344}"/>
              </a:ext>
            </a:extLst>
          </p:cNvPr>
          <p:cNvSpPr>
            <a:spLocks noGrp="1"/>
          </p:cNvSpPr>
          <p:nvPr>
            <p:ph type="title"/>
          </p:nvPr>
        </p:nvSpPr>
        <p:spPr>
          <a:xfrm>
            <a:off x="519545" y="527628"/>
            <a:ext cx="8052955" cy="1124276"/>
          </a:xfrm>
        </p:spPr>
        <p:txBody>
          <a:bodyPr>
            <a:normAutofit fontScale="90000"/>
          </a:bodyPr>
          <a:lstStyle/>
          <a:p>
            <a:r>
              <a:rPr lang="en-US" dirty="0"/>
              <a:t>Additional Fraud Patterns</a:t>
            </a:r>
          </a:p>
        </p:txBody>
      </p:sp>
      <p:graphicFrame>
        <p:nvGraphicFramePr>
          <p:cNvPr id="4" name="Diagram 3">
            <a:extLst>
              <a:ext uri="{FF2B5EF4-FFF2-40B4-BE49-F238E27FC236}">
                <a16:creationId xmlns:a16="http://schemas.microsoft.com/office/drawing/2014/main" id="{0376C892-36BF-EE5C-9B0A-1DD0F61B527B}"/>
              </a:ext>
            </a:extLst>
          </p:cNvPr>
          <p:cNvGraphicFramePr/>
          <p:nvPr>
            <p:extLst>
              <p:ext uri="{D42A27DB-BD31-4B8C-83A1-F6EECF244321}">
                <p14:modId xmlns:p14="http://schemas.microsoft.com/office/powerpoint/2010/main" val="4201079474"/>
              </p:ext>
            </p:extLst>
          </p:nvPr>
        </p:nvGraphicFramePr>
        <p:xfrm>
          <a:off x="609600" y="1014941"/>
          <a:ext cx="102489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8514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57E51-5544-9F65-49DE-C92CBD10074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285F0A1-F5D5-A3F2-FCA9-84DE4A990C3F}"/>
              </a:ext>
            </a:extLst>
          </p:cNvPr>
          <p:cNvSpPr>
            <a:spLocks noGrp="1"/>
          </p:cNvSpPr>
          <p:nvPr>
            <p:ph type="title"/>
          </p:nvPr>
        </p:nvSpPr>
        <p:spPr>
          <a:xfrm>
            <a:off x="519545" y="527628"/>
            <a:ext cx="10005580" cy="1124276"/>
          </a:xfrm>
        </p:spPr>
        <p:txBody>
          <a:bodyPr>
            <a:normAutofit fontScale="90000"/>
          </a:bodyPr>
          <a:lstStyle/>
          <a:p>
            <a:r>
              <a:rPr lang="en-US" dirty="0"/>
              <a:t>Online Account-Opening Risks</a:t>
            </a:r>
          </a:p>
        </p:txBody>
      </p:sp>
      <p:graphicFrame>
        <p:nvGraphicFramePr>
          <p:cNvPr id="46" name="Diagram 45">
            <a:extLst>
              <a:ext uri="{FF2B5EF4-FFF2-40B4-BE49-F238E27FC236}">
                <a16:creationId xmlns:a16="http://schemas.microsoft.com/office/drawing/2014/main" id="{FD18313B-6605-8211-1E4A-A700468D312C}"/>
              </a:ext>
            </a:extLst>
          </p:cNvPr>
          <p:cNvGraphicFramePr/>
          <p:nvPr>
            <p:extLst>
              <p:ext uri="{D42A27DB-BD31-4B8C-83A1-F6EECF244321}">
                <p14:modId xmlns:p14="http://schemas.microsoft.com/office/powerpoint/2010/main" val="1983362667"/>
              </p:ext>
            </p:extLst>
          </p:nvPr>
        </p:nvGraphicFramePr>
        <p:xfrm>
          <a:off x="200025" y="1762125"/>
          <a:ext cx="11062855" cy="4400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931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C24529-364A-A248-5131-62E6FAB4DFFD}"/>
              </a:ext>
            </a:extLst>
          </p:cNvPr>
          <p:cNvSpPr>
            <a:spLocks noGrp="1"/>
          </p:cNvSpPr>
          <p:nvPr>
            <p:ph type="title"/>
          </p:nvPr>
        </p:nvSpPr>
        <p:spPr/>
        <p:txBody>
          <a:bodyPr/>
          <a:lstStyle/>
          <a:p>
            <a:r>
              <a:rPr lang="en-US" dirty="0"/>
              <a:t>Electronic Signature Records</a:t>
            </a:r>
          </a:p>
        </p:txBody>
      </p:sp>
      <p:graphicFrame>
        <p:nvGraphicFramePr>
          <p:cNvPr id="7" name="Diagram 6">
            <a:extLst>
              <a:ext uri="{FF2B5EF4-FFF2-40B4-BE49-F238E27FC236}">
                <a16:creationId xmlns:a16="http://schemas.microsoft.com/office/drawing/2014/main" id="{40F11783-4B80-0F87-0995-A0ED2629F19D}"/>
              </a:ext>
            </a:extLst>
          </p:cNvPr>
          <p:cNvGraphicFramePr/>
          <p:nvPr>
            <p:extLst>
              <p:ext uri="{D42A27DB-BD31-4B8C-83A1-F6EECF244321}">
                <p14:modId xmlns:p14="http://schemas.microsoft.com/office/powerpoint/2010/main" val="1980011082"/>
              </p:ext>
            </p:extLst>
          </p:nvPr>
        </p:nvGraphicFramePr>
        <p:xfrm>
          <a:off x="609600" y="1541749"/>
          <a:ext cx="5360894" cy="4055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a:extLst>
              <a:ext uri="{FF2B5EF4-FFF2-40B4-BE49-F238E27FC236}">
                <a16:creationId xmlns:a16="http://schemas.microsoft.com/office/drawing/2014/main" id="{FAD4FAFE-171A-1C67-749A-AA7120B694A2}"/>
              </a:ext>
            </a:extLst>
          </p:cNvPr>
          <p:cNvGraphicFramePr/>
          <p:nvPr>
            <p:extLst>
              <p:ext uri="{D42A27DB-BD31-4B8C-83A1-F6EECF244321}">
                <p14:modId xmlns:p14="http://schemas.microsoft.com/office/powerpoint/2010/main" val="359115701"/>
              </p:ext>
            </p:extLst>
          </p:nvPr>
        </p:nvGraphicFramePr>
        <p:xfrm>
          <a:off x="6221508" y="1851689"/>
          <a:ext cx="5360894" cy="40559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099209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0466A-86D7-DB88-7126-B1BFC233F8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F68F7DA-AF17-6541-7EAB-0234AE0B67BF}"/>
              </a:ext>
            </a:extLst>
          </p:cNvPr>
          <p:cNvSpPr>
            <a:spLocks noGrp="1"/>
          </p:cNvSpPr>
          <p:nvPr>
            <p:ph type="title"/>
          </p:nvPr>
        </p:nvSpPr>
        <p:spPr>
          <a:xfrm>
            <a:off x="519545" y="527628"/>
            <a:ext cx="9986530" cy="1124276"/>
          </a:xfrm>
        </p:spPr>
        <p:txBody>
          <a:bodyPr>
            <a:normAutofit/>
          </a:bodyPr>
          <a:lstStyle/>
          <a:p>
            <a:r>
              <a:rPr lang="en-US" dirty="0"/>
              <a:t>Maker-Signature Verification</a:t>
            </a:r>
          </a:p>
        </p:txBody>
      </p:sp>
      <p:graphicFrame>
        <p:nvGraphicFramePr>
          <p:cNvPr id="6" name="Diagram 5">
            <a:extLst>
              <a:ext uri="{FF2B5EF4-FFF2-40B4-BE49-F238E27FC236}">
                <a16:creationId xmlns:a16="http://schemas.microsoft.com/office/drawing/2014/main" id="{3A3363E7-503E-B7FB-5AA2-20114873CC54}"/>
              </a:ext>
            </a:extLst>
          </p:cNvPr>
          <p:cNvGraphicFramePr/>
          <p:nvPr>
            <p:extLst>
              <p:ext uri="{D42A27DB-BD31-4B8C-83A1-F6EECF244321}">
                <p14:modId xmlns:p14="http://schemas.microsoft.com/office/powerpoint/2010/main" val="3106533716"/>
              </p:ext>
            </p:extLst>
          </p:nvPr>
        </p:nvGraphicFramePr>
        <p:xfrm>
          <a:off x="609600" y="1089766"/>
          <a:ext cx="964045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6302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64B2-796C-2470-4261-99A51DB7ABE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37A9193-2FCD-4F37-F460-2BA6CAABCAC7}"/>
              </a:ext>
            </a:extLst>
          </p:cNvPr>
          <p:cNvSpPr>
            <a:spLocks noGrp="1"/>
          </p:cNvSpPr>
          <p:nvPr>
            <p:ph type="title"/>
          </p:nvPr>
        </p:nvSpPr>
        <p:spPr>
          <a:xfrm>
            <a:off x="519545" y="527628"/>
            <a:ext cx="9986530" cy="1124276"/>
          </a:xfrm>
        </p:spPr>
        <p:txBody>
          <a:bodyPr>
            <a:normAutofit/>
          </a:bodyPr>
          <a:lstStyle/>
          <a:p>
            <a:r>
              <a:rPr lang="en-US" dirty="0"/>
              <a:t>Layered Fraud Controls</a:t>
            </a:r>
          </a:p>
        </p:txBody>
      </p:sp>
      <p:graphicFrame>
        <p:nvGraphicFramePr>
          <p:cNvPr id="4" name="Diagram 3">
            <a:extLst>
              <a:ext uri="{FF2B5EF4-FFF2-40B4-BE49-F238E27FC236}">
                <a16:creationId xmlns:a16="http://schemas.microsoft.com/office/drawing/2014/main" id="{4654F937-0468-48DC-FE36-7C5FC0246172}"/>
              </a:ext>
            </a:extLst>
          </p:cNvPr>
          <p:cNvGraphicFramePr/>
          <p:nvPr>
            <p:extLst>
              <p:ext uri="{D42A27DB-BD31-4B8C-83A1-F6EECF244321}">
                <p14:modId xmlns:p14="http://schemas.microsoft.com/office/powerpoint/2010/main" val="4135111673"/>
              </p:ext>
            </p:extLst>
          </p:nvPr>
        </p:nvGraphicFramePr>
        <p:xfrm>
          <a:off x="609598" y="1757891"/>
          <a:ext cx="9363077"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2737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A90C8-31F9-A3CE-799C-E34D211D634A}"/>
            </a:ext>
          </a:extLst>
        </p:cNvPr>
        <p:cNvGrpSpPr/>
        <p:nvPr/>
      </p:nvGrpSpPr>
      <p:grpSpPr>
        <a:xfrm>
          <a:off x="0" y="0"/>
          <a:ext cx="0" cy="0"/>
          <a:chOff x="0" y="0"/>
          <a:chExt cx="0" cy="0"/>
        </a:xfrm>
      </p:grpSpPr>
      <p:pic>
        <p:nvPicPr>
          <p:cNvPr id="7" name="Picture Placeholder 6" descr="Close up of checklist">
            <a:extLst>
              <a:ext uri="{FF2B5EF4-FFF2-40B4-BE49-F238E27FC236}">
                <a16:creationId xmlns:a16="http://schemas.microsoft.com/office/drawing/2014/main" id="{87AF0508-4571-001B-1642-A1B0CAC8062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2558" r="8105" b="2"/>
          <a:stretch>
            <a:fillRect/>
          </a:stretch>
        </p:blipFill>
        <p:spPr>
          <a:xfrm>
            <a:off x="6788727" y="1129145"/>
            <a:ext cx="3525982" cy="4752542"/>
          </a:xfrm>
          <a:noFill/>
        </p:spPr>
      </p:pic>
      <p:sp>
        <p:nvSpPr>
          <p:cNvPr id="12" name="Text Placeholder 2">
            <a:extLst>
              <a:ext uri="{FF2B5EF4-FFF2-40B4-BE49-F238E27FC236}">
                <a16:creationId xmlns:a16="http://schemas.microsoft.com/office/drawing/2014/main" id="{215CCF31-C6EE-415D-A2B6-7B9CB5644BB5}"/>
              </a:ext>
            </a:extLst>
          </p:cNvPr>
          <p:cNvSpPr>
            <a:spLocks noGrp="1"/>
          </p:cNvSpPr>
          <p:nvPr>
            <p:ph type="body" sz="quarter" idx="11"/>
          </p:nvPr>
        </p:nvSpPr>
        <p:spPr>
          <a:xfrm>
            <a:off x="536574" y="295275"/>
            <a:ext cx="11849390" cy="863275"/>
          </a:xfrm>
        </p:spPr>
        <p:txBody>
          <a:bodyPr/>
          <a:lstStyle/>
          <a:p>
            <a:r>
              <a:rPr lang="en-US" sz="4000" dirty="0"/>
              <a:t>Fraud-Claim Response Checklist</a:t>
            </a:r>
          </a:p>
        </p:txBody>
      </p:sp>
      <p:sp>
        <p:nvSpPr>
          <p:cNvPr id="10" name="TextBox 9">
            <a:extLst>
              <a:ext uri="{FF2B5EF4-FFF2-40B4-BE49-F238E27FC236}">
                <a16:creationId xmlns:a16="http://schemas.microsoft.com/office/drawing/2014/main" id="{8A368958-16A9-7A3D-BBBA-D1A5B08C629F}"/>
              </a:ext>
            </a:extLst>
          </p:cNvPr>
          <p:cNvSpPr txBox="1"/>
          <p:nvPr/>
        </p:nvSpPr>
        <p:spPr>
          <a:xfrm>
            <a:off x="536574" y="1129145"/>
            <a:ext cx="5826126" cy="3526606"/>
          </a:xfrm>
          <a:prstGeom prst="rect">
            <a:avLst/>
          </a:prstGeom>
          <a:noFill/>
        </p:spPr>
        <p:txBody>
          <a:bodyPr wrap="square" rtlCol="0">
            <a:spAutoFit/>
          </a:bodyPr>
          <a:lstStyle/>
          <a:p>
            <a:pPr>
              <a:spcAft>
                <a:spcPts val="500"/>
              </a:spcAft>
            </a:pPr>
            <a:r>
              <a:rPr lang="en-US" b="1" dirty="0">
                <a:solidFill>
                  <a:srgbClr val="005C83"/>
                </a:solidFill>
                <a:latin typeface="Aptos"/>
              </a:rPr>
              <a:t>Upon receiving a claim:</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Record the date, time, and source of notice</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Identify every disputed item</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Classify the suspected fraud</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Secure available originals and images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Preserve account, device, and deposit-channel data</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Obtain the customer’s statement and supporting documents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Review statements and notice dates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Determine whether related items exist</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Evaluate return, warranty, and recovery options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Notify appropriate internal teams and other institutions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Document the decision and communications</a:t>
            </a:r>
          </a:p>
        </p:txBody>
      </p:sp>
    </p:spTree>
    <p:extLst>
      <p:ext uri="{BB962C8B-B14F-4D97-AF65-F5344CB8AC3E}">
        <p14:creationId xmlns:p14="http://schemas.microsoft.com/office/powerpoint/2010/main" val="1765437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B01302-46D2-7CF5-2E29-98E72E07146D}"/>
              </a:ext>
            </a:extLst>
          </p:cNvPr>
          <p:cNvSpPr>
            <a:spLocks noGrp="1"/>
          </p:cNvSpPr>
          <p:nvPr>
            <p:ph type="title"/>
          </p:nvPr>
        </p:nvSpPr>
        <p:spPr/>
        <p:txBody>
          <a:bodyPr>
            <a:normAutofit fontScale="90000"/>
          </a:bodyPr>
          <a:lstStyle/>
          <a:p>
            <a:r>
              <a:rPr lang="en-US" dirty="0"/>
              <a:t>Scenario: Altered or Counterfeit?</a:t>
            </a:r>
          </a:p>
        </p:txBody>
      </p:sp>
      <p:grpSp>
        <p:nvGrpSpPr>
          <p:cNvPr id="9" name="Group 8">
            <a:extLst>
              <a:ext uri="{FF2B5EF4-FFF2-40B4-BE49-F238E27FC236}">
                <a16:creationId xmlns:a16="http://schemas.microsoft.com/office/drawing/2014/main" id="{0EACF60E-1B4F-27D8-D7FB-3BD90D620001}"/>
              </a:ext>
            </a:extLst>
          </p:cNvPr>
          <p:cNvGrpSpPr/>
          <p:nvPr/>
        </p:nvGrpSpPr>
        <p:grpSpPr>
          <a:xfrm>
            <a:off x="609600" y="2107078"/>
            <a:ext cx="6248244" cy="2034312"/>
            <a:chOff x="619323" y="2219805"/>
            <a:chExt cx="6248244" cy="2034312"/>
          </a:xfrm>
        </p:grpSpPr>
        <p:sp>
          <p:nvSpPr>
            <p:cNvPr id="10" name="Freeform: Shape 9">
              <a:extLst>
                <a:ext uri="{FF2B5EF4-FFF2-40B4-BE49-F238E27FC236}">
                  <a16:creationId xmlns:a16="http://schemas.microsoft.com/office/drawing/2014/main" id="{D9AD0B3F-CF04-684D-864B-270E3BD9523E}"/>
                </a:ext>
              </a:extLst>
            </p:cNvPr>
            <p:cNvSpPr/>
            <p:nvPr/>
          </p:nvSpPr>
          <p:spPr>
            <a:xfrm>
              <a:off x="619323"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A business denies issuing a $48,000 check</a:t>
              </a:r>
              <a:endParaRPr lang="en-US" sz="1400" kern="1200" dirty="0"/>
            </a:p>
          </p:txBody>
        </p:sp>
        <p:sp>
          <p:nvSpPr>
            <p:cNvPr id="11" name="Freeform: Shape 10">
              <a:extLst>
                <a:ext uri="{FF2B5EF4-FFF2-40B4-BE49-F238E27FC236}">
                  <a16:creationId xmlns:a16="http://schemas.microsoft.com/office/drawing/2014/main" id="{3CB86CE0-8726-882B-41B6-B8D7B4BDD5A5}"/>
                </a:ext>
              </a:extLst>
            </p:cNvPr>
            <p:cNvSpPr/>
            <p:nvPr/>
          </p:nvSpPr>
          <p:spPr>
            <a:xfrm>
              <a:off x="939000"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sz="4100" kern="1200" dirty="0"/>
            </a:p>
          </p:txBody>
        </p:sp>
        <p:sp>
          <p:nvSpPr>
            <p:cNvPr id="12" name="Freeform: Shape 11">
              <a:extLst>
                <a:ext uri="{FF2B5EF4-FFF2-40B4-BE49-F238E27FC236}">
                  <a16:creationId xmlns:a16="http://schemas.microsoft.com/office/drawing/2014/main" id="{001A09EF-C11F-4A02-44D9-CE2AF6B91242}"/>
                </a:ext>
              </a:extLst>
            </p:cNvPr>
            <p:cNvSpPr/>
            <p:nvPr/>
          </p:nvSpPr>
          <p:spPr>
            <a:xfrm>
              <a:off x="2217711"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The image resembles its check stock</a:t>
              </a:r>
            </a:p>
          </p:txBody>
        </p:sp>
        <p:sp>
          <p:nvSpPr>
            <p:cNvPr id="13" name="Freeform: Shape 12">
              <a:extLst>
                <a:ext uri="{FF2B5EF4-FFF2-40B4-BE49-F238E27FC236}">
                  <a16:creationId xmlns:a16="http://schemas.microsoft.com/office/drawing/2014/main" id="{BFDB2D99-8BAA-39DC-0A98-CC31F4A658EB}"/>
                </a:ext>
              </a:extLst>
            </p:cNvPr>
            <p:cNvSpPr/>
            <p:nvPr/>
          </p:nvSpPr>
          <p:spPr>
            <a:xfrm>
              <a:off x="2537388"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sp>
          <p:nvSpPr>
            <p:cNvPr id="14" name="Freeform: Shape 13">
              <a:extLst>
                <a:ext uri="{FF2B5EF4-FFF2-40B4-BE49-F238E27FC236}">
                  <a16:creationId xmlns:a16="http://schemas.microsoft.com/office/drawing/2014/main" id="{B634B443-F226-75E4-AD13-DAE064AAC1B5}"/>
                </a:ext>
              </a:extLst>
            </p:cNvPr>
            <p:cNvSpPr/>
            <p:nvPr/>
          </p:nvSpPr>
          <p:spPr>
            <a:xfrm>
              <a:off x="3816099"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The serial number duplicates an earlier valid check</a:t>
              </a:r>
            </a:p>
          </p:txBody>
        </p:sp>
        <p:sp>
          <p:nvSpPr>
            <p:cNvPr id="15" name="Freeform: Shape 14">
              <a:extLst>
                <a:ext uri="{FF2B5EF4-FFF2-40B4-BE49-F238E27FC236}">
                  <a16:creationId xmlns:a16="http://schemas.microsoft.com/office/drawing/2014/main" id="{630A369B-AF9E-CACF-3709-E0C1DD8ED786}"/>
                </a:ext>
              </a:extLst>
            </p:cNvPr>
            <p:cNvSpPr/>
            <p:nvPr/>
          </p:nvSpPr>
          <p:spPr>
            <a:xfrm>
              <a:off x="4135776"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sp>
          <p:nvSpPr>
            <p:cNvPr id="16" name="Freeform: Shape 15">
              <a:extLst>
                <a:ext uri="{FF2B5EF4-FFF2-40B4-BE49-F238E27FC236}">
                  <a16:creationId xmlns:a16="http://schemas.microsoft.com/office/drawing/2014/main" id="{8CF96D1E-16F5-6437-49FB-7B8D70CD304D}"/>
                </a:ext>
              </a:extLst>
            </p:cNvPr>
            <p:cNvSpPr/>
            <p:nvPr/>
          </p:nvSpPr>
          <p:spPr>
            <a:xfrm>
              <a:off x="5414487"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The original paper item is unavailable</a:t>
              </a:r>
            </a:p>
          </p:txBody>
        </p:sp>
        <p:sp>
          <p:nvSpPr>
            <p:cNvPr id="17" name="Freeform: Shape 16">
              <a:extLst>
                <a:ext uri="{FF2B5EF4-FFF2-40B4-BE49-F238E27FC236}">
                  <a16:creationId xmlns:a16="http://schemas.microsoft.com/office/drawing/2014/main" id="{8A6050D3-84F6-BA6E-85B0-E7D93CE11049}"/>
                </a:ext>
              </a:extLst>
            </p:cNvPr>
            <p:cNvSpPr/>
            <p:nvPr/>
          </p:nvSpPr>
          <p:spPr>
            <a:xfrm>
              <a:off x="5734165"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grpSp>
      <p:sp>
        <p:nvSpPr>
          <p:cNvPr id="7" name="Rectangle 6">
            <a:extLst>
              <a:ext uri="{FF2B5EF4-FFF2-40B4-BE49-F238E27FC236}">
                <a16:creationId xmlns:a16="http://schemas.microsoft.com/office/drawing/2014/main" id="{103F4B00-18D0-70AD-5803-8911DE71FA4E}"/>
              </a:ext>
            </a:extLst>
          </p:cNvPr>
          <p:cNvSpPr/>
          <p:nvPr/>
        </p:nvSpPr>
        <p:spPr>
          <a:xfrm>
            <a:off x="519546" y="1513152"/>
            <a:ext cx="6805180" cy="373141"/>
          </a:xfrm>
          <a:prstGeom prst="rect">
            <a:avLst/>
          </a:prstGeom>
        </p:spPr>
        <p:txBody>
          <a:bodyPr/>
          <a:lstStyle/>
          <a:p>
            <a:pPr>
              <a:spcAft>
                <a:spcPts val="500"/>
              </a:spcAft>
            </a:pPr>
            <a:r>
              <a:rPr lang="en-US" sz="2000" b="1" dirty="0">
                <a:solidFill>
                  <a:srgbClr val="005C83"/>
                </a:solidFill>
                <a:latin typeface="Aptos"/>
              </a:rPr>
              <a:t>Facts</a:t>
            </a:r>
          </a:p>
        </p:txBody>
      </p:sp>
      <p:sp>
        <p:nvSpPr>
          <p:cNvPr id="8" name="TextBox 7">
            <a:extLst>
              <a:ext uri="{FF2B5EF4-FFF2-40B4-BE49-F238E27FC236}">
                <a16:creationId xmlns:a16="http://schemas.microsoft.com/office/drawing/2014/main" id="{BC06F4AA-DBA7-5346-39BB-462E5FDD932E}"/>
              </a:ext>
            </a:extLst>
          </p:cNvPr>
          <p:cNvSpPr txBox="1"/>
          <p:nvPr/>
        </p:nvSpPr>
        <p:spPr>
          <a:xfrm>
            <a:off x="519545" y="4596564"/>
            <a:ext cx="8091718" cy="1818447"/>
          </a:xfrm>
          <a:prstGeom prst="rect">
            <a:avLst/>
          </a:prstGeom>
          <a:noFill/>
        </p:spPr>
        <p:txBody>
          <a:bodyPr wrap="square" rtlCol="0">
            <a:spAutoFit/>
          </a:bodyPr>
          <a:lstStyle/>
          <a:p>
            <a:pPr>
              <a:spcAft>
                <a:spcPts val="500"/>
              </a:spcAft>
            </a:pPr>
            <a:r>
              <a:rPr lang="en-US" b="1" dirty="0">
                <a:solidFill>
                  <a:srgbClr val="005C83"/>
                </a:solidFill>
                <a:latin typeface="Aptos"/>
              </a:rPr>
              <a:t>Discussion Questions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What additional evidence is needed?</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Is the item altered or counterfeit?</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Does the Regulation CC presumption apply?</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Which warranties should be evaluated?</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What records should each bank preserve?</a:t>
            </a:r>
          </a:p>
        </p:txBody>
      </p:sp>
      <p:pic>
        <p:nvPicPr>
          <p:cNvPr id="25" name="Graphic 24" descr="Question Mark with solid fill">
            <a:extLst>
              <a:ext uri="{FF2B5EF4-FFF2-40B4-BE49-F238E27FC236}">
                <a16:creationId xmlns:a16="http://schemas.microsoft.com/office/drawing/2014/main" id="{45471E99-50F7-506C-B125-58CAF39676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343136" y="3973791"/>
            <a:ext cx="560652" cy="560652"/>
          </a:xfrm>
          <a:prstGeom prst="rect">
            <a:avLst/>
          </a:prstGeom>
        </p:spPr>
      </p:pic>
      <p:pic>
        <p:nvPicPr>
          <p:cNvPr id="28" name="Graphic 27" descr="Warning with solid fill">
            <a:extLst>
              <a:ext uri="{FF2B5EF4-FFF2-40B4-BE49-F238E27FC236}">
                <a16:creationId xmlns:a16="http://schemas.microsoft.com/office/drawing/2014/main" id="{C28C62FD-BF92-29BB-0159-506A85DDCB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45240" y="2351364"/>
            <a:ext cx="572128" cy="572128"/>
          </a:xfrm>
          <a:prstGeom prst="rect">
            <a:avLst/>
          </a:prstGeom>
        </p:spPr>
      </p:pic>
      <p:sp>
        <p:nvSpPr>
          <p:cNvPr id="36" name="Freeform: Shape 35">
            <a:extLst>
              <a:ext uri="{FF2B5EF4-FFF2-40B4-BE49-F238E27FC236}">
                <a16:creationId xmlns:a16="http://schemas.microsoft.com/office/drawing/2014/main" id="{7ED909A9-F3B6-4C57-09EC-13E18DE735B5}"/>
              </a:ext>
            </a:extLst>
          </p:cNvPr>
          <p:cNvSpPr/>
          <p:nvPr/>
        </p:nvSpPr>
        <p:spPr>
          <a:xfrm>
            <a:off x="7003152" y="2109304"/>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The deposit was submitted remotely</a:t>
            </a:r>
          </a:p>
        </p:txBody>
      </p:sp>
      <p:sp>
        <p:nvSpPr>
          <p:cNvPr id="39" name="Freeform: Shape 38">
            <a:extLst>
              <a:ext uri="{FF2B5EF4-FFF2-40B4-BE49-F238E27FC236}">
                <a16:creationId xmlns:a16="http://schemas.microsoft.com/office/drawing/2014/main" id="{ECEF8991-E45C-75EC-1C0C-6D19FC365787}"/>
              </a:ext>
            </a:extLst>
          </p:cNvPr>
          <p:cNvSpPr/>
          <p:nvPr/>
        </p:nvSpPr>
        <p:spPr>
          <a:xfrm>
            <a:off x="7322830" y="2261877"/>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pic>
        <p:nvPicPr>
          <p:cNvPr id="41" name="Graphic 40" descr="Bank check with solid fill">
            <a:extLst>
              <a:ext uri="{FF2B5EF4-FFF2-40B4-BE49-F238E27FC236}">
                <a16:creationId xmlns:a16="http://schemas.microsoft.com/office/drawing/2014/main" id="{F318A390-D5DD-8CB5-0F99-A1C845566F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1865" y="2392238"/>
            <a:ext cx="548550" cy="548550"/>
          </a:xfrm>
          <a:prstGeom prst="rect">
            <a:avLst/>
          </a:prstGeom>
        </p:spPr>
      </p:pic>
      <p:pic>
        <p:nvPicPr>
          <p:cNvPr id="43" name="Graphic 42" descr="Binary with solid fill">
            <a:extLst>
              <a:ext uri="{FF2B5EF4-FFF2-40B4-BE49-F238E27FC236}">
                <a16:creationId xmlns:a16="http://schemas.microsoft.com/office/drawing/2014/main" id="{14EDDDED-3F75-F41E-0188-C423B6EBC86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58640" y="2392238"/>
            <a:ext cx="548550" cy="548550"/>
          </a:xfrm>
          <a:prstGeom prst="rect">
            <a:avLst/>
          </a:prstGeom>
        </p:spPr>
      </p:pic>
      <p:pic>
        <p:nvPicPr>
          <p:cNvPr id="45" name="Graphic 44" descr="Smart Phone with solid fill">
            <a:extLst>
              <a:ext uri="{FF2B5EF4-FFF2-40B4-BE49-F238E27FC236}">
                <a16:creationId xmlns:a16="http://schemas.microsoft.com/office/drawing/2014/main" id="{4E548045-F504-15D7-4F60-0B76D37C566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33672" y="2370493"/>
            <a:ext cx="592040" cy="592040"/>
          </a:xfrm>
          <a:prstGeom prst="rect">
            <a:avLst/>
          </a:prstGeom>
        </p:spPr>
      </p:pic>
      <p:pic>
        <p:nvPicPr>
          <p:cNvPr id="47" name="Graphic 46" descr="Transfer with solid fill">
            <a:extLst>
              <a:ext uri="{FF2B5EF4-FFF2-40B4-BE49-F238E27FC236}">
                <a16:creationId xmlns:a16="http://schemas.microsoft.com/office/drawing/2014/main" id="{B251D8A6-5EB6-E966-26B7-8380AFCA4B6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638507" y="2374802"/>
            <a:ext cx="592040" cy="592040"/>
          </a:xfrm>
          <a:prstGeom prst="rect">
            <a:avLst/>
          </a:prstGeom>
        </p:spPr>
      </p:pic>
    </p:spTree>
    <p:extLst>
      <p:ext uri="{BB962C8B-B14F-4D97-AF65-F5344CB8AC3E}">
        <p14:creationId xmlns:p14="http://schemas.microsoft.com/office/powerpoint/2010/main" val="28973789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56214-B954-D4E0-5CB8-3F051FD65D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6A28FC-73B1-EB88-AEE0-A361AEF02957}"/>
              </a:ext>
            </a:extLst>
          </p:cNvPr>
          <p:cNvSpPr>
            <a:spLocks noGrp="1"/>
          </p:cNvSpPr>
          <p:nvPr>
            <p:ph type="title"/>
          </p:nvPr>
        </p:nvSpPr>
        <p:spPr/>
        <p:txBody>
          <a:bodyPr>
            <a:normAutofit fontScale="90000"/>
          </a:bodyPr>
          <a:lstStyle/>
          <a:p>
            <a:r>
              <a:rPr lang="en-US" dirty="0"/>
              <a:t>Scenario: Repeated Forged Checks</a:t>
            </a:r>
          </a:p>
        </p:txBody>
      </p:sp>
      <p:grpSp>
        <p:nvGrpSpPr>
          <p:cNvPr id="9" name="Group 8">
            <a:extLst>
              <a:ext uri="{FF2B5EF4-FFF2-40B4-BE49-F238E27FC236}">
                <a16:creationId xmlns:a16="http://schemas.microsoft.com/office/drawing/2014/main" id="{549E8C33-89A7-EC4F-55B4-22B3455B8AC0}"/>
              </a:ext>
            </a:extLst>
          </p:cNvPr>
          <p:cNvGrpSpPr/>
          <p:nvPr/>
        </p:nvGrpSpPr>
        <p:grpSpPr>
          <a:xfrm>
            <a:off x="609600" y="2107078"/>
            <a:ext cx="6248244" cy="2034312"/>
            <a:chOff x="619323" y="2219805"/>
            <a:chExt cx="6248244" cy="2034312"/>
          </a:xfrm>
        </p:grpSpPr>
        <p:sp>
          <p:nvSpPr>
            <p:cNvPr id="10" name="Freeform: Shape 9">
              <a:extLst>
                <a:ext uri="{FF2B5EF4-FFF2-40B4-BE49-F238E27FC236}">
                  <a16:creationId xmlns:a16="http://schemas.microsoft.com/office/drawing/2014/main" id="{0B874CCC-E604-7528-67E0-3653CDD39A0C}"/>
                </a:ext>
              </a:extLst>
            </p:cNvPr>
            <p:cNvSpPr/>
            <p:nvPr/>
          </p:nvSpPr>
          <p:spPr>
            <a:xfrm>
              <a:off x="619323"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An employee allegedly steals blank company checks</a:t>
              </a:r>
              <a:endParaRPr lang="en-US" sz="1400" kern="1200" dirty="0"/>
            </a:p>
          </p:txBody>
        </p:sp>
        <p:sp>
          <p:nvSpPr>
            <p:cNvPr id="11" name="Freeform: Shape 10">
              <a:extLst>
                <a:ext uri="{FF2B5EF4-FFF2-40B4-BE49-F238E27FC236}">
                  <a16:creationId xmlns:a16="http://schemas.microsoft.com/office/drawing/2014/main" id="{52584364-8BF3-925C-EBEC-23EFAA091A60}"/>
                </a:ext>
              </a:extLst>
            </p:cNvPr>
            <p:cNvSpPr/>
            <p:nvPr/>
          </p:nvSpPr>
          <p:spPr>
            <a:xfrm>
              <a:off x="939000"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sz="4100" kern="1200" dirty="0"/>
            </a:p>
          </p:txBody>
        </p:sp>
        <p:sp>
          <p:nvSpPr>
            <p:cNvPr id="12" name="Freeform: Shape 11">
              <a:extLst>
                <a:ext uri="{FF2B5EF4-FFF2-40B4-BE49-F238E27FC236}">
                  <a16:creationId xmlns:a16="http://schemas.microsoft.com/office/drawing/2014/main" id="{E2AD749E-AFF6-8BA5-58B5-993AA8300AC5}"/>
                </a:ext>
              </a:extLst>
            </p:cNvPr>
            <p:cNvSpPr/>
            <p:nvPr/>
          </p:nvSpPr>
          <p:spPr>
            <a:xfrm>
              <a:off x="2217711"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Six checks are paid over three monthly statement cycles</a:t>
              </a:r>
            </a:p>
          </p:txBody>
        </p:sp>
        <p:sp>
          <p:nvSpPr>
            <p:cNvPr id="13" name="Freeform: Shape 12">
              <a:extLst>
                <a:ext uri="{FF2B5EF4-FFF2-40B4-BE49-F238E27FC236}">
                  <a16:creationId xmlns:a16="http://schemas.microsoft.com/office/drawing/2014/main" id="{CE2ECA83-1129-1676-D1D7-39AE9917C3A9}"/>
                </a:ext>
              </a:extLst>
            </p:cNvPr>
            <p:cNvSpPr/>
            <p:nvPr/>
          </p:nvSpPr>
          <p:spPr>
            <a:xfrm>
              <a:off x="2537388"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sp>
          <p:nvSpPr>
            <p:cNvPr id="14" name="Freeform: Shape 13">
              <a:extLst>
                <a:ext uri="{FF2B5EF4-FFF2-40B4-BE49-F238E27FC236}">
                  <a16:creationId xmlns:a16="http://schemas.microsoft.com/office/drawing/2014/main" id="{FEABAEB8-D330-7CBA-FBF8-373976E46B42}"/>
                </a:ext>
              </a:extLst>
            </p:cNvPr>
            <p:cNvSpPr/>
            <p:nvPr/>
          </p:nvSpPr>
          <p:spPr>
            <a:xfrm>
              <a:off x="3816099"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The customer reports all six after discovering the last check</a:t>
              </a:r>
            </a:p>
          </p:txBody>
        </p:sp>
        <p:sp>
          <p:nvSpPr>
            <p:cNvPr id="15" name="Freeform: Shape 14">
              <a:extLst>
                <a:ext uri="{FF2B5EF4-FFF2-40B4-BE49-F238E27FC236}">
                  <a16:creationId xmlns:a16="http://schemas.microsoft.com/office/drawing/2014/main" id="{5DE8EB29-75D5-1EA0-4AE3-F9BA0BA2A021}"/>
                </a:ext>
              </a:extLst>
            </p:cNvPr>
            <p:cNvSpPr/>
            <p:nvPr/>
          </p:nvSpPr>
          <p:spPr>
            <a:xfrm>
              <a:off x="4135776"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sp>
          <p:nvSpPr>
            <p:cNvPr id="16" name="Freeform: Shape 15">
              <a:extLst>
                <a:ext uri="{FF2B5EF4-FFF2-40B4-BE49-F238E27FC236}">
                  <a16:creationId xmlns:a16="http://schemas.microsoft.com/office/drawing/2014/main" id="{743DF810-2B12-0C1C-7ECE-D9C261B6E609}"/>
                </a:ext>
              </a:extLst>
            </p:cNvPr>
            <p:cNvSpPr/>
            <p:nvPr/>
          </p:nvSpPr>
          <p:spPr>
            <a:xfrm>
              <a:off x="5414487"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The bank’s system flagged two items for review</a:t>
              </a:r>
            </a:p>
          </p:txBody>
        </p:sp>
        <p:sp>
          <p:nvSpPr>
            <p:cNvPr id="17" name="Freeform: Shape 16">
              <a:extLst>
                <a:ext uri="{FF2B5EF4-FFF2-40B4-BE49-F238E27FC236}">
                  <a16:creationId xmlns:a16="http://schemas.microsoft.com/office/drawing/2014/main" id="{C5DE1B59-6E89-0D47-16C9-E53687B51FD5}"/>
                </a:ext>
              </a:extLst>
            </p:cNvPr>
            <p:cNvSpPr/>
            <p:nvPr/>
          </p:nvSpPr>
          <p:spPr>
            <a:xfrm>
              <a:off x="5734165"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grpSp>
      <p:sp>
        <p:nvSpPr>
          <p:cNvPr id="7" name="Rectangle 6">
            <a:extLst>
              <a:ext uri="{FF2B5EF4-FFF2-40B4-BE49-F238E27FC236}">
                <a16:creationId xmlns:a16="http://schemas.microsoft.com/office/drawing/2014/main" id="{1AA1B362-B053-0BFB-87A9-54CC2CDC753F}"/>
              </a:ext>
            </a:extLst>
          </p:cNvPr>
          <p:cNvSpPr/>
          <p:nvPr/>
        </p:nvSpPr>
        <p:spPr>
          <a:xfrm>
            <a:off x="519546" y="1513152"/>
            <a:ext cx="6805180" cy="373141"/>
          </a:xfrm>
          <a:prstGeom prst="rect">
            <a:avLst/>
          </a:prstGeom>
        </p:spPr>
        <p:txBody>
          <a:bodyPr/>
          <a:lstStyle/>
          <a:p>
            <a:pPr>
              <a:spcAft>
                <a:spcPts val="500"/>
              </a:spcAft>
            </a:pPr>
            <a:r>
              <a:rPr lang="en-US" sz="2000" b="1" dirty="0">
                <a:solidFill>
                  <a:srgbClr val="005C83"/>
                </a:solidFill>
                <a:latin typeface="Aptos"/>
              </a:rPr>
              <a:t>Facts</a:t>
            </a:r>
          </a:p>
        </p:txBody>
      </p:sp>
      <p:sp>
        <p:nvSpPr>
          <p:cNvPr id="8" name="TextBox 7">
            <a:extLst>
              <a:ext uri="{FF2B5EF4-FFF2-40B4-BE49-F238E27FC236}">
                <a16:creationId xmlns:a16="http://schemas.microsoft.com/office/drawing/2014/main" id="{64E3A642-7093-024E-2419-71D2BE5CCB61}"/>
              </a:ext>
            </a:extLst>
          </p:cNvPr>
          <p:cNvSpPr txBox="1"/>
          <p:nvPr/>
        </p:nvSpPr>
        <p:spPr>
          <a:xfrm>
            <a:off x="519545" y="4596564"/>
            <a:ext cx="8091718" cy="1818447"/>
          </a:xfrm>
          <a:prstGeom prst="rect">
            <a:avLst/>
          </a:prstGeom>
          <a:noFill/>
        </p:spPr>
        <p:txBody>
          <a:bodyPr wrap="square" rtlCol="0">
            <a:spAutoFit/>
          </a:bodyPr>
          <a:lstStyle/>
          <a:p>
            <a:pPr>
              <a:spcAft>
                <a:spcPts val="500"/>
              </a:spcAft>
            </a:pPr>
            <a:r>
              <a:rPr lang="en-US" b="1" dirty="0">
                <a:solidFill>
                  <a:srgbClr val="005C83"/>
                </a:solidFill>
                <a:latin typeface="Aptos"/>
              </a:rPr>
              <a:t>Discussion Questions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When did each statement become available?</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When could notice have prevented later items?</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Did customer negligence contribute?</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Did the bank exercise ordinary care?</a:t>
            </a:r>
          </a:p>
          <a:p>
            <a:pPr marL="285750" indent="-285750">
              <a:spcAft>
                <a:spcPts val="300"/>
              </a:spcAft>
              <a:buFont typeface="Arial" panose="020B0604020202020204" pitchFamily="34" charset="0"/>
              <a:buChar char="•"/>
              <a:defRPr sz="1400">
                <a:solidFill>
                  <a:srgbClr val="2D2D2D"/>
                </a:solidFill>
                <a:latin typeface="Aptos"/>
              </a:defRPr>
            </a:pPr>
            <a:r>
              <a:rPr lang="en-US" sz="1600" dirty="0"/>
              <a:t>How do the account agreement and applicable deadlines affect the analysis?</a:t>
            </a:r>
          </a:p>
        </p:txBody>
      </p:sp>
      <p:pic>
        <p:nvPicPr>
          <p:cNvPr id="25" name="Graphic 24" descr="Question Mark with solid fill">
            <a:extLst>
              <a:ext uri="{FF2B5EF4-FFF2-40B4-BE49-F238E27FC236}">
                <a16:creationId xmlns:a16="http://schemas.microsoft.com/office/drawing/2014/main" id="{0F2DD17C-2CFF-6E58-5F22-3D9798E114A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343136" y="3973791"/>
            <a:ext cx="560652" cy="560652"/>
          </a:xfrm>
          <a:prstGeom prst="rect">
            <a:avLst/>
          </a:prstGeom>
        </p:spPr>
      </p:pic>
      <p:pic>
        <p:nvPicPr>
          <p:cNvPr id="35" name="Graphic 34" descr="User with solid fill">
            <a:extLst>
              <a:ext uri="{FF2B5EF4-FFF2-40B4-BE49-F238E27FC236}">
                <a16:creationId xmlns:a16="http://schemas.microsoft.com/office/drawing/2014/main" id="{2D0DF29B-F0B4-8F2F-E1B4-BC270E49DFF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0471" y="2360845"/>
            <a:ext cx="611335" cy="611335"/>
          </a:xfrm>
          <a:prstGeom prst="rect">
            <a:avLst/>
          </a:prstGeom>
        </p:spPr>
      </p:pic>
      <p:pic>
        <p:nvPicPr>
          <p:cNvPr id="5" name="Graphic 4" descr="Arrow circle with solid fill">
            <a:extLst>
              <a:ext uri="{FF2B5EF4-FFF2-40B4-BE49-F238E27FC236}">
                <a16:creationId xmlns:a16="http://schemas.microsoft.com/office/drawing/2014/main" id="{16DAE746-0F6F-7F3E-AFC5-8DB1687969B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74688" y="2209834"/>
            <a:ext cx="914400" cy="914400"/>
          </a:xfrm>
          <a:prstGeom prst="rect">
            <a:avLst/>
          </a:prstGeom>
        </p:spPr>
      </p:pic>
      <p:pic>
        <p:nvPicPr>
          <p:cNvPr id="24" name="Graphic 23" descr="Flag with solid fill">
            <a:extLst>
              <a:ext uri="{FF2B5EF4-FFF2-40B4-BE49-F238E27FC236}">
                <a16:creationId xmlns:a16="http://schemas.microsoft.com/office/drawing/2014/main" id="{E1A772BC-78D2-DF6A-7261-ECA1F102D2D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35714" y="2412902"/>
            <a:ext cx="592040" cy="592040"/>
          </a:xfrm>
          <a:prstGeom prst="rect">
            <a:avLst/>
          </a:prstGeom>
        </p:spPr>
      </p:pic>
      <p:pic>
        <p:nvPicPr>
          <p:cNvPr id="28" name="Graphic 27" descr="Warning with solid fill">
            <a:extLst>
              <a:ext uri="{FF2B5EF4-FFF2-40B4-BE49-F238E27FC236}">
                <a16:creationId xmlns:a16="http://schemas.microsoft.com/office/drawing/2014/main" id="{8808CC12-ED3D-A1E9-EFBE-BF876D1871C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47522" y="2351364"/>
            <a:ext cx="572128" cy="572128"/>
          </a:xfrm>
          <a:prstGeom prst="rect">
            <a:avLst/>
          </a:prstGeom>
        </p:spPr>
      </p:pic>
    </p:spTree>
    <p:extLst>
      <p:ext uri="{BB962C8B-B14F-4D97-AF65-F5344CB8AC3E}">
        <p14:creationId xmlns:p14="http://schemas.microsoft.com/office/powerpoint/2010/main" val="3776121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326A2E-7AE2-7EEC-AC71-DF7E431ED66F}"/>
              </a:ext>
            </a:extLst>
          </p:cNvPr>
          <p:cNvSpPr>
            <a:spLocks noGrp="1"/>
          </p:cNvSpPr>
          <p:nvPr>
            <p:ph type="title"/>
          </p:nvPr>
        </p:nvSpPr>
        <p:spPr/>
        <p:txBody>
          <a:bodyPr/>
          <a:lstStyle/>
          <a:p>
            <a:r>
              <a:rPr lang="en-US" dirty="0"/>
              <a:t>Key Takeaways</a:t>
            </a:r>
          </a:p>
        </p:txBody>
      </p:sp>
      <p:pic>
        <p:nvPicPr>
          <p:cNvPr id="8" name="Graphic 7" descr="Lights On outline">
            <a:extLst>
              <a:ext uri="{FF2B5EF4-FFF2-40B4-BE49-F238E27FC236}">
                <a16:creationId xmlns:a16="http://schemas.microsoft.com/office/drawing/2014/main" id="{3C36B99E-8374-F6E7-6A26-CA0CB46898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77345" y="632566"/>
            <a:ext cx="914400" cy="914400"/>
          </a:xfrm>
          <a:prstGeom prst="rect">
            <a:avLst/>
          </a:prstGeom>
        </p:spPr>
      </p:pic>
      <p:sp>
        <p:nvSpPr>
          <p:cNvPr id="6" name="TextBox 5">
            <a:extLst>
              <a:ext uri="{FF2B5EF4-FFF2-40B4-BE49-F238E27FC236}">
                <a16:creationId xmlns:a16="http://schemas.microsoft.com/office/drawing/2014/main" id="{4C292C6D-BCDE-D872-4533-37A9C0A16055}"/>
              </a:ext>
            </a:extLst>
          </p:cNvPr>
          <p:cNvSpPr txBox="1"/>
          <p:nvPr/>
        </p:nvSpPr>
        <p:spPr>
          <a:xfrm>
            <a:off x="632460" y="1756842"/>
            <a:ext cx="10927080" cy="4145750"/>
          </a:xfrm>
          <a:prstGeom prst="rect">
            <a:avLst/>
          </a:prstGeom>
          <a:noFill/>
        </p:spPr>
        <p:txBody>
          <a:bodyPr wrap="square" lIns="45720" tIns="18288" rIns="45720" bIns="18288">
            <a:spAutoFit/>
          </a:bodyPr>
          <a:lstStyle/>
          <a:p>
            <a:pPr>
              <a:spcAft>
                <a:spcPts val="300"/>
              </a:spcAft>
              <a:defRPr sz="1400">
                <a:solidFill>
                  <a:srgbClr val="2D2D2D"/>
                </a:solidFill>
                <a:latin typeface="Aptos"/>
              </a:defRPr>
            </a:pPr>
            <a:r>
              <a:rPr sz="2000" dirty="0">
                <a:solidFill>
                  <a:srgbClr val="060D4B"/>
                </a:solidFill>
              </a:rPr>
              <a:t>• Classify the fraud before applying loss-allocation rules</a:t>
            </a:r>
          </a:p>
          <a:p>
            <a:pPr>
              <a:spcAft>
                <a:spcPts val="300"/>
              </a:spcAft>
              <a:defRPr sz="1400">
                <a:solidFill>
                  <a:srgbClr val="2D2D2D"/>
                </a:solidFill>
                <a:latin typeface="Aptos"/>
              </a:defRPr>
            </a:pPr>
            <a:r>
              <a:rPr sz="2000" dirty="0">
                <a:solidFill>
                  <a:srgbClr val="060D4B"/>
                </a:solidFill>
              </a:rPr>
              <a:t>• Separate altered, counterfeit, endorsement, and drawer-signature issues</a:t>
            </a:r>
          </a:p>
          <a:p>
            <a:pPr>
              <a:spcAft>
                <a:spcPts val="300"/>
              </a:spcAft>
              <a:defRPr sz="1400">
                <a:solidFill>
                  <a:srgbClr val="2D2D2D"/>
                </a:solidFill>
                <a:latin typeface="Aptos"/>
              </a:defRPr>
            </a:pPr>
            <a:r>
              <a:rPr sz="2000" dirty="0">
                <a:solidFill>
                  <a:srgbClr val="060D4B"/>
                </a:solidFill>
              </a:rPr>
              <a:t>• Analyze negligence, ordinary care, and customer notice</a:t>
            </a:r>
          </a:p>
          <a:p>
            <a:pPr>
              <a:spcAft>
                <a:spcPts val="300"/>
              </a:spcAft>
              <a:defRPr sz="1400">
                <a:solidFill>
                  <a:srgbClr val="2D2D2D"/>
                </a:solidFill>
                <a:latin typeface="Aptos"/>
              </a:defRPr>
            </a:pPr>
            <a:r>
              <a:rPr sz="2000" dirty="0">
                <a:solidFill>
                  <a:srgbClr val="060D4B"/>
                </a:solidFill>
              </a:rPr>
              <a:t>• Match the claim to the correct transfer or presentment warranty</a:t>
            </a:r>
          </a:p>
          <a:p>
            <a:pPr>
              <a:spcAft>
                <a:spcPts val="300"/>
              </a:spcAft>
              <a:defRPr sz="1400">
                <a:solidFill>
                  <a:srgbClr val="2D2D2D"/>
                </a:solidFill>
                <a:latin typeface="Aptos"/>
              </a:defRPr>
            </a:pPr>
            <a:r>
              <a:rPr sz="2000" dirty="0">
                <a:solidFill>
                  <a:srgbClr val="060D4B"/>
                </a:solidFill>
              </a:rPr>
              <a:t>• Preserve originals, images, endorsements, and processing data</a:t>
            </a:r>
          </a:p>
          <a:p>
            <a:pPr>
              <a:spcAft>
                <a:spcPts val="300"/>
              </a:spcAft>
              <a:defRPr sz="1400">
                <a:solidFill>
                  <a:srgbClr val="2D2D2D"/>
                </a:solidFill>
                <a:latin typeface="Aptos"/>
              </a:defRPr>
            </a:pPr>
            <a:r>
              <a:rPr sz="2000" dirty="0">
                <a:solidFill>
                  <a:srgbClr val="060D4B"/>
                </a:solidFill>
              </a:rPr>
              <a:t>• Apply the Regulation CC presumption only when its conditions are met</a:t>
            </a:r>
          </a:p>
          <a:p>
            <a:pPr>
              <a:spcAft>
                <a:spcPts val="300"/>
              </a:spcAft>
              <a:defRPr sz="1400">
                <a:solidFill>
                  <a:srgbClr val="2D2D2D"/>
                </a:solidFill>
                <a:latin typeface="Aptos"/>
              </a:defRPr>
            </a:pPr>
            <a:r>
              <a:rPr sz="2000" dirty="0">
                <a:solidFill>
                  <a:srgbClr val="060D4B"/>
                </a:solidFill>
              </a:rPr>
              <a:t>• Address remote-deposit and duplicate-presentment risk</a:t>
            </a:r>
          </a:p>
          <a:p>
            <a:pPr>
              <a:spcAft>
                <a:spcPts val="300"/>
              </a:spcAft>
              <a:defRPr sz="1400">
                <a:solidFill>
                  <a:srgbClr val="2D2D2D"/>
                </a:solidFill>
                <a:latin typeface="Aptos"/>
              </a:defRPr>
            </a:pPr>
            <a:r>
              <a:rPr sz="2000" dirty="0">
                <a:solidFill>
                  <a:srgbClr val="060D4B"/>
                </a:solidFill>
              </a:rPr>
              <a:t>• Use layered controls for online account opening and check processing</a:t>
            </a:r>
          </a:p>
          <a:p>
            <a:pPr>
              <a:spcAft>
                <a:spcPts val="300"/>
              </a:spcAft>
              <a:defRPr sz="1400">
                <a:solidFill>
                  <a:srgbClr val="2D2D2D"/>
                </a:solidFill>
                <a:latin typeface="Aptos"/>
              </a:defRPr>
            </a:pPr>
            <a:r>
              <a:rPr sz="2000" dirty="0">
                <a:solidFill>
                  <a:srgbClr val="060D4B"/>
                </a:solidFill>
              </a:rPr>
              <a:t>• Track deadlines and document every claim decision</a:t>
            </a:r>
            <a:endParaRPr lang="en-US" sz="2000" dirty="0">
              <a:solidFill>
                <a:srgbClr val="060D4B"/>
              </a:solidFill>
            </a:endParaRPr>
          </a:p>
          <a:p>
            <a:pPr>
              <a:spcAft>
                <a:spcPts val="300"/>
              </a:spcAft>
              <a:defRPr sz="1400">
                <a:solidFill>
                  <a:srgbClr val="2D2D2D"/>
                </a:solidFill>
                <a:latin typeface="Aptos"/>
              </a:defRPr>
            </a:pPr>
            <a:endParaRPr lang="en-US" sz="2000" dirty="0">
              <a:solidFill>
                <a:srgbClr val="060D4B"/>
              </a:solidFill>
            </a:endParaRPr>
          </a:p>
          <a:p>
            <a:pPr>
              <a:spcAft>
                <a:spcPts val="300"/>
              </a:spcAft>
              <a:defRPr sz="1400">
                <a:solidFill>
                  <a:srgbClr val="2D2D2D"/>
                </a:solidFill>
                <a:latin typeface="Aptos"/>
              </a:defRPr>
            </a:pPr>
            <a:r>
              <a:rPr lang="en-US" sz="1400" dirty="0">
                <a:solidFill>
                  <a:srgbClr val="060D4B"/>
                </a:solidFill>
                <a:latin typeface="Aptos"/>
              </a:rPr>
              <a:t>As a rule of thumb, the </a:t>
            </a:r>
            <a:r>
              <a:rPr lang="en-US" sz="1400" b="1" dirty="0">
                <a:solidFill>
                  <a:srgbClr val="060D4B"/>
                </a:solidFill>
                <a:latin typeface="Aptos"/>
              </a:rPr>
              <a:t>payor bank</a:t>
            </a:r>
            <a:r>
              <a:rPr lang="en-US" sz="1400" dirty="0">
                <a:solidFill>
                  <a:srgbClr val="060D4B"/>
                </a:solidFill>
                <a:latin typeface="Aptos"/>
              </a:rPr>
              <a:t> usually bears forged-drawer-signature risk, while the </a:t>
            </a:r>
            <a:r>
              <a:rPr lang="en-US" sz="1400" b="1" dirty="0">
                <a:solidFill>
                  <a:srgbClr val="060D4B"/>
                </a:solidFill>
                <a:latin typeface="Aptos"/>
              </a:rPr>
              <a:t>depositary bank</a:t>
            </a:r>
            <a:r>
              <a:rPr lang="en-US" sz="1400" dirty="0">
                <a:solidFill>
                  <a:srgbClr val="060D4B"/>
                </a:solidFill>
                <a:latin typeface="Aptos"/>
              </a:rPr>
              <a:t> usually bears forged-indorsement and alteration risk through UCC warranties. That starting allocation can change because of impostor or employee-fraud rules, negligence, delayed notice, final-payment rules, contractual terms, and Regulation CC.</a:t>
            </a:r>
            <a:endParaRPr sz="2000" dirty="0">
              <a:solidFill>
                <a:srgbClr val="060D4B"/>
              </a:solidFill>
            </a:endParaRPr>
          </a:p>
        </p:txBody>
      </p:sp>
    </p:spTree>
    <p:extLst>
      <p:ext uri="{BB962C8B-B14F-4D97-AF65-F5344CB8AC3E}">
        <p14:creationId xmlns:p14="http://schemas.microsoft.com/office/powerpoint/2010/main" val="2242624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310C4-0C75-7F19-9367-ED6E629724C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B08A7D-4101-662B-0535-EFD521F3768E}"/>
              </a:ext>
            </a:extLst>
          </p:cNvPr>
          <p:cNvSpPr>
            <a:spLocks noGrp="1"/>
          </p:cNvSpPr>
          <p:nvPr>
            <p:ph type="body" sz="quarter" idx="13"/>
          </p:nvPr>
        </p:nvSpPr>
        <p:spPr>
          <a:xfrm>
            <a:off x="1014905" y="2205055"/>
            <a:ext cx="9873228" cy="1422400"/>
          </a:xfrm>
        </p:spPr>
        <p:txBody>
          <a:bodyPr>
            <a:normAutofit/>
          </a:bodyPr>
          <a:lstStyle/>
          <a:p>
            <a:r>
              <a:rPr lang="en-US" sz="4400" dirty="0"/>
              <a:t>Part 4 – Questions and Answers</a:t>
            </a:r>
          </a:p>
        </p:txBody>
      </p:sp>
    </p:spTree>
    <p:extLst>
      <p:ext uri="{BB962C8B-B14F-4D97-AF65-F5344CB8AC3E}">
        <p14:creationId xmlns:p14="http://schemas.microsoft.com/office/powerpoint/2010/main" val="36326517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4F02B-CCDC-ABE1-966A-309E7053966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7EEB1E-3DD7-B876-A8CD-9C2614B259F1}"/>
              </a:ext>
            </a:extLst>
          </p:cNvPr>
          <p:cNvSpPr>
            <a:spLocks noGrp="1"/>
          </p:cNvSpPr>
          <p:nvPr>
            <p:ph type="body" sz="quarter" idx="10"/>
          </p:nvPr>
        </p:nvSpPr>
        <p:spPr>
          <a:xfrm>
            <a:off x="354012" y="373063"/>
            <a:ext cx="10275887" cy="803275"/>
          </a:xfrm>
        </p:spPr>
        <p:txBody>
          <a:bodyPr/>
          <a:lstStyle/>
          <a:p>
            <a:r>
              <a:rPr lang="en-US" dirty="0"/>
              <a:t>Questions and Discussion</a:t>
            </a:r>
          </a:p>
        </p:txBody>
      </p:sp>
      <p:sp>
        <p:nvSpPr>
          <p:cNvPr id="3" name="Text Placeholder 2">
            <a:extLst>
              <a:ext uri="{FF2B5EF4-FFF2-40B4-BE49-F238E27FC236}">
                <a16:creationId xmlns:a16="http://schemas.microsoft.com/office/drawing/2014/main" id="{F73335DE-F611-4A66-997C-5849BE8EBDA2}"/>
              </a:ext>
            </a:extLst>
          </p:cNvPr>
          <p:cNvSpPr>
            <a:spLocks noGrp="1"/>
          </p:cNvSpPr>
          <p:nvPr>
            <p:ph type="body" sz="quarter" idx="11"/>
          </p:nvPr>
        </p:nvSpPr>
        <p:spPr>
          <a:xfrm>
            <a:off x="460375" y="1393825"/>
            <a:ext cx="9936692" cy="609600"/>
          </a:xfrm>
        </p:spPr>
        <p:txBody>
          <a:bodyPr/>
          <a:lstStyle/>
          <a:p>
            <a:r>
              <a:rPr lang="en-US" sz="2800" dirty="0"/>
              <a:t>Discussion Topics</a:t>
            </a:r>
          </a:p>
        </p:txBody>
      </p:sp>
      <p:sp>
        <p:nvSpPr>
          <p:cNvPr id="4" name="Text Placeholder 3">
            <a:extLst>
              <a:ext uri="{FF2B5EF4-FFF2-40B4-BE49-F238E27FC236}">
                <a16:creationId xmlns:a16="http://schemas.microsoft.com/office/drawing/2014/main" id="{61886F62-7377-1F08-C341-B28B1282AD3E}"/>
              </a:ext>
            </a:extLst>
          </p:cNvPr>
          <p:cNvSpPr>
            <a:spLocks noGrp="1"/>
          </p:cNvSpPr>
          <p:nvPr>
            <p:ph type="body" sz="quarter" idx="12"/>
          </p:nvPr>
        </p:nvSpPr>
        <p:spPr>
          <a:xfrm>
            <a:off x="534988" y="2003425"/>
            <a:ext cx="10785475" cy="4162425"/>
          </a:xfrm>
        </p:spPr>
        <p:txBody>
          <a:bodyPr>
            <a:normAutofit/>
          </a:bodyPr>
          <a:lstStyle/>
          <a:p>
            <a:pPr>
              <a:spcAft>
                <a:spcPts val="500"/>
              </a:spcAft>
            </a:pPr>
            <a:r>
              <a:rPr lang="en-US" sz="2400" dirty="0">
                <a:latin typeface="Aptos"/>
              </a:rPr>
              <a:t>Altered versus counterfeit items</a:t>
            </a:r>
          </a:p>
          <a:p>
            <a:pPr>
              <a:spcAft>
                <a:spcPts val="500"/>
              </a:spcAft>
            </a:pPr>
            <a:r>
              <a:rPr lang="en-US" sz="2400" dirty="0">
                <a:latin typeface="Aptos"/>
              </a:rPr>
              <a:t>Forged endorsement claims</a:t>
            </a:r>
          </a:p>
          <a:p>
            <a:pPr>
              <a:spcAft>
                <a:spcPts val="500"/>
              </a:spcAft>
            </a:pPr>
            <a:r>
              <a:rPr lang="en-US" sz="2400" dirty="0">
                <a:latin typeface="Aptos"/>
              </a:rPr>
              <a:t>Transfer and presentment warranties</a:t>
            </a:r>
          </a:p>
          <a:p>
            <a:pPr>
              <a:spcAft>
                <a:spcPts val="500"/>
              </a:spcAft>
            </a:pPr>
            <a:r>
              <a:rPr lang="en-US" sz="2400" dirty="0">
                <a:latin typeface="Aptos"/>
              </a:rPr>
              <a:t>Remote-deposit duplicate presentment</a:t>
            </a:r>
          </a:p>
          <a:p>
            <a:pPr>
              <a:spcAft>
                <a:spcPts val="500"/>
              </a:spcAft>
            </a:pPr>
            <a:r>
              <a:rPr lang="en-US" sz="2400" dirty="0">
                <a:latin typeface="Aptos"/>
              </a:rPr>
              <a:t>Online account-opening controls</a:t>
            </a:r>
          </a:p>
          <a:p>
            <a:pPr>
              <a:spcAft>
                <a:spcPts val="500"/>
              </a:spcAft>
            </a:pPr>
            <a:r>
              <a:rPr lang="en-US" sz="2400" dirty="0">
                <a:latin typeface="Aptos"/>
              </a:rPr>
              <a:t>Electronic signature records</a:t>
            </a:r>
          </a:p>
          <a:p>
            <a:pPr>
              <a:spcAft>
                <a:spcPts val="500"/>
              </a:spcAft>
            </a:pPr>
            <a:r>
              <a:rPr lang="en-US" sz="2400" dirty="0">
                <a:latin typeface="Aptos"/>
              </a:rPr>
              <a:t>Customer communication and claim documentation</a:t>
            </a:r>
          </a:p>
        </p:txBody>
      </p:sp>
    </p:spTree>
    <p:extLst>
      <p:ext uri="{BB962C8B-B14F-4D97-AF65-F5344CB8AC3E}">
        <p14:creationId xmlns:p14="http://schemas.microsoft.com/office/powerpoint/2010/main" val="32592707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DEB9C119-658A-A022-850F-4CC07F5A468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5273" r="25273"/>
          <a:stretch>
            <a:fillRect/>
          </a:stretch>
        </p:blipFill>
        <p:spPr>
          <a:prstGeom prst="rect">
            <a:avLst/>
          </a:prstGeom>
        </p:spPr>
      </p:pic>
      <p:sp>
        <p:nvSpPr>
          <p:cNvPr id="11" name="Text Placeholder 10">
            <a:extLst>
              <a:ext uri="{FF2B5EF4-FFF2-40B4-BE49-F238E27FC236}">
                <a16:creationId xmlns:a16="http://schemas.microsoft.com/office/drawing/2014/main" id="{037D6C6D-6FB7-2934-B38A-8F95B5CCB444}"/>
              </a:ext>
            </a:extLst>
          </p:cNvPr>
          <p:cNvSpPr>
            <a:spLocks noGrp="1"/>
          </p:cNvSpPr>
          <p:nvPr>
            <p:ph type="body" sz="quarter" idx="11"/>
          </p:nvPr>
        </p:nvSpPr>
        <p:spPr/>
        <p:txBody>
          <a:bodyPr/>
          <a:lstStyle/>
          <a:p>
            <a:pPr algn="ctr"/>
            <a:endParaRPr lang="en-US" dirty="0"/>
          </a:p>
        </p:txBody>
      </p:sp>
      <p:sp>
        <p:nvSpPr>
          <p:cNvPr id="12" name="Text Placeholder 11">
            <a:extLst>
              <a:ext uri="{FF2B5EF4-FFF2-40B4-BE49-F238E27FC236}">
                <a16:creationId xmlns:a16="http://schemas.microsoft.com/office/drawing/2014/main" id="{533642E8-EA7B-35B6-616A-38A6B4682D8E}"/>
              </a:ext>
            </a:extLst>
          </p:cNvPr>
          <p:cNvSpPr>
            <a:spLocks noGrp="1"/>
          </p:cNvSpPr>
          <p:nvPr>
            <p:ph type="body" sz="quarter" idx="12"/>
          </p:nvPr>
        </p:nvSpPr>
        <p:spPr/>
        <p:txBody>
          <a:bodyPr/>
          <a:lstStyle/>
          <a:p>
            <a:r>
              <a:rPr lang="en-US"/>
              <a:t>Christopher R. Rahl</a:t>
            </a:r>
            <a:endParaRPr lang="en-US" dirty="0"/>
          </a:p>
        </p:txBody>
      </p:sp>
      <p:sp>
        <p:nvSpPr>
          <p:cNvPr id="13" name="Text Placeholder 12">
            <a:extLst>
              <a:ext uri="{FF2B5EF4-FFF2-40B4-BE49-F238E27FC236}">
                <a16:creationId xmlns:a16="http://schemas.microsoft.com/office/drawing/2014/main" id="{8A57689D-94CC-A3CB-031D-93401EE782E0}"/>
              </a:ext>
            </a:extLst>
          </p:cNvPr>
          <p:cNvSpPr>
            <a:spLocks noGrp="1"/>
          </p:cNvSpPr>
          <p:nvPr>
            <p:ph type="body" sz="quarter" idx="13"/>
          </p:nvPr>
        </p:nvSpPr>
        <p:spPr>
          <a:xfrm>
            <a:off x="2249851" y="3972935"/>
            <a:ext cx="3320319" cy="488950"/>
          </a:xfrm>
        </p:spPr>
        <p:txBody>
          <a:bodyPr>
            <a:normAutofit fontScale="70000" lnSpcReduction="20000"/>
          </a:bodyPr>
          <a:lstStyle/>
          <a:p>
            <a:pPr algn="ctr"/>
            <a:r>
              <a:rPr lang="en-US" dirty="0">
                <a:hlinkClick r:id="rId4"/>
              </a:rPr>
              <a:t>crahl@gfrlaw.com</a:t>
            </a:r>
            <a:r>
              <a:rPr lang="en-US" dirty="0"/>
              <a:t> | 410-576-4222</a:t>
            </a:r>
          </a:p>
        </p:txBody>
      </p:sp>
    </p:spTree>
    <p:extLst>
      <p:ext uri="{BB962C8B-B14F-4D97-AF65-F5344CB8AC3E}">
        <p14:creationId xmlns:p14="http://schemas.microsoft.com/office/powerpoint/2010/main" val="23208529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item.xml><?xml version="1.0" encoding="utf-8"?>
<properties xmlns="http://www.imanage.com/work/xmlschema">
  <documentid>GFRDOCS!15458667.1</documentid>
  <senderid>CRAHL</senderid>
  <senderemail>CRAHL@GFRLAW.COM</senderemail>
  <lastmodified>2026-10-19T16:57:22.0000000-04:00</lastmodified>
  <database>GFRDOCS</database>
</properties>
</file>

<file path=docProps/app.xml><?xml version="1.0" encoding="utf-8"?>
<Properties xmlns="http://schemas.openxmlformats.org/officeDocument/2006/extended-properties" xmlns:vt="http://schemas.openxmlformats.org/officeDocument/2006/docPropsVTypes">
  <TotalTime>3479</TotalTime>
  <Words>4236</Words>
  <Application>Microsoft Office PowerPoint</Application>
  <PresentationFormat>Widescreen</PresentationFormat>
  <Paragraphs>613</Paragraphs>
  <Slides>35</Slides>
  <Notes>32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Aptos</vt:lpstr>
      <vt:lpstr>Arial</vt:lpstr>
      <vt:lpstr>Avenir Next LT Pro</vt:lpstr>
      <vt:lpstr>Calibri</vt:lpstr>
      <vt:lpstr>Candara Light</vt:lpstr>
      <vt:lpstr>Garamond</vt:lpstr>
      <vt:lpstr>Trebuchet MS</vt:lpstr>
      <vt:lpstr>Office Theme</vt:lpstr>
      <vt:lpstr>Check Fraud and Loss Allocation</vt:lpstr>
      <vt:lpstr>PowerPoint Presentation</vt:lpstr>
      <vt:lpstr>Session Roadmap</vt:lpstr>
      <vt:lpstr>PowerPoint Presentation</vt:lpstr>
      <vt:lpstr>Properly Payable Items and Loss Allocation</vt:lpstr>
      <vt:lpstr>Loss Allocation by Type of Forgery</vt:lpstr>
      <vt:lpstr>Alterations, Completion, and Duplicate Presentment</vt:lpstr>
      <vt:lpstr>Negligence, Notice, and Payment Deadlines</vt:lpstr>
      <vt:lpstr>Start by Classifying the Fraud</vt:lpstr>
      <vt:lpstr>The Loss-Allocation Framework</vt:lpstr>
      <vt:lpstr>Altered Checks</vt:lpstr>
      <vt:lpstr>Forged Payee Endorsements</vt:lpstr>
      <vt:lpstr>Forged Drawer Signatures</vt:lpstr>
      <vt:lpstr>Customer Negligence and Comparative Fault</vt:lpstr>
      <vt:lpstr>Statement Review and Timely Notice</vt:lpstr>
      <vt:lpstr>PowerPoint Presentation</vt:lpstr>
      <vt:lpstr>Transfer Warranties</vt:lpstr>
      <vt:lpstr>Presentment Warranties</vt:lpstr>
      <vt:lpstr>Regulation CC: Alteration or Counterfeit?</vt:lpstr>
      <vt:lpstr>Remote Deposit Culture</vt:lpstr>
      <vt:lpstr>Remote Deposit and Duplicate-Payment Claims</vt:lpstr>
      <vt:lpstr>PowerPoint Presentation</vt:lpstr>
      <vt:lpstr>Common Check-Fraud Schemes</vt:lpstr>
      <vt:lpstr>Additional Fraud Patterns</vt:lpstr>
      <vt:lpstr>Online Account-Opening Risks</vt:lpstr>
      <vt:lpstr>Electronic Signature Records</vt:lpstr>
      <vt:lpstr>Maker-Signature Verification</vt:lpstr>
      <vt:lpstr>Layered Fraud Controls</vt:lpstr>
      <vt:lpstr>PowerPoint Presentation</vt:lpstr>
      <vt:lpstr>Scenario: Altered or Counterfeit?</vt:lpstr>
      <vt:lpstr>Scenario: Repeated Forged Checks</vt:lpstr>
      <vt:lpstr>Key Takeaways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Forbes-Glave, Stephanie</dc:creator>
  <cp:lastModifiedBy>Rahl, Christopher R.</cp:lastModifiedBy>
  <cp:revision>36</cp:revision>
  <dcterms:created xsi:type="dcterms:W3CDTF">2025-02-18T19:24:49Z</dcterms:created>
  <dcterms:modified xsi:type="dcterms:W3CDTF">2026-10-19T20:57:22Z</dcterms:modified>
</cp:coreProperties>
</file>