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57" r:id="rId1"/>
  </p:sldMasterIdLst>
  <p:notesMasterIdLst>
    <p:notesMasterId r:id="rId46"/>
  </p:notesMasterIdLst>
  <p:handoutMasterIdLst>
    <p:handoutMasterId r:id="rId47"/>
  </p:handoutMasterIdLst>
  <p:sldIdLst>
    <p:sldId id="256" r:id="rId2"/>
    <p:sldId id="295" r:id="rId3"/>
    <p:sldId id="257" r:id="rId4"/>
    <p:sldId id="258" r:id="rId5"/>
    <p:sldId id="259" r:id="rId6"/>
    <p:sldId id="2142532845" r:id="rId7"/>
    <p:sldId id="2142532846" r:id="rId8"/>
    <p:sldId id="2142532848" r:id="rId9"/>
    <p:sldId id="260" r:id="rId10"/>
    <p:sldId id="261" r:id="rId11"/>
    <p:sldId id="262" r:id="rId12"/>
    <p:sldId id="298" r:id="rId13"/>
    <p:sldId id="299" r:id="rId14"/>
    <p:sldId id="265" r:id="rId15"/>
    <p:sldId id="266" r:id="rId16"/>
    <p:sldId id="300" r:id="rId17"/>
    <p:sldId id="268" r:id="rId18"/>
    <p:sldId id="269" r:id="rId19"/>
    <p:sldId id="270" r:id="rId20"/>
    <p:sldId id="271" r:id="rId21"/>
    <p:sldId id="301" r:id="rId22"/>
    <p:sldId id="273" r:id="rId23"/>
    <p:sldId id="274" r:id="rId24"/>
    <p:sldId id="302" r:id="rId25"/>
    <p:sldId id="303" r:id="rId26"/>
    <p:sldId id="277" r:id="rId27"/>
    <p:sldId id="278" r:id="rId28"/>
    <p:sldId id="304" r:id="rId29"/>
    <p:sldId id="280" r:id="rId30"/>
    <p:sldId id="281" r:id="rId31"/>
    <p:sldId id="305" r:id="rId32"/>
    <p:sldId id="283" r:id="rId33"/>
    <p:sldId id="306" r:id="rId34"/>
    <p:sldId id="6156" r:id="rId35"/>
    <p:sldId id="2142532841" r:id="rId36"/>
    <p:sldId id="2142532842" r:id="rId37"/>
    <p:sldId id="267" r:id="rId38"/>
    <p:sldId id="2142532844" r:id="rId39"/>
    <p:sldId id="2142532843" r:id="rId40"/>
    <p:sldId id="291" r:id="rId41"/>
    <p:sldId id="2142532851" r:id="rId42"/>
    <p:sldId id="293" r:id="rId43"/>
    <p:sldId id="294" r:id="rId44"/>
    <p:sldId id="297"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2" pos="3840" userDrawn="1">
          <p15:clr>
            <a:srgbClr val="A4A3A4"/>
          </p15:clr>
        </p15:guide>
        <p15:guide id="3" orient="horz" pos="216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0"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2F9FA"/>
    <a:srgbClr val="FFFFCC"/>
    <a:srgbClr val="FFFF99"/>
    <a:srgbClr val="993300"/>
    <a:srgbClr val="FFEBEB"/>
    <a:srgbClr val="31B2B8"/>
    <a:srgbClr val="E7F0F9"/>
    <a:srgbClr val="DE82D3"/>
    <a:srgbClr val="FF3737"/>
    <a:srgbClr val="FF7171"/>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5" autoAdjust="0"/>
    <p:restoredTop sz="96247" autoAdjust="0"/>
  </p:normalViewPr>
  <p:slideViewPr>
    <p:cSldViewPr snapToGrid="0" snapToObjects="1" showGuides="1">
      <p:cViewPr>
        <p:scale>
          <a:sx n="71" d="100"/>
          <a:sy n="71" d="100"/>
        </p:scale>
        <p:origin x="1302" y="870"/>
      </p:cViewPr>
      <p:guideLst>
        <p:guide pos="3840"/>
        <p:guide orient="horz" pos="2160"/>
      </p:guideLst>
    </p:cSldViewPr>
  </p:slideViewPr>
  <p:outlineViewPr>
    <p:cViewPr>
      <p:scale>
        <a:sx n="33" d="100"/>
        <a:sy n="33" d="100"/>
      </p:scale>
      <p:origin x="0" y="-44142"/>
    </p:cViewPr>
  </p:outlineViewPr>
  <p:notesTextViewPr>
    <p:cViewPr>
      <p:scale>
        <a:sx n="1" d="1"/>
        <a:sy n="1" d="1"/>
      </p:scale>
      <p:origin x="0" y="0"/>
    </p:cViewPr>
  </p:notesTextViewPr>
  <p:sorterViewPr>
    <p:cViewPr varScale="1">
      <p:scale>
        <a:sx n="1" d="1"/>
        <a:sy n="1" d="1"/>
      </p:scale>
      <p:origin x="0" y="-9786"/>
    </p:cViewPr>
  </p:sorterViewPr>
  <p:notesViewPr>
    <p:cSldViewPr snapToGrid="0" snapToObjects="1">
      <p:cViewPr varScale="1">
        <p:scale>
          <a:sx n="81" d="100"/>
          <a:sy n="81" d="100"/>
        </p:scale>
        <p:origin x="3042" y="10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handoutMaster" Target="handoutMasters/handoutMaster1.xml"/><Relationship Id="rId50"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commentAuthors" Target="commentAuthors.xml"/><Relationship Id="rId8" Type="http://schemas.openxmlformats.org/officeDocument/2006/relationships/slide" Target="slides/slide7.xml"/><Relationship Id="rId51"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30E2C6F-38B2-47E9-93BE-A9DA2C7845B9}" type="doc">
      <dgm:prSet loTypeId="urn:microsoft.com/office/officeart/2005/8/layout/venn1" loCatId="relationship" qsTypeId="urn:microsoft.com/office/officeart/2005/8/quickstyle/simple1" qsCatId="simple" csTypeId="urn:microsoft.com/office/officeart/2005/8/colors/colorful5" csCatId="colorful" phldr="1"/>
      <dgm:spPr/>
      <dgm:t>
        <a:bodyPr/>
        <a:lstStyle/>
        <a:p>
          <a:endParaRPr lang="en-US"/>
        </a:p>
      </dgm:t>
    </dgm:pt>
    <dgm:pt modelId="{59379E80-6B26-47B0-8838-DED49903AA7E}">
      <dgm:prSet phldrT="[Text]" phldr="0"/>
      <dgm:spPr>
        <a:solidFill>
          <a:schemeClr val="tx2">
            <a:lumMod val="90000"/>
            <a:lumOff val="10000"/>
            <a:alpha val="50000"/>
          </a:schemeClr>
        </a:solidFill>
      </dgm:spPr>
      <dgm:t>
        <a:bodyPr/>
        <a:lstStyle/>
        <a:p>
          <a:r>
            <a:rPr lang="en-US" dirty="0"/>
            <a:t>Fair Lending</a:t>
          </a:r>
        </a:p>
      </dgm:t>
    </dgm:pt>
    <dgm:pt modelId="{23246D94-342D-40B0-AA88-DF4DF12C24E8}" type="parTrans" cxnId="{74053F92-D3DE-48DD-BAB1-985FFAD8CBA3}">
      <dgm:prSet/>
      <dgm:spPr/>
      <dgm:t>
        <a:bodyPr/>
        <a:lstStyle/>
        <a:p>
          <a:endParaRPr lang="en-US"/>
        </a:p>
      </dgm:t>
    </dgm:pt>
    <dgm:pt modelId="{0681BD44-247A-4760-A1FB-F6D6AA6F255C}" type="sibTrans" cxnId="{74053F92-D3DE-48DD-BAB1-985FFAD8CBA3}">
      <dgm:prSet/>
      <dgm:spPr/>
      <dgm:t>
        <a:bodyPr/>
        <a:lstStyle/>
        <a:p>
          <a:endParaRPr lang="en-US"/>
        </a:p>
      </dgm:t>
    </dgm:pt>
    <dgm:pt modelId="{94F56769-B54F-4592-A703-0008E37F93A7}">
      <dgm:prSet phldrT="[Text]" phldr="0"/>
      <dgm:spPr>
        <a:solidFill>
          <a:schemeClr val="accent2">
            <a:alpha val="50000"/>
          </a:schemeClr>
        </a:solidFill>
      </dgm:spPr>
      <dgm:t>
        <a:bodyPr/>
        <a:lstStyle/>
        <a:p>
          <a:r>
            <a:rPr lang="en-US" dirty="0"/>
            <a:t>CRA</a:t>
          </a:r>
        </a:p>
      </dgm:t>
    </dgm:pt>
    <dgm:pt modelId="{DA0DCBEA-92CA-45AE-ADE5-F0C73B0A56D9}" type="parTrans" cxnId="{BAF09CC6-E13E-422F-B62E-E806924D950D}">
      <dgm:prSet/>
      <dgm:spPr/>
      <dgm:t>
        <a:bodyPr/>
        <a:lstStyle/>
        <a:p>
          <a:endParaRPr lang="en-US"/>
        </a:p>
      </dgm:t>
    </dgm:pt>
    <dgm:pt modelId="{31880AB0-292F-46CF-8D0A-3339BC672741}" type="sibTrans" cxnId="{BAF09CC6-E13E-422F-B62E-E806924D950D}">
      <dgm:prSet/>
      <dgm:spPr/>
      <dgm:t>
        <a:bodyPr/>
        <a:lstStyle/>
        <a:p>
          <a:endParaRPr lang="en-US"/>
        </a:p>
      </dgm:t>
    </dgm:pt>
    <dgm:pt modelId="{84954A74-F03F-4328-B1FC-F3FD3B96DBCC}">
      <dgm:prSet phldrT="[Text]" phldr="0"/>
      <dgm:spPr>
        <a:solidFill>
          <a:schemeClr val="accent1">
            <a:alpha val="50000"/>
          </a:schemeClr>
        </a:solidFill>
      </dgm:spPr>
      <dgm:t>
        <a:bodyPr/>
        <a:lstStyle/>
        <a:p>
          <a:r>
            <a:rPr lang="en-US" dirty="0"/>
            <a:t>Section 1071</a:t>
          </a:r>
        </a:p>
      </dgm:t>
    </dgm:pt>
    <dgm:pt modelId="{88DEA416-A468-4319-97CE-8F8A3AA1DB8C}" type="parTrans" cxnId="{742ACACA-7FF0-457A-8B29-B6838558CDBA}">
      <dgm:prSet/>
      <dgm:spPr/>
      <dgm:t>
        <a:bodyPr/>
        <a:lstStyle/>
        <a:p>
          <a:endParaRPr lang="en-US"/>
        </a:p>
      </dgm:t>
    </dgm:pt>
    <dgm:pt modelId="{6747777F-5C43-4B67-AD75-CF18903780C2}" type="sibTrans" cxnId="{742ACACA-7FF0-457A-8B29-B6838558CDBA}">
      <dgm:prSet/>
      <dgm:spPr/>
      <dgm:t>
        <a:bodyPr/>
        <a:lstStyle/>
        <a:p>
          <a:endParaRPr lang="en-US"/>
        </a:p>
      </dgm:t>
    </dgm:pt>
    <dgm:pt modelId="{3A7ACEAA-7CBA-46D2-BF62-B84DD65B53C4}" type="pres">
      <dgm:prSet presAssocID="{A30E2C6F-38B2-47E9-93BE-A9DA2C7845B9}" presName="compositeShape" presStyleCnt="0">
        <dgm:presLayoutVars>
          <dgm:chMax val="7"/>
          <dgm:dir/>
          <dgm:resizeHandles val="exact"/>
        </dgm:presLayoutVars>
      </dgm:prSet>
      <dgm:spPr/>
    </dgm:pt>
    <dgm:pt modelId="{94B9A0AC-335F-48A9-9DD8-6C2513CC7EBE}" type="pres">
      <dgm:prSet presAssocID="{59379E80-6B26-47B0-8838-DED49903AA7E}" presName="circ1" presStyleLbl="vennNode1" presStyleIdx="0" presStyleCnt="3"/>
      <dgm:spPr/>
    </dgm:pt>
    <dgm:pt modelId="{069B930D-DBCE-4A6D-AD68-373EEE8E56ED}" type="pres">
      <dgm:prSet presAssocID="{59379E80-6B26-47B0-8838-DED49903AA7E}" presName="circ1Tx" presStyleLbl="revTx" presStyleIdx="0" presStyleCnt="0">
        <dgm:presLayoutVars>
          <dgm:chMax val="0"/>
          <dgm:chPref val="0"/>
          <dgm:bulletEnabled val="1"/>
        </dgm:presLayoutVars>
      </dgm:prSet>
      <dgm:spPr/>
    </dgm:pt>
    <dgm:pt modelId="{FC7C4684-5C37-44BB-A885-9CCC90B1DD82}" type="pres">
      <dgm:prSet presAssocID="{94F56769-B54F-4592-A703-0008E37F93A7}" presName="circ2" presStyleLbl="vennNode1" presStyleIdx="1" presStyleCnt="3"/>
      <dgm:spPr/>
    </dgm:pt>
    <dgm:pt modelId="{19456D93-C468-46B2-B2FC-AF9BB4FD1FAC}" type="pres">
      <dgm:prSet presAssocID="{94F56769-B54F-4592-A703-0008E37F93A7}" presName="circ2Tx" presStyleLbl="revTx" presStyleIdx="0" presStyleCnt="0">
        <dgm:presLayoutVars>
          <dgm:chMax val="0"/>
          <dgm:chPref val="0"/>
          <dgm:bulletEnabled val="1"/>
        </dgm:presLayoutVars>
      </dgm:prSet>
      <dgm:spPr/>
    </dgm:pt>
    <dgm:pt modelId="{A28CDE27-EF92-4BC8-88AC-090AEB4DB49B}" type="pres">
      <dgm:prSet presAssocID="{84954A74-F03F-4328-B1FC-F3FD3B96DBCC}" presName="circ3" presStyleLbl="vennNode1" presStyleIdx="2" presStyleCnt="3"/>
      <dgm:spPr/>
    </dgm:pt>
    <dgm:pt modelId="{72A7F8E4-0F7B-4701-8521-EE0B795472C6}" type="pres">
      <dgm:prSet presAssocID="{84954A74-F03F-4328-B1FC-F3FD3B96DBCC}" presName="circ3Tx" presStyleLbl="revTx" presStyleIdx="0" presStyleCnt="0">
        <dgm:presLayoutVars>
          <dgm:chMax val="0"/>
          <dgm:chPref val="0"/>
          <dgm:bulletEnabled val="1"/>
        </dgm:presLayoutVars>
      </dgm:prSet>
      <dgm:spPr/>
    </dgm:pt>
  </dgm:ptLst>
  <dgm:cxnLst>
    <dgm:cxn modelId="{8E8D7D5C-BBFB-4022-936C-9ADCEEC2D89B}" type="presOf" srcId="{84954A74-F03F-4328-B1FC-F3FD3B96DBCC}" destId="{A28CDE27-EF92-4BC8-88AC-090AEB4DB49B}" srcOrd="1" destOrd="0" presId="urn:microsoft.com/office/officeart/2005/8/layout/venn1"/>
    <dgm:cxn modelId="{FA985065-5E92-414F-8B59-4275253FC658}" type="presOf" srcId="{59379E80-6B26-47B0-8838-DED49903AA7E}" destId="{069B930D-DBCE-4A6D-AD68-373EEE8E56ED}" srcOrd="0" destOrd="0" presId="urn:microsoft.com/office/officeart/2005/8/layout/venn1"/>
    <dgm:cxn modelId="{F469FF4E-CA7C-4E1C-8F8A-0CA652C1D759}" type="presOf" srcId="{59379E80-6B26-47B0-8838-DED49903AA7E}" destId="{94B9A0AC-335F-48A9-9DD8-6C2513CC7EBE}" srcOrd="1" destOrd="0" presId="urn:microsoft.com/office/officeart/2005/8/layout/venn1"/>
    <dgm:cxn modelId="{2DFCE473-CD55-4FB9-87BC-58EC955ED079}" type="presOf" srcId="{84954A74-F03F-4328-B1FC-F3FD3B96DBCC}" destId="{72A7F8E4-0F7B-4701-8521-EE0B795472C6}" srcOrd="0" destOrd="0" presId="urn:microsoft.com/office/officeart/2005/8/layout/venn1"/>
    <dgm:cxn modelId="{74053F92-D3DE-48DD-BAB1-985FFAD8CBA3}" srcId="{A30E2C6F-38B2-47E9-93BE-A9DA2C7845B9}" destId="{59379E80-6B26-47B0-8838-DED49903AA7E}" srcOrd="0" destOrd="0" parTransId="{23246D94-342D-40B0-AA88-DF4DF12C24E8}" sibTransId="{0681BD44-247A-4760-A1FB-F6D6AA6F255C}"/>
    <dgm:cxn modelId="{E16A63B5-8A42-4E95-B9D3-8F9EC0072D6D}" type="presOf" srcId="{94F56769-B54F-4592-A703-0008E37F93A7}" destId="{FC7C4684-5C37-44BB-A885-9CCC90B1DD82}" srcOrd="1" destOrd="0" presId="urn:microsoft.com/office/officeart/2005/8/layout/venn1"/>
    <dgm:cxn modelId="{37CDA8B7-9C88-4522-88B1-6E273086BFF2}" type="presOf" srcId="{A30E2C6F-38B2-47E9-93BE-A9DA2C7845B9}" destId="{3A7ACEAA-7CBA-46D2-BF62-B84DD65B53C4}" srcOrd="0" destOrd="0" presId="urn:microsoft.com/office/officeart/2005/8/layout/venn1"/>
    <dgm:cxn modelId="{FD80B0BD-EAC3-4E2C-8D6F-E57F279FDA99}" type="presOf" srcId="{94F56769-B54F-4592-A703-0008E37F93A7}" destId="{19456D93-C468-46B2-B2FC-AF9BB4FD1FAC}" srcOrd="0" destOrd="0" presId="urn:microsoft.com/office/officeart/2005/8/layout/venn1"/>
    <dgm:cxn modelId="{BAF09CC6-E13E-422F-B62E-E806924D950D}" srcId="{A30E2C6F-38B2-47E9-93BE-A9DA2C7845B9}" destId="{94F56769-B54F-4592-A703-0008E37F93A7}" srcOrd="1" destOrd="0" parTransId="{DA0DCBEA-92CA-45AE-ADE5-F0C73B0A56D9}" sibTransId="{31880AB0-292F-46CF-8D0A-3339BC672741}"/>
    <dgm:cxn modelId="{742ACACA-7FF0-457A-8B29-B6838558CDBA}" srcId="{A30E2C6F-38B2-47E9-93BE-A9DA2C7845B9}" destId="{84954A74-F03F-4328-B1FC-F3FD3B96DBCC}" srcOrd="2" destOrd="0" parTransId="{88DEA416-A468-4319-97CE-8F8A3AA1DB8C}" sibTransId="{6747777F-5C43-4B67-AD75-CF18903780C2}"/>
    <dgm:cxn modelId="{58F5E85C-C91E-4146-9D9B-B33310722D17}" type="presParOf" srcId="{3A7ACEAA-7CBA-46D2-BF62-B84DD65B53C4}" destId="{94B9A0AC-335F-48A9-9DD8-6C2513CC7EBE}" srcOrd="0" destOrd="0" presId="urn:microsoft.com/office/officeart/2005/8/layout/venn1"/>
    <dgm:cxn modelId="{B254B304-36C3-430B-A267-75D57FBF7343}" type="presParOf" srcId="{3A7ACEAA-7CBA-46D2-BF62-B84DD65B53C4}" destId="{069B930D-DBCE-4A6D-AD68-373EEE8E56ED}" srcOrd="1" destOrd="0" presId="urn:microsoft.com/office/officeart/2005/8/layout/venn1"/>
    <dgm:cxn modelId="{3733567C-2D94-49F9-B1A9-9611513538F2}" type="presParOf" srcId="{3A7ACEAA-7CBA-46D2-BF62-B84DD65B53C4}" destId="{FC7C4684-5C37-44BB-A885-9CCC90B1DD82}" srcOrd="2" destOrd="0" presId="urn:microsoft.com/office/officeart/2005/8/layout/venn1"/>
    <dgm:cxn modelId="{7998DCE5-7D22-4D16-A616-2BDC68207CA4}" type="presParOf" srcId="{3A7ACEAA-7CBA-46D2-BF62-B84DD65B53C4}" destId="{19456D93-C468-46B2-B2FC-AF9BB4FD1FAC}" srcOrd="3" destOrd="0" presId="urn:microsoft.com/office/officeart/2005/8/layout/venn1"/>
    <dgm:cxn modelId="{31D545ED-7880-4060-AA07-4AE06252A15E}" type="presParOf" srcId="{3A7ACEAA-7CBA-46D2-BF62-B84DD65B53C4}" destId="{A28CDE27-EF92-4BC8-88AC-090AEB4DB49B}" srcOrd="4" destOrd="0" presId="urn:microsoft.com/office/officeart/2005/8/layout/venn1"/>
    <dgm:cxn modelId="{EE7E8B7B-9C79-45AA-933F-927398112E25}" type="presParOf" srcId="{3A7ACEAA-7CBA-46D2-BF62-B84DD65B53C4}" destId="{72A7F8E4-0F7B-4701-8521-EE0B795472C6}"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2B7DD70-FFB0-4A22-A7AE-59C6A84EB1F6}" type="doc">
      <dgm:prSet loTypeId="urn:microsoft.com/office/officeart/2005/8/layout/bProcess3" loCatId="process" qsTypeId="urn:microsoft.com/office/officeart/2005/8/quickstyle/simple1" qsCatId="simple" csTypeId="urn:microsoft.com/office/officeart/2005/8/colors/colorful5" csCatId="colorful" phldr="1"/>
      <dgm:spPr/>
      <dgm:t>
        <a:bodyPr/>
        <a:lstStyle/>
        <a:p>
          <a:endParaRPr lang="en-US"/>
        </a:p>
      </dgm:t>
    </dgm:pt>
    <dgm:pt modelId="{0DD4C24E-000E-40BD-965F-200CE5D54C1A}">
      <dgm:prSet/>
      <dgm:spPr>
        <a:solidFill>
          <a:schemeClr val="tx2">
            <a:lumMod val="90000"/>
            <a:lumOff val="10000"/>
          </a:schemeClr>
        </a:solidFill>
      </dgm:spPr>
      <dgm:t>
        <a:bodyPr/>
        <a:lstStyle/>
        <a:p>
          <a:r>
            <a:rPr lang="en-US" b="1" dirty="0"/>
            <a:t>Origination systems</a:t>
          </a:r>
        </a:p>
      </dgm:t>
    </dgm:pt>
    <dgm:pt modelId="{D94A00C8-3E3C-4CFD-94C5-949224148374}" type="parTrans" cxnId="{6313D9EA-A63F-4648-91C1-1F61379B5AA2}">
      <dgm:prSet/>
      <dgm:spPr/>
      <dgm:t>
        <a:bodyPr/>
        <a:lstStyle/>
        <a:p>
          <a:endParaRPr lang="en-US" b="1"/>
        </a:p>
      </dgm:t>
    </dgm:pt>
    <dgm:pt modelId="{81D7D2DE-EAE2-43A0-A79B-AA58682E5762}" type="sibTrans" cxnId="{6313D9EA-A63F-4648-91C1-1F61379B5AA2}">
      <dgm:prSet/>
      <dgm:spPr>
        <a:ln>
          <a:solidFill>
            <a:schemeClr val="accent2"/>
          </a:solidFill>
        </a:ln>
      </dgm:spPr>
      <dgm:t>
        <a:bodyPr/>
        <a:lstStyle/>
        <a:p>
          <a:endParaRPr lang="en-US" b="1" dirty="0"/>
        </a:p>
      </dgm:t>
    </dgm:pt>
    <dgm:pt modelId="{01B65042-F267-40BE-9B0C-18D042798468}">
      <dgm:prSet/>
      <dgm:spPr>
        <a:solidFill>
          <a:schemeClr val="tx2">
            <a:lumMod val="75000"/>
            <a:lumOff val="25000"/>
          </a:schemeClr>
        </a:solidFill>
      </dgm:spPr>
      <dgm:t>
        <a:bodyPr/>
        <a:lstStyle/>
        <a:p>
          <a:r>
            <a:rPr lang="en-US" b="1" dirty="0"/>
            <a:t>CRA extract</a:t>
          </a:r>
        </a:p>
      </dgm:t>
    </dgm:pt>
    <dgm:pt modelId="{9B6A9E48-221B-40D2-83EE-C0358C29113F}" type="parTrans" cxnId="{81E52B10-2181-4FC2-BE43-2D69603AA80F}">
      <dgm:prSet/>
      <dgm:spPr/>
      <dgm:t>
        <a:bodyPr/>
        <a:lstStyle/>
        <a:p>
          <a:endParaRPr lang="en-US" b="1"/>
        </a:p>
      </dgm:t>
    </dgm:pt>
    <dgm:pt modelId="{156452FD-7A05-4569-BDA9-7106B7638048}" type="sibTrans" cxnId="{81E52B10-2181-4FC2-BE43-2D69603AA80F}">
      <dgm:prSet/>
      <dgm:spPr>
        <a:ln>
          <a:solidFill>
            <a:schemeClr val="accent2"/>
          </a:solidFill>
        </a:ln>
      </dgm:spPr>
      <dgm:t>
        <a:bodyPr/>
        <a:lstStyle/>
        <a:p>
          <a:endParaRPr lang="en-US" b="1" dirty="0"/>
        </a:p>
      </dgm:t>
    </dgm:pt>
    <dgm:pt modelId="{E4F87F0C-7FBB-49C4-954C-879E155ADD7A}">
      <dgm:prSet/>
      <dgm:spPr>
        <a:solidFill>
          <a:schemeClr val="accent1">
            <a:lumMod val="50000"/>
          </a:schemeClr>
        </a:solidFill>
      </dgm:spPr>
      <dgm:t>
        <a:bodyPr/>
        <a:lstStyle/>
        <a:p>
          <a:r>
            <a:rPr lang="en-US" b="1" dirty="0"/>
            <a:t>Geocoding</a:t>
          </a:r>
        </a:p>
      </dgm:t>
    </dgm:pt>
    <dgm:pt modelId="{48C2FF89-34AE-4699-A19A-C3A6E5C098F5}" type="parTrans" cxnId="{2D12CD18-8E3F-4748-ACBE-E4F1837F52A5}">
      <dgm:prSet/>
      <dgm:spPr/>
      <dgm:t>
        <a:bodyPr/>
        <a:lstStyle/>
        <a:p>
          <a:endParaRPr lang="en-US" b="1"/>
        </a:p>
      </dgm:t>
    </dgm:pt>
    <dgm:pt modelId="{DEFC955F-8A06-4C7F-8298-30F7B8906CEE}" type="sibTrans" cxnId="{2D12CD18-8E3F-4748-ACBE-E4F1837F52A5}">
      <dgm:prSet/>
      <dgm:spPr/>
      <dgm:t>
        <a:bodyPr/>
        <a:lstStyle/>
        <a:p>
          <a:endParaRPr lang="en-US" b="1" dirty="0"/>
        </a:p>
      </dgm:t>
    </dgm:pt>
    <dgm:pt modelId="{54C62313-0CE4-4F63-A70B-7845BA20C560}">
      <dgm:prSet/>
      <dgm:spPr>
        <a:solidFill>
          <a:schemeClr val="accent1">
            <a:lumMod val="75000"/>
          </a:schemeClr>
        </a:solidFill>
      </dgm:spPr>
      <dgm:t>
        <a:bodyPr/>
        <a:lstStyle/>
        <a:p>
          <a:r>
            <a:rPr lang="en-US" b="1" dirty="0"/>
            <a:t>Reportable fields</a:t>
          </a:r>
        </a:p>
      </dgm:t>
    </dgm:pt>
    <dgm:pt modelId="{C0C99D75-45FB-4CF1-A25D-A58A1845F995}" type="parTrans" cxnId="{A27F618C-DDD1-4F03-A497-6DBB9B256303}">
      <dgm:prSet/>
      <dgm:spPr/>
      <dgm:t>
        <a:bodyPr/>
        <a:lstStyle/>
        <a:p>
          <a:endParaRPr lang="en-US" b="1"/>
        </a:p>
      </dgm:t>
    </dgm:pt>
    <dgm:pt modelId="{744AF890-2A59-4672-BE0F-085727F1DA6D}" type="sibTrans" cxnId="{A27F618C-DDD1-4F03-A497-6DBB9B256303}">
      <dgm:prSet/>
      <dgm:spPr>
        <a:ln>
          <a:solidFill>
            <a:schemeClr val="accent2"/>
          </a:solidFill>
        </a:ln>
      </dgm:spPr>
      <dgm:t>
        <a:bodyPr/>
        <a:lstStyle/>
        <a:p>
          <a:endParaRPr lang="en-US" b="1" dirty="0"/>
        </a:p>
      </dgm:t>
    </dgm:pt>
    <dgm:pt modelId="{D5808F77-7119-4828-8483-7088C4A64327}">
      <dgm:prSet/>
      <dgm:spPr>
        <a:solidFill>
          <a:schemeClr val="accent1"/>
        </a:solidFill>
      </dgm:spPr>
      <dgm:t>
        <a:bodyPr/>
        <a:lstStyle/>
        <a:p>
          <a:r>
            <a:rPr lang="en-US" b="1" dirty="0"/>
            <a:t>Regulatory submission / examination workpapers</a:t>
          </a:r>
        </a:p>
      </dgm:t>
    </dgm:pt>
    <dgm:pt modelId="{8528FF5F-BE2F-46D7-AE3F-F312329BADC4}" type="parTrans" cxnId="{D9B64667-E95A-4D5B-9DA9-2B2216162879}">
      <dgm:prSet/>
      <dgm:spPr/>
      <dgm:t>
        <a:bodyPr/>
        <a:lstStyle/>
        <a:p>
          <a:endParaRPr lang="en-US" b="1"/>
        </a:p>
      </dgm:t>
    </dgm:pt>
    <dgm:pt modelId="{6F940DC3-3715-4387-83A9-B3842C2A0BD7}" type="sibTrans" cxnId="{D9B64667-E95A-4D5B-9DA9-2B2216162879}">
      <dgm:prSet/>
      <dgm:spPr/>
      <dgm:t>
        <a:bodyPr/>
        <a:lstStyle/>
        <a:p>
          <a:endParaRPr lang="en-US" b="1"/>
        </a:p>
      </dgm:t>
    </dgm:pt>
    <dgm:pt modelId="{55D6DEDA-B4B1-4D72-B3AE-6BDD6F729132}" type="pres">
      <dgm:prSet presAssocID="{F2B7DD70-FFB0-4A22-A7AE-59C6A84EB1F6}" presName="Name0" presStyleCnt="0">
        <dgm:presLayoutVars>
          <dgm:dir/>
          <dgm:resizeHandles val="exact"/>
        </dgm:presLayoutVars>
      </dgm:prSet>
      <dgm:spPr/>
    </dgm:pt>
    <dgm:pt modelId="{58709309-FDF4-4702-8173-B22190230C30}" type="pres">
      <dgm:prSet presAssocID="{0DD4C24E-000E-40BD-965F-200CE5D54C1A}" presName="node" presStyleLbl="node1" presStyleIdx="0" presStyleCnt="5">
        <dgm:presLayoutVars>
          <dgm:bulletEnabled val="1"/>
        </dgm:presLayoutVars>
      </dgm:prSet>
      <dgm:spPr/>
    </dgm:pt>
    <dgm:pt modelId="{015AFDD0-3613-4090-ABBD-226C0A99FE33}" type="pres">
      <dgm:prSet presAssocID="{81D7D2DE-EAE2-43A0-A79B-AA58682E5762}" presName="sibTrans" presStyleLbl="sibTrans1D1" presStyleIdx="0" presStyleCnt="4"/>
      <dgm:spPr/>
    </dgm:pt>
    <dgm:pt modelId="{B7BD5688-51B4-4576-9395-489E5C755CB2}" type="pres">
      <dgm:prSet presAssocID="{81D7D2DE-EAE2-43A0-A79B-AA58682E5762}" presName="connectorText" presStyleLbl="sibTrans1D1" presStyleIdx="0" presStyleCnt="4"/>
      <dgm:spPr/>
    </dgm:pt>
    <dgm:pt modelId="{6EA919AC-ADFD-4B31-9FBF-CCC923FA7DB1}" type="pres">
      <dgm:prSet presAssocID="{01B65042-F267-40BE-9B0C-18D042798468}" presName="node" presStyleLbl="node1" presStyleIdx="1" presStyleCnt="5">
        <dgm:presLayoutVars>
          <dgm:bulletEnabled val="1"/>
        </dgm:presLayoutVars>
      </dgm:prSet>
      <dgm:spPr/>
    </dgm:pt>
    <dgm:pt modelId="{9D1546E5-CE0E-4039-9185-A8DB5F86BD2F}" type="pres">
      <dgm:prSet presAssocID="{156452FD-7A05-4569-BDA9-7106B7638048}" presName="sibTrans" presStyleLbl="sibTrans1D1" presStyleIdx="1" presStyleCnt="4"/>
      <dgm:spPr/>
    </dgm:pt>
    <dgm:pt modelId="{C4FD9902-E0AD-41FE-8DCE-1EC35AF366F8}" type="pres">
      <dgm:prSet presAssocID="{156452FD-7A05-4569-BDA9-7106B7638048}" presName="connectorText" presStyleLbl="sibTrans1D1" presStyleIdx="1" presStyleCnt="4"/>
      <dgm:spPr/>
    </dgm:pt>
    <dgm:pt modelId="{4C4F978B-DC63-4DAD-A7A3-8658E21EE313}" type="pres">
      <dgm:prSet presAssocID="{E4F87F0C-7FBB-49C4-954C-879E155ADD7A}" presName="node" presStyleLbl="node1" presStyleIdx="2" presStyleCnt="5">
        <dgm:presLayoutVars>
          <dgm:bulletEnabled val="1"/>
        </dgm:presLayoutVars>
      </dgm:prSet>
      <dgm:spPr/>
    </dgm:pt>
    <dgm:pt modelId="{DC59085A-CCB4-4C30-958F-07B6331F5B0D}" type="pres">
      <dgm:prSet presAssocID="{DEFC955F-8A06-4C7F-8298-30F7B8906CEE}" presName="sibTrans" presStyleLbl="sibTrans1D1" presStyleIdx="2" presStyleCnt="4"/>
      <dgm:spPr/>
    </dgm:pt>
    <dgm:pt modelId="{65742CA8-6D9A-4E75-B729-62066D930EEF}" type="pres">
      <dgm:prSet presAssocID="{DEFC955F-8A06-4C7F-8298-30F7B8906CEE}" presName="connectorText" presStyleLbl="sibTrans1D1" presStyleIdx="2" presStyleCnt="4"/>
      <dgm:spPr/>
    </dgm:pt>
    <dgm:pt modelId="{6403082F-2A90-4364-B267-F090FFFE7595}" type="pres">
      <dgm:prSet presAssocID="{54C62313-0CE4-4F63-A70B-7845BA20C560}" presName="node" presStyleLbl="node1" presStyleIdx="3" presStyleCnt="5">
        <dgm:presLayoutVars>
          <dgm:bulletEnabled val="1"/>
        </dgm:presLayoutVars>
      </dgm:prSet>
      <dgm:spPr/>
    </dgm:pt>
    <dgm:pt modelId="{3E6840AC-49AE-4316-A798-A147DA9BD086}" type="pres">
      <dgm:prSet presAssocID="{744AF890-2A59-4672-BE0F-085727F1DA6D}" presName="sibTrans" presStyleLbl="sibTrans1D1" presStyleIdx="3" presStyleCnt="4"/>
      <dgm:spPr/>
    </dgm:pt>
    <dgm:pt modelId="{FAAEBCB6-A195-48DB-92AE-9C90A02C5393}" type="pres">
      <dgm:prSet presAssocID="{744AF890-2A59-4672-BE0F-085727F1DA6D}" presName="connectorText" presStyleLbl="sibTrans1D1" presStyleIdx="3" presStyleCnt="4"/>
      <dgm:spPr/>
    </dgm:pt>
    <dgm:pt modelId="{A4CEC412-615D-450A-92FD-F5186E576C5B}" type="pres">
      <dgm:prSet presAssocID="{D5808F77-7119-4828-8483-7088C4A64327}" presName="node" presStyleLbl="node1" presStyleIdx="4" presStyleCnt="5">
        <dgm:presLayoutVars>
          <dgm:bulletEnabled val="1"/>
        </dgm:presLayoutVars>
      </dgm:prSet>
      <dgm:spPr/>
    </dgm:pt>
  </dgm:ptLst>
  <dgm:cxnLst>
    <dgm:cxn modelId="{53D65F00-4CB5-4205-BABA-9CB8C1A33DF1}" type="presOf" srcId="{81D7D2DE-EAE2-43A0-A79B-AA58682E5762}" destId="{015AFDD0-3613-4090-ABBD-226C0A99FE33}" srcOrd="0" destOrd="0" presId="urn:microsoft.com/office/officeart/2005/8/layout/bProcess3"/>
    <dgm:cxn modelId="{81E52B10-2181-4FC2-BE43-2D69603AA80F}" srcId="{F2B7DD70-FFB0-4A22-A7AE-59C6A84EB1F6}" destId="{01B65042-F267-40BE-9B0C-18D042798468}" srcOrd="1" destOrd="0" parTransId="{9B6A9E48-221B-40D2-83EE-C0358C29113F}" sibTransId="{156452FD-7A05-4569-BDA9-7106B7638048}"/>
    <dgm:cxn modelId="{2D12CD18-8E3F-4748-ACBE-E4F1837F52A5}" srcId="{F2B7DD70-FFB0-4A22-A7AE-59C6A84EB1F6}" destId="{E4F87F0C-7FBB-49C4-954C-879E155ADD7A}" srcOrd="2" destOrd="0" parTransId="{48C2FF89-34AE-4699-A19A-C3A6E5C098F5}" sibTransId="{DEFC955F-8A06-4C7F-8298-30F7B8906CEE}"/>
    <dgm:cxn modelId="{91DE8F1F-C57C-461D-9E68-4E2FD716E919}" type="presOf" srcId="{D5808F77-7119-4828-8483-7088C4A64327}" destId="{A4CEC412-615D-450A-92FD-F5186E576C5B}" srcOrd="0" destOrd="0" presId="urn:microsoft.com/office/officeart/2005/8/layout/bProcess3"/>
    <dgm:cxn modelId="{463DDC3C-DCD5-424C-BC56-0CD0497DC1EE}" type="presOf" srcId="{DEFC955F-8A06-4C7F-8298-30F7B8906CEE}" destId="{65742CA8-6D9A-4E75-B729-62066D930EEF}" srcOrd="1" destOrd="0" presId="urn:microsoft.com/office/officeart/2005/8/layout/bProcess3"/>
    <dgm:cxn modelId="{D9B64667-E95A-4D5B-9DA9-2B2216162879}" srcId="{F2B7DD70-FFB0-4A22-A7AE-59C6A84EB1F6}" destId="{D5808F77-7119-4828-8483-7088C4A64327}" srcOrd="4" destOrd="0" parTransId="{8528FF5F-BE2F-46D7-AE3F-F312329BADC4}" sibTransId="{6F940DC3-3715-4387-83A9-B3842C2A0BD7}"/>
    <dgm:cxn modelId="{2CD15873-71D4-46B0-BD0D-31E046F7E42F}" type="presOf" srcId="{01B65042-F267-40BE-9B0C-18D042798468}" destId="{6EA919AC-ADFD-4B31-9FBF-CCC923FA7DB1}" srcOrd="0" destOrd="0" presId="urn:microsoft.com/office/officeart/2005/8/layout/bProcess3"/>
    <dgm:cxn modelId="{D2C2A558-C021-462E-893F-A30A08F6CF18}" type="presOf" srcId="{81D7D2DE-EAE2-43A0-A79B-AA58682E5762}" destId="{B7BD5688-51B4-4576-9395-489E5C755CB2}" srcOrd="1" destOrd="0" presId="urn:microsoft.com/office/officeart/2005/8/layout/bProcess3"/>
    <dgm:cxn modelId="{79DD9859-5639-4E97-8A47-758408F0FE5E}" type="presOf" srcId="{744AF890-2A59-4672-BE0F-085727F1DA6D}" destId="{3E6840AC-49AE-4316-A798-A147DA9BD086}" srcOrd="0" destOrd="0" presId="urn:microsoft.com/office/officeart/2005/8/layout/bProcess3"/>
    <dgm:cxn modelId="{5D860180-70F2-4C0E-BC9F-5DF1D628FC1C}" type="presOf" srcId="{156452FD-7A05-4569-BDA9-7106B7638048}" destId="{C4FD9902-E0AD-41FE-8DCE-1EC35AF366F8}" srcOrd="1" destOrd="0" presId="urn:microsoft.com/office/officeart/2005/8/layout/bProcess3"/>
    <dgm:cxn modelId="{DF34B980-5DEF-4947-B291-C7ECA15CB32E}" type="presOf" srcId="{DEFC955F-8A06-4C7F-8298-30F7B8906CEE}" destId="{DC59085A-CCB4-4C30-958F-07B6331F5B0D}" srcOrd="0" destOrd="0" presId="urn:microsoft.com/office/officeart/2005/8/layout/bProcess3"/>
    <dgm:cxn modelId="{A27F618C-DDD1-4F03-A497-6DBB9B256303}" srcId="{F2B7DD70-FFB0-4A22-A7AE-59C6A84EB1F6}" destId="{54C62313-0CE4-4F63-A70B-7845BA20C560}" srcOrd="3" destOrd="0" parTransId="{C0C99D75-45FB-4CF1-A25D-A58A1845F995}" sibTransId="{744AF890-2A59-4672-BE0F-085727F1DA6D}"/>
    <dgm:cxn modelId="{4475C49A-35C5-4BE9-8EA9-CC7708652EF2}" type="presOf" srcId="{156452FD-7A05-4569-BDA9-7106B7638048}" destId="{9D1546E5-CE0E-4039-9185-A8DB5F86BD2F}" srcOrd="0" destOrd="0" presId="urn:microsoft.com/office/officeart/2005/8/layout/bProcess3"/>
    <dgm:cxn modelId="{184299B3-0820-48B3-8D6F-109B8513320A}" type="presOf" srcId="{F2B7DD70-FFB0-4A22-A7AE-59C6A84EB1F6}" destId="{55D6DEDA-B4B1-4D72-B3AE-6BDD6F729132}" srcOrd="0" destOrd="0" presId="urn:microsoft.com/office/officeart/2005/8/layout/bProcess3"/>
    <dgm:cxn modelId="{CF5E76B6-4E53-4AB4-9D92-284785C1E711}" type="presOf" srcId="{0DD4C24E-000E-40BD-965F-200CE5D54C1A}" destId="{58709309-FDF4-4702-8173-B22190230C30}" srcOrd="0" destOrd="0" presId="urn:microsoft.com/office/officeart/2005/8/layout/bProcess3"/>
    <dgm:cxn modelId="{CA9762C6-58A8-405A-97D0-30A408283B94}" type="presOf" srcId="{54C62313-0CE4-4F63-A70B-7845BA20C560}" destId="{6403082F-2A90-4364-B267-F090FFFE7595}" srcOrd="0" destOrd="0" presId="urn:microsoft.com/office/officeart/2005/8/layout/bProcess3"/>
    <dgm:cxn modelId="{022650DB-D152-4E97-90C7-92FCEA8BE64F}" type="presOf" srcId="{744AF890-2A59-4672-BE0F-085727F1DA6D}" destId="{FAAEBCB6-A195-48DB-92AE-9C90A02C5393}" srcOrd="1" destOrd="0" presId="urn:microsoft.com/office/officeart/2005/8/layout/bProcess3"/>
    <dgm:cxn modelId="{6313D9EA-A63F-4648-91C1-1F61379B5AA2}" srcId="{F2B7DD70-FFB0-4A22-A7AE-59C6A84EB1F6}" destId="{0DD4C24E-000E-40BD-965F-200CE5D54C1A}" srcOrd="0" destOrd="0" parTransId="{D94A00C8-3E3C-4CFD-94C5-949224148374}" sibTransId="{81D7D2DE-EAE2-43A0-A79B-AA58682E5762}"/>
    <dgm:cxn modelId="{534409F6-F63C-4213-B5D7-1BC2BE2839B9}" type="presOf" srcId="{E4F87F0C-7FBB-49C4-954C-879E155ADD7A}" destId="{4C4F978B-DC63-4DAD-A7A3-8658E21EE313}" srcOrd="0" destOrd="0" presId="urn:microsoft.com/office/officeart/2005/8/layout/bProcess3"/>
    <dgm:cxn modelId="{23591E10-F2C8-4BBB-ABED-99B77644E7AB}" type="presParOf" srcId="{55D6DEDA-B4B1-4D72-B3AE-6BDD6F729132}" destId="{58709309-FDF4-4702-8173-B22190230C30}" srcOrd="0" destOrd="0" presId="urn:microsoft.com/office/officeart/2005/8/layout/bProcess3"/>
    <dgm:cxn modelId="{18BB987A-9D84-4514-B32B-7516FB03D94A}" type="presParOf" srcId="{55D6DEDA-B4B1-4D72-B3AE-6BDD6F729132}" destId="{015AFDD0-3613-4090-ABBD-226C0A99FE33}" srcOrd="1" destOrd="0" presId="urn:microsoft.com/office/officeart/2005/8/layout/bProcess3"/>
    <dgm:cxn modelId="{78BE58FA-F1BF-413B-8033-4E7A59B0DED4}" type="presParOf" srcId="{015AFDD0-3613-4090-ABBD-226C0A99FE33}" destId="{B7BD5688-51B4-4576-9395-489E5C755CB2}" srcOrd="0" destOrd="0" presId="urn:microsoft.com/office/officeart/2005/8/layout/bProcess3"/>
    <dgm:cxn modelId="{753AE73D-3F6E-404C-A7A8-9F7900FC10D0}" type="presParOf" srcId="{55D6DEDA-B4B1-4D72-B3AE-6BDD6F729132}" destId="{6EA919AC-ADFD-4B31-9FBF-CCC923FA7DB1}" srcOrd="2" destOrd="0" presId="urn:microsoft.com/office/officeart/2005/8/layout/bProcess3"/>
    <dgm:cxn modelId="{376550E1-2DC0-4443-82ED-406A2C425DC2}" type="presParOf" srcId="{55D6DEDA-B4B1-4D72-B3AE-6BDD6F729132}" destId="{9D1546E5-CE0E-4039-9185-A8DB5F86BD2F}" srcOrd="3" destOrd="0" presId="urn:microsoft.com/office/officeart/2005/8/layout/bProcess3"/>
    <dgm:cxn modelId="{08FFC49C-FACB-4B07-8B10-1FDCF529EF51}" type="presParOf" srcId="{9D1546E5-CE0E-4039-9185-A8DB5F86BD2F}" destId="{C4FD9902-E0AD-41FE-8DCE-1EC35AF366F8}" srcOrd="0" destOrd="0" presId="urn:microsoft.com/office/officeart/2005/8/layout/bProcess3"/>
    <dgm:cxn modelId="{570D686A-4432-49CF-A2AC-C2009CA8F387}" type="presParOf" srcId="{55D6DEDA-B4B1-4D72-B3AE-6BDD6F729132}" destId="{4C4F978B-DC63-4DAD-A7A3-8658E21EE313}" srcOrd="4" destOrd="0" presId="urn:microsoft.com/office/officeart/2005/8/layout/bProcess3"/>
    <dgm:cxn modelId="{B28376D9-595E-4C04-A867-B4F3673049E7}" type="presParOf" srcId="{55D6DEDA-B4B1-4D72-B3AE-6BDD6F729132}" destId="{DC59085A-CCB4-4C30-958F-07B6331F5B0D}" srcOrd="5" destOrd="0" presId="urn:microsoft.com/office/officeart/2005/8/layout/bProcess3"/>
    <dgm:cxn modelId="{7B2A1E9D-369E-447A-AE3E-EF9F12068B16}" type="presParOf" srcId="{DC59085A-CCB4-4C30-958F-07B6331F5B0D}" destId="{65742CA8-6D9A-4E75-B729-62066D930EEF}" srcOrd="0" destOrd="0" presId="urn:microsoft.com/office/officeart/2005/8/layout/bProcess3"/>
    <dgm:cxn modelId="{284F978B-EA2D-4599-84A8-774B4610B562}" type="presParOf" srcId="{55D6DEDA-B4B1-4D72-B3AE-6BDD6F729132}" destId="{6403082F-2A90-4364-B267-F090FFFE7595}" srcOrd="6" destOrd="0" presId="urn:microsoft.com/office/officeart/2005/8/layout/bProcess3"/>
    <dgm:cxn modelId="{34F8F0E0-A143-43EF-9257-6EE695F33B88}" type="presParOf" srcId="{55D6DEDA-B4B1-4D72-B3AE-6BDD6F729132}" destId="{3E6840AC-49AE-4316-A798-A147DA9BD086}" srcOrd="7" destOrd="0" presId="urn:microsoft.com/office/officeart/2005/8/layout/bProcess3"/>
    <dgm:cxn modelId="{8C8C78C6-4CD1-492E-8A9E-897E7FA23E83}" type="presParOf" srcId="{3E6840AC-49AE-4316-A798-A147DA9BD086}" destId="{FAAEBCB6-A195-48DB-92AE-9C90A02C5393}" srcOrd="0" destOrd="0" presId="urn:microsoft.com/office/officeart/2005/8/layout/bProcess3"/>
    <dgm:cxn modelId="{070B0514-61F9-443A-A28D-7AC168C49EAE}" type="presParOf" srcId="{55D6DEDA-B4B1-4D72-B3AE-6BDD6F729132}" destId="{A4CEC412-615D-450A-92FD-F5186E576C5B}" srcOrd="8" destOrd="0" presId="urn:microsoft.com/office/officeart/2005/8/layout/bProcess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3939602C-6A84-490E-80C0-3DD9E09DE968}" type="doc">
      <dgm:prSet loTypeId="urn:microsoft.com/office/officeart/2005/8/layout/arrow6" loCatId="relationship" qsTypeId="urn:microsoft.com/office/officeart/2005/8/quickstyle/simple1" qsCatId="simple" csTypeId="urn:microsoft.com/office/officeart/2005/8/colors/accent1_2" csCatId="accent1" phldr="1"/>
      <dgm:spPr/>
      <dgm:t>
        <a:bodyPr/>
        <a:lstStyle/>
        <a:p>
          <a:endParaRPr lang="en-US"/>
        </a:p>
      </dgm:t>
    </dgm:pt>
    <dgm:pt modelId="{B414F64D-2608-4B40-B064-209BD5BFF591}">
      <dgm:prSet phldrT="[Text]"/>
      <dgm:spPr/>
      <dgm:t>
        <a:bodyPr/>
        <a:lstStyle/>
        <a:p>
          <a:pPr algn="ctr"/>
          <a:r>
            <a:rPr lang="en-US" dirty="0"/>
            <a:t>CRA Question</a:t>
          </a:r>
        </a:p>
      </dgm:t>
    </dgm:pt>
    <dgm:pt modelId="{46A6DD47-CCE1-4DDF-9DF6-23C83E0B93C9}" type="parTrans" cxnId="{EFF04305-E7A5-437B-BF01-C489DFC570A6}">
      <dgm:prSet/>
      <dgm:spPr/>
      <dgm:t>
        <a:bodyPr/>
        <a:lstStyle/>
        <a:p>
          <a:endParaRPr lang="en-US"/>
        </a:p>
      </dgm:t>
    </dgm:pt>
    <dgm:pt modelId="{08808271-4493-49EC-A409-6F2F64737EFD}" type="sibTrans" cxnId="{EFF04305-E7A5-437B-BF01-C489DFC570A6}">
      <dgm:prSet/>
      <dgm:spPr/>
      <dgm:t>
        <a:bodyPr/>
        <a:lstStyle/>
        <a:p>
          <a:endParaRPr lang="en-US"/>
        </a:p>
      </dgm:t>
    </dgm:pt>
    <dgm:pt modelId="{876DD728-E0C2-4B6E-9B17-CDE85DB5E74D}">
      <dgm:prSet phldrT="[Text]"/>
      <dgm:spPr/>
      <dgm:t>
        <a:bodyPr/>
        <a:lstStyle/>
        <a:p>
          <a:pPr algn="ctr"/>
          <a:r>
            <a:rPr lang="en-US" dirty="0"/>
            <a:t>Fair Lending Question</a:t>
          </a:r>
        </a:p>
      </dgm:t>
    </dgm:pt>
    <dgm:pt modelId="{0C0F476A-E5F9-47EE-BA43-9DB2F4617F8C}" type="parTrans" cxnId="{CD90DD5D-6666-4732-9A9C-29B55D01BE16}">
      <dgm:prSet/>
      <dgm:spPr/>
      <dgm:t>
        <a:bodyPr/>
        <a:lstStyle/>
        <a:p>
          <a:endParaRPr lang="en-US"/>
        </a:p>
      </dgm:t>
    </dgm:pt>
    <dgm:pt modelId="{D7D2DE99-8798-475B-B64D-33C360831E6B}" type="sibTrans" cxnId="{CD90DD5D-6666-4732-9A9C-29B55D01BE16}">
      <dgm:prSet/>
      <dgm:spPr/>
      <dgm:t>
        <a:bodyPr/>
        <a:lstStyle/>
        <a:p>
          <a:endParaRPr lang="en-US"/>
        </a:p>
      </dgm:t>
    </dgm:pt>
    <dgm:pt modelId="{4A04DB77-8C06-4EAD-B4D6-EEC58BFDD81A}">
      <dgm:prSet/>
      <dgm:spPr/>
      <dgm:t>
        <a:bodyPr/>
        <a:lstStyle/>
        <a:p>
          <a:pPr algn="l"/>
          <a:r>
            <a:rPr lang="en-US" dirty="0"/>
            <a:t>How effectively does the institution help meet community credit needs under the applicable performance tests?</a:t>
          </a:r>
        </a:p>
      </dgm:t>
    </dgm:pt>
    <dgm:pt modelId="{AB703CF3-7CDD-4BFA-81E0-F3957F4D54DC}" type="parTrans" cxnId="{08D777D4-EFC6-4A9E-9D9E-01337B770390}">
      <dgm:prSet/>
      <dgm:spPr/>
      <dgm:t>
        <a:bodyPr/>
        <a:lstStyle/>
        <a:p>
          <a:endParaRPr lang="en-US"/>
        </a:p>
      </dgm:t>
    </dgm:pt>
    <dgm:pt modelId="{4EFE5C02-D51C-413A-805A-9E9406FB1A8F}" type="sibTrans" cxnId="{08D777D4-EFC6-4A9E-9D9E-01337B770390}">
      <dgm:prSet/>
      <dgm:spPr/>
      <dgm:t>
        <a:bodyPr/>
        <a:lstStyle/>
        <a:p>
          <a:endParaRPr lang="en-US"/>
        </a:p>
      </dgm:t>
    </dgm:pt>
    <dgm:pt modelId="{5E00C391-AA47-4D3C-A484-104933D592B2}">
      <dgm:prSet/>
      <dgm:spPr/>
      <dgm:t>
        <a:bodyPr/>
        <a:lstStyle/>
        <a:p>
          <a:pPr algn="l"/>
          <a:r>
            <a:rPr lang="en-US" dirty="0"/>
            <a:t>Are credit decisions, pricing, marketing, and servicing consistent with nondiscrimination requirements?</a:t>
          </a:r>
        </a:p>
      </dgm:t>
    </dgm:pt>
    <dgm:pt modelId="{45E2C78F-4894-4DA9-8504-B3C538BF7F3A}" type="parTrans" cxnId="{96DEB610-F656-47B3-8102-688BF16861FB}">
      <dgm:prSet/>
      <dgm:spPr/>
      <dgm:t>
        <a:bodyPr/>
        <a:lstStyle/>
        <a:p>
          <a:endParaRPr lang="en-US"/>
        </a:p>
      </dgm:t>
    </dgm:pt>
    <dgm:pt modelId="{49826871-0E4F-49A5-8B5A-C05CF208FF6A}" type="sibTrans" cxnId="{96DEB610-F656-47B3-8102-688BF16861FB}">
      <dgm:prSet/>
      <dgm:spPr/>
      <dgm:t>
        <a:bodyPr/>
        <a:lstStyle/>
        <a:p>
          <a:endParaRPr lang="en-US"/>
        </a:p>
      </dgm:t>
    </dgm:pt>
    <dgm:pt modelId="{9C42E416-191D-4BFF-9E7B-047FD6D93AD6}" type="pres">
      <dgm:prSet presAssocID="{3939602C-6A84-490E-80C0-3DD9E09DE968}" presName="compositeShape" presStyleCnt="0">
        <dgm:presLayoutVars>
          <dgm:chMax val="2"/>
          <dgm:dir/>
          <dgm:resizeHandles val="exact"/>
        </dgm:presLayoutVars>
      </dgm:prSet>
      <dgm:spPr/>
    </dgm:pt>
    <dgm:pt modelId="{FDAE17BD-150A-4219-BB1A-3868C9CBE160}" type="pres">
      <dgm:prSet presAssocID="{3939602C-6A84-490E-80C0-3DD9E09DE968}" presName="ribbon" presStyleLbl="node1" presStyleIdx="0" presStyleCnt="1" custScaleX="93017" custScaleY="86710"/>
      <dgm:spPr>
        <a:solidFill>
          <a:schemeClr val="tx2">
            <a:lumMod val="75000"/>
            <a:lumOff val="25000"/>
          </a:schemeClr>
        </a:solidFill>
      </dgm:spPr>
    </dgm:pt>
    <dgm:pt modelId="{22A65D9E-D0BE-4AD4-9A2E-C68957D654FC}" type="pres">
      <dgm:prSet presAssocID="{3939602C-6A84-490E-80C0-3DD9E09DE968}" presName="leftArrowText" presStyleLbl="node1" presStyleIdx="0" presStyleCnt="1">
        <dgm:presLayoutVars>
          <dgm:chMax val="0"/>
          <dgm:bulletEnabled val="1"/>
        </dgm:presLayoutVars>
      </dgm:prSet>
      <dgm:spPr/>
    </dgm:pt>
    <dgm:pt modelId="{F4475165-C6DF-4B76-9808-5D1A15FDA813}" type="pres">
      <dgm:prSet presAssocID="{3939602C-6A84-490E-80C0-3DD9E09DE968}" presName="rightArrowText" presStyleLbl="node1" presStyleIdx="0" presStyleCnt="1">
        <dgm:presLayoutVars>
          <dgm:chMax val="0"/>
          <dgm:bulletEnabled val="1"/>
        </dgm:presLayoutVars>
      </dgm:prSet>
      <dgm:spPr/>
    </dgm:pt>
  </dgm:ptLst>
  <dgm:cxnLst>
    <dgm:cxn modelId="{EFF04305-E7A5-437B-BF01-C489DFC570A6}" srcId="{3939602C-6A84-490E-80C0-3DD9E09DE968}" destId="{B414F64D-2608-4B40-B064-209BD5BFF591}" srcOrd="0" destOrd="0" parTransId="{46A6DD47-CCE1-4DDF-9DF6-23C83E0B93C9}" sibTransId="{08808271-4493-49EC-A409-6F2F64737EFD}"/>
    <dgm:cxn modelId="{2B57BC0A-EEC0-46A3-A648-4A9E73E880E3}" type="presOf" srcId="{B414F64D-2608-4B40-B064-209BD5BFF591}" destId="{22A65D9E-D0BE-4AD4-9A2E-C68957D654FC}" srcOrd="0" destOrd="0" presId="urn:microsoft.com/office/officeart/2005/8/layout/arrow6"/>
    <dgm:cxn modelId="{96DEB610-F656-47B3-8102-688BF16861FB}" srcId="{876DD728-E0C2-4B6E-9B17-CDE85DB5E74D}" destId="{5E00C391-AA47-4D3C-A484-104933D592B2}" srcOrd="0" destOrd="0" parTransId="{45E2C78F-4894-4DA9-8504-B3C538BF7F3A}" sibTransId="{49826871-0E4F-49A5-8B5A-C05CF208FF6A}"/>
    <dgm:cxn modelId="{D4130D2B-BA19-4510-9EC9-3EB6485EA669}" type="presOf" srcId="{4A04DB77-8C06-4EAD-B4D6-EEC58BFDD81A}" destId="{22A65D9E-D0BE-4AD4-9A2E-C68957D654FC}" srcOrd="0" destOrd="1" presId="urn:microsoft.com/office/officeart/2005/8/layout/arrow6"/>
    <dgm:cxn modelId="{AB69F635-90BE-47C9-8805-67EF4E17133E}" type="presOf" srcId="{5E00C391-AA47-4D3C-A484-104933D592B2}" destId="{F4475165-C6DF-4B76-9808-5D1A15FDA813}" srcOrd="0" destOrd="1" presId="urn:microsoft.com/office/officeart/2005/8/layout/arrow6"/>
    <dgm:cxn modelId="{CD90DD5D-6666-4732-9A9C-29B55D01BE16}" srcId="{3939602C-6A84-490E-80C0-3DD9E09DE968}" destId="{876DD728-E0C2-4B6E-9B17-CDE85DB5E74D}" srcOrd="1" destOrd="0" parTransId="{0C0F476A-E5F9-47EE-BA43-9DB2F4617F8C}" sibTransId="{D7D2DE99-8798-475B-B64D-33C360831E6B}"/>
    <dgm:cxn modelId="{3F0F0A97-0009-400F-B983-5CBF4530F989}" type="presOf" srcId="{3939602C-6A84-490E-80C0-3DD9E09DE968}" destId="{9C42E416-191D-4BFF-9E7B-047FD6D93AD6}" srcOrd="0" destOrd="0" presId="urn:microsoft.com/office/officeart/2005/8/layout/arrow6"/>
    <dgm:cxn modelId="{514E97AD-592D-4591-BFA8-E3C91D26D677}" type="presOf" srcId="{876DD728-E0C2-4B6E-9B17-CDE85DB5E74D}" destId="{F4475165-C6DF-4B76-9808-5D1A15FDA813}" srcOrd="0" destOrd="0" presId="urn:microsoft.com/office/officeart/2005/8/layout/arrow6"/>
    <dgm:cxn modelId="{08D777D4-EFC6-4A9E-9D9E-01337B770390}" srcId="{B414F64D-2608-4B40-B064-209BD5BFF591}" destId="{4A04DB77-8C06-4EAD-B4D6-EEC58BFDD81A}" srcOrd="0" destOrd="0" parTransId="{AB703CF3-7CDD-4BFA-81E0-F3957F4D54DC}" sibTransId="{4EFE5C02-D51C-413A-805A-9E9406FB1A8F}"/>
    <dgm:cxn modelId="{CAFEE543-3ADA-4A46-8A44-B6ED286A5F45}" type="presParOf" srcId="{9C42E416-191D-4BFF-9E7B-047FD6D93AD6}" destId="{FDAE17BD-150A-4219-BB1A-3868C9CBE160}" srcOrd="0" destOrd="0" presId="urn:microsoft.com/office/officeart/2005/8/layout/arrow6"/>
    <dgm:cxn modelId="{0C3FA172-9F3D-424F-898C-AB4D20D3F40E}" type="presParOf" srcId="{9C42E416-191D-4BFF-9E7B-047FD6D93AD6}" destId="{22A65D9E-D0BE-4AD4-9A2E-C68957D654FC}" srcOrd="1" destOrd="0" presId="urn:microsoft.com/office/officeart/2005/8/layout/arrow6"/>
    <dgm:cxn modelId="{D61504E7-37F7-438A-9B80-40330AC1FF55}" type="presParOf" srcId="{9C42E416-191D-4BFF-9E7B-047FD6D93AD6}" destId="{F4475165-C6DF-4B76-9808-5D1A15FDA813}" srcOrd="2" destOrd="0" presId="urn:microsoft.com/office/officeart/2005/8/layout/arrow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9C37A30-8B31-4A3E-A8FA-1540B731D5EA}" type="doc">
      <dgm:prSet loTypeId="urn:microsoft.com/office/officeart/2016/7/layout/VerticalHollowActionList" loCatId="List" qsTypeId="urn:microsoft.com/office/officeart/2005/8/quickstyle/simple1" qsCatId="simple" csTypeId="urn:microsoft.com/office/officeart/2005/8/colors/colorful5" csCatId="colorful" phldr="1"/>
      <dgm:spPr/>
      <dgm:t>
        <a:bodyPr/>
        <a:lstStyle/>
        <a:p>
          <a:endParaRPr lang="en-US"/>
        </a:p>
      </dgm:t>
    </dgm:pt>
    <dgm:pt modelId="{8B4D0DA0-BFAB-47AE-9776-45701F8572D6}">
      <dgm:prSet/>
      <dgm:spPr>
        <a:ln>
          <a:solidFill>
            <a:schemeClr val="tx2">
              <a:lumMod val="25000"/>
              <a:lumOff val="75000"/>
            </a:schemeClr>
          </a:solidFill>
        </a:ln>
      </dgm:spPr>
      <dgm:t>
        <a:bodyPr/>
        <a:lstStyle/>
        <a:p>
          <a:r>
            <a:rPr lang="en-US" dirty="0"/>
            <a:t>Read</a:t>
          </a:r>
        </a:p>
      </dgm:t>
    </dgm:pt>
    <dgm:pt modelId="{A1B47079-6828-4E77-8179-BF57BE34902C}" type="parTrans" cxnId="{41AF4033-1983-433F-B461-05E7024DFF6A}">
      <dgm:prSet/>
      <dgm:spPr/>
      <dgm:t>
        <a:bodyPr/>
        <a:lstStyle/>
        <a:p>
          <a:endParaRPr lang="en-US"/>
        </a:p>
      </dgm:t>
    </dgm:pt>
    <dgm:pt modelId="{B9AAD9A1-04BA-4BDA-A54E-92D5481DDFEB}" type="sibTrans" cxnId="{41AF4033-1983-433F-B461-05E7024DFF6A}">
      <dgm:prSet/>
      <dgm:spPr/>
      <dgm:t>
        <a:bodyPr/>
        <a:lstStyle/>
        <a:p>
          <a:endParaRPr lang="en-US"/>
        </a:p>
      </dgm:t>
    </dgm:pt>
    <dgm:pt modelId="{A8BB98C7-5D4B-40B6-BC0D-F05525DB42D1}">
      <dgm:prSet/>
      <dgm:spPr>
        <a:solidFill>
          <a:schemeClr val="tx2">
            <a:lumMod val="90000"/>
            <a:lumOff val="10000"/>
          </a:schemeClr>
        </a:solidFill>
      </dgm:spPr>
      <dgm:t>
        <a:bodyPr/>
        <a:lstStyle/>
        <a:p>
          <a:r>
            <a:rPr lang="en-US" dirty="0"/>
            <a:t>Read beyond the penalty</a:t>
          </a:r>
        </a:p>
      </dgm:t>
    </dgm:pt>
    <dgm:pt modelId="{68783DB4-CBAE-4DB7-97CD-541D554575B9}" type="parTrans" cxnId="{1D1C8041-3CC9-4764-A087-8661523A85F7}">
      <dgm:prSet/>
      <dgm:spPr/>
      <dgm:t>
        <a:bodyPr/>
        <a:lstStyle/>
        <a:p>
          <a:endParaRPr lang="en-US"/>
        </a:p>
      </dgm:t>
    </dgm:pt>
    <dgm:pt modelId="{D4F7B7BE-81D3-48BB-8CCD-D4D2AAFF907E}" type="sibTrans" cxnId="{1D1C8041-3CC9-4764-A087-8661523A85F7}">
      <dgm:prSet/>
      <dgm:spPr/>
      <dgm:t>
        <a:bodyPr/>
        <a:lstStyle/>
        <a:p>
          <a:endParaRPr lang="en-US"/>
        </a:p>
      </dgm:t>
    </dgm:pt>
    <dgm:pt modelId="{79FB1375-FD4A-47CD-A80B-67F45310E101}">
      <dgm:prSet/>
      <dgm:spPr>
        <a:solidFill>
          <a:schemeClr val="tx2">
            <a:lumMod val="90000"/>
            <a:lumOff val="10000"/>
          </a:schemeClr>
        </a:solidFill>
      </dgm:spPr>
      <dgm:t>
        <a:bodyPr/>
        <a:lstStyle/>
        <a:p>
          <a:r>
            <a:rPr lang="en-US" dirty="0"/>
            <a:t>Identify the failed process, missing control, weak governance, and remediation commitments</a:t>
          </a:r>
        </a:p>
      </dgm:t>
    </dgm:pt>
    <dgm:pt modelId="{3062E45C-B614-4DC2-AFFA-D9DDBC49920B}" type="parTrans" cxnId="{1A4CFB24-D82D-4C12-BD83-F4F7780BC1A7}">
      <dgm:prSet/>
      <dgm:spPr/>
      <dgm:t>
        <a:bodyPr/>
        <a:lstStyle/>
        <a:p>
          <a:endParaRPr lang="en-US"/>
        </a:p>
      </dgm:t>
    </dgm:pt>
    <dgm:pt modelId="{D44B8219-1A51-4BD5-AE1D-161F5378B6FE}" type="sibTrans" cxnId="{1A4CFB24-D82D-4C12-BD83-F4F7780BC1A7}">
      <dgm:prSet/>
      <dgm:spPr/>
      <dgm:t>
        <a:bodyPr/>
        <a:lstStyle/>
        <a:p>
          <a:endParaRPr lang="en-US"/>
        </a:p>
      </dgm:t>
    </dgm:pt>
    <dgm:pt modelId="{32371E9D-C6B8-46C8-9B3D-8B30DE4459B3}">
      <dgm:prSet/>
      <dgm:spPr>
        <a:ln>
          <a:solidFill>
            <a:schemeClr val="accent1">
              <a:lumMod val="60000"/>
              <a:lumOff val="40000"/>
            </a:schemeClr>
          </a:solidFill>
        </a:ln>
      </dgm:spPr>
      <dgm:t>
        <a:bodyPr/>
        <a:lstStyle/>
        <a:p>
          <a:r>
            <a:rPr lang="en-US" dirty="0"/>
            <a:t>Use</a:t>
          </a:r>
        </a:p>
      </dgm:t>
    </dgm:pt>
    <dgm:pt modelId="{57382242-B84E-4676-A3F2-2F203D2108BE}" type="parTrans" cxnId="{3C1B264D-7047-4D6D-9244-ABDF8C74A414}">
      <dgm:prSet/>
      <dgm:spPr/>
      <dgm:t>
        <a:bodyPr/>
        <a:lstStyle/>
        <a:p>
          <a:endParaRPr lang="en-US"/>
        </a:p>
      </dgm:t>
    </dgm:pt>
    <dgm:pt modelId="{83FD75ED-51BF-48DC-80E7-96A31F36F4C5}" type="sibTrans" cxnId="{3C1B264D-7047-4D6D-9244-ABDF8C74A414}">
      <dgm:prSet/>
      <dgm:spPr/>
      <dgm:t>
        <a:bodyPr/>
        <a:lstStyle/>
        <a:p>
          <a:endParaRPr lang="en-US"/>
        </a:p>
      </dgm:t>
    </dgm:pt>
    <dgm:pt modelId="{ABF85466-1B7C-48F5-B1EB-C58FCCE23365}">
      <dgm:prSet/>
      <dgm:spPr>
        <a:solidFill>
          <a:schemeClr val="accent1"/>
        </a:solidFill>
      </dgm:spPr>
      <dgm:t>
        <a:bodyPr/>
        <a:lstStyle/>
        <a:p>
          <a:r>
            <a:rPr lang="en-US" dirty="0"/>
            <a:t>Use selectively</a:t>
          </a:r>
        </a:p>
      </dgm:t>
    </dgm:pt>
    <dgm:pt modelId="{AB3C67D1-3104-4257-8194-3557F111AD9C}" type="parTrans" cxnId="{1E4D3115-99D9-4F8B-B71C-DC0B2847546B}">
      <dgm:prSet/>
      <dgm:spPr/>
      <dgm:t>
        <a:bodyPr/>
        <a:lstStyle/>
        <a:p>
          <a:endParaRPr lang="en-US"/>
        </a:p>
      </dgm:t>
    </dgm:pt>
    <dgm:pt modelId="{87CDE01B-7DB7-469F-996F-AF6E14FBD285}" type="sibTrans" cxnId="{1E4D3115-99D9-4F8B-B71C-DC0B2847546B}">
      <dgm:prSet/>
      <dgm:spPr/>
      <dgm:t>
        <a:bodyPr/>
        <a:lstStyle/>
        <a:p>
          <a:endParaRPr lang="en-US"/>
        </a:p>
      </dgm:t>
    </dgm:pt>
    <dgm:pt modelId="{97E01381-CC2E-4B7D-B9DF-CCFAFE92C435}">
      <dgm:prSet/>
      <dgm:spPr>
        <a:solidFill>
          <a:schemeClr val="accent1"/>
        </a:solidFill>
      </dgm:spPr>
      <dgm:t>
        <a:bodyPr/>
        <a:lstStyle/>
        <a:p>
          <a:r>
            <a:rPr lang="en-US" dirty="0"/>
            <a:t>Translate applicable lessons into risk assessments, monitoring plans, training, and board reporting</a:t>
          </a:r>
        </a:p>
      </dgm:t>
    </dgm:pt>
    <dgm:pt modelId="{F660BE2B-F7E6-484D-96EC-A6BC9D7BF9E3}" type="parTrans" cxnId="{CA7073C2-3665-4548-86F1-F4900E0B26FB}">
      <dgm:prSet/>
      <dgm:spPr/>
      <dgm:t>
        <a:bodyPr/>
        <a:lstStyle/>
        <a:p>
          <a:endParaRPr lang="en-US"/>
        </a:p>
      </dgm:t>
    </dgm:pt>
    <dgm:pt modelId="{93D241A1-29DF-40D8-B90A-28F3553B7539}" type="sibTrans" cxnId="{CA7073C2-3665-4548-86F1-F4900E0B26FB}">
      <dgm:prSet/>
      <dgm:spPr/>
      <dgm:t>
        <a:bodyPr/>
        <a:lstStyle/>
        <a:p>
          <a:endParaRPr lang="en-US"/>
        </a:p>
      </dgm:t>
    </dgm:pt>
    <dgm:pt modelId="{DC45936B-C1AA-43FB-80FE-215C7E386A55}">
      <dgm:prSet/>
      <dgm:spPr>
        <a:ln>
          <a:solidFill>
            <a:schemeClr val="accent2">
              <a:lumMod val="60000"/>
              <a:lumOff val="40000"/>
            </a:schemeClr>
          </a:solidFill>
        </a:ln>
      </dgm:spPr>
      <dgm:t>
        <a:bodyPr/>
        <a:lstStyle/>
        <a:p>
          <a:r>
            <a:rPr lang="en-US" dirty="0"/>
            <a:t>Avoid</a:t>
          </a:r>
        </a:p>
      </dgm:t>
    </dgm:pt>
    <dgm:pt modelId="{15E148CA-38E2-4CBD-B339-942C53B7BDA5}" type="parTrans" cxnId="{998147E1-020D-45DE-957E-13113E19DF06}">
      <dgm:prSet/>
      <dgm:spPr/>
      <dgm:t>
        <a:bodyPr/>
        <a:lstStyle/>
        <a:p>
          <a:endParaRPr lang="en-US"/>
        </a:p>
      </dgm:t>
    </dgm:pt>
    <dgm:pt modelId="{977F3283-C83F-4D77-B49E-AA182758591E}" type="sibTrans" cxnId="{998147E1-020D-45DE-957E-13113E19DF06}">
      <dgm:prSet/>
      <dgm:spPr/>
      <dgm:t>
        <a:bodyPr/>
        <a:lstStyle/>
        <a:p>
          <a:endParaRPr lang="en-US"/>
        </a:p>
      </dgm:t>
    </dgm:pt>
    <dgm:pt modelId="{B5719802-9D9E-4907-8A5C-13E13CA1AD90}">
      <dgm:prSet/>
      <dgm:spPr>
        <a:solidFill>
          <a:schemeClr val="accent2"/>
        </a:solidFill>
        <a:ln>
          <a:solidFill>
            <a:schemeClr val="accent4">
              <a:lumMod val="90000"/>
            </a:schemeClr>
          </a:solidFill>
        </a:ln>
      </dgm:spPr>
      <dgm:t>
        <a:bodyPr/>
        <a:lstStyle/>
        <a:p>
          <a:r>
            <a:rPr lang="en-US" dirty="0"/>
            <a:t>Avoid overgeneralization</a:t>
          </a:r>
        </a:p>
      </dgm:t>
    </dgm:pt>
    <dgm:pt modelId="{8BBAD09F-CF43-4BAA-82A0-96CB3C17190B}" type="parTrans" cxnId="{BCC0759A-10DA-4C34-B051-622F0442A7EB}">
      <dgm:prSet/>
      <dgm:spPr/>
      <dgm:t>
        <a:bodyPr/>
        <a:lstStyle/>
        <a:p>
          <a:endParaRPr lang="en-US"/>
        </a:p>
      </dgm:t>
    </dgm:pt>
    <dgm:pt modelId="{69BCAB5E-2433-40CB-ACDD-F595580C96BE}" type="sibTrans" cxnId="{BCC0759A-10DA-4C34-B051-622F0442A7EB}">
      <dgm:prSet/>
      <dgm:spPr/>
      <dgm:t>
        <a:bodyPr/>
        <a:lstStyle/>
        <a:p>
          <a:endParaRPr lang="en-US"/>
        </a:p>
      </dgm:t>
    </dgm:pt>
    <dgm:pt modelId="{96BD04E3-F3D3-41F2-B1CA-2AA4D822A9F0}">
      <dgm:prSet/>
      <dgm:spPr>
        <a:solidFill>
          <a:schemeClr val="accent2"/>
        </a:solidFill>
        <a:ln>
          <a:solidFill>
            <a:schemeClr val="accent4">
              <a:lumMod val="90000"/>
            </a:schemeClr>
          </a:solidFill>
        </a:ln>
      </dgm:spPr>
      <dgm:t>
        <a:bodyPr/>
        <a:lstStyle/>
        <a:p>
          <a:r>
            <a:rPr lang="en-US" dirty="0"/>
            <a:t>An individual order is not itself a new rule for every institution</a:t>
          </a:r>
        </a:p>
      </dgm:t>
    </dgm:pt>
    <dgm:pt modelId="{D4AC02EC-123C-4B2E-AE00-7F5507714EA8}" type="parTrans" cxnId="{DEF66E39-0589-47C5-833C-AFA51E063002}">
      <dgm:prSet/>
      <dgm:spPr/>
      <dgm:t>
        <a:bodyPr/>
        <a:lstStyle/>
        <a:p>
          <a:endParaRPr lang="en-US"/>
        </a:p>
      </dgm:t>
    </dgm:pt>
    <dgm:pt modelId="{366A573F-6E7B-4BBE-9784-0B8BB8C6750E}" type="sibTrans" cxnId="{DEF66E39-0589-47C5-833C-AFA51E063002}">
      <dgm:prSet/>
      <dgm:spPr/>
      <dgm:t>
        <a:bodyPr/>
        <a:lstStyle/>
        <a:p>
          <a:endParaRPr lang="en-US"/>
        </a:p>
      </dgm:t>
    </dgm:pt>
    <dgm:pt modelId="{1B0EA706-3627-4EB1-867B-CE9CA05CF2ED}" type="pres">
      <dgm:prSet presAssocID="{29C37A30-8B31-4A3E-A8FA-1540B731D5EA}" presName="Name0" presStyleCnt="0">
        <dgm:presLayoutVars>
          <dgm:dir/>
          <dgm:animLvl val="lvl"/>
          <dgm:resizeHandles val="exact"/>
        </dgm:presLayoutVars>
      </dgm:prSet>
      <dgm:spPr/>
    </dgm:pt>
    <dgm:pt modelId="{74C5A855-D3D2-4FEB-94A2-DAD2BBC96F03}" type="pres">
      <dgm:prSet presAssocID="{8B4D0DA0-BFAB-47AE-9776-45701F8572D6}" presName="linNode" presStyleCnt="0"/>
      <dgm:spPr/>
    </dgm:pt>
    <dgm:pt modelId="{92422B95-322E-4B7D-AA27-5A87BDE98FE0}" type="pres">
      <dgm:prSet presAssocID="{8B4D0DA0-BFAB-47AE-9776-45701F8572D6}" presName="parentText" presStyleLbl="solidFgAcc1" presStyleIdx="0" presStyleCnt="3">
        <dgm:presLayoutVars>
          <dgm:chMax val="1"/>
          <dgm:bulletEnabled/>
        </dgm:presLayoutVars>
      </dgm:prSet>
      <dgm:spPr/>
    </dgm:pt>
    <dgm:pt modelId="{607483A6-E995-4846-8BED-6AA9F2D06243}" type="pres">
      <dgm:prSet presAssocID="{8B4D0DA0-BFAB-47AE-9776-45701F8572D6}" presName="descendantText" presStyleLbl="alignNode1" presStyleIdx="0" presStyleCnt="3">
        <dgm:presLayoutVars>
          <dgm:bulletEnabled/>
        </dgm:presLayoutVars>
      </dgm:prSet>
      <dgm:spPr/>
    </dgm:pt>
    <dgm:pt modelId="{C290071C-1F22-4413-B36B-2FE08D2438C4}" type="pres">
      <dgm:prSet presAssocID="{B9AAD9A1-04BA-4BDA-A54E-92D5481DDFEB}" presName="sp" presStyleCnt="0"/>
      <dgm:spPr/>
    </dgm:pt>
    <dgm:pt modelId="{E145C4AC-1187-467B-BB55-4137E9EB5465}" type="pres">
      <dgm:prSet presAssocID="{32371E9D-C6B8-46C8-9B3D-8B30DE4459B3}" presName="linNode" presStyleCnt="0"/>
      <dgm:spPr/>
    </dgm:pt>
    <dgm:pt modelId="{8B6C11A6-97A3-40A8-BE93-FC60F737C966}" type="pres">
      <dgm:prSet presAssocID="{32371E9D-C6B8-46C8-9B3D-8B30DE4459B3}" presName="parentText" presStyleLbl="solidFgAcc1" presStyleIdx="1" presStyleCnt="3">
        <dgm:presLayoutVars>
          <dgm:chMax val="1"/>
          <dgm:bulletEnabled/>
        </dgm:presLayoutVars>
      </dgm:prSet>
      <dgm:spPr/>
    </dgm:pt>
    <dgm:pt modelId="{AF26F4E5-6A41-4558-887A-76075F9BB94A}" type="pres">
      <dgm:prSet presAssocID="{32371E9D-C6B8-46C8-9B3D-8B30DE4459B3}" presName="descendantText" presStyleLbl="alignNode1" presStyleIdx="1" presStyleCnt="3">
        <dgm:presLayoutVars>
          <dgm:bulletEnabled/>
        </dgm:presLayoutVars>
      </dgm:prSet>
      <dgm:spPr/>
    </dgm:pt>
    <dgm:pt modelId="{9496AD2E-B9CB-4270-B950-E571448BD409}" type="pres">
      <dgm:prSet presAssocID="{83FD75ED-51BF-48DC-80E7-96A31F36F4C5}" presName="sp" presStyleCnt="0"/>
      <dgm:spPr/>
    </dgm:pt>
    <dgm:pt modelId="{ECFC9888-A773-4637-B132-04F5FF0DB3E7}" type="pres">
      <dgm:prSet presAssocID="{DC45936B-C1AA-43FB-80FE-215C7E386A55}" presName="linNode" presStyleCnt="0"/>
      <dgm:spPr/>
    </dgm:pt>
    <dgm:pt modelId="{2337632A-94A3-4315-91FB-49A9C6ED9F8F}" type="pres">
      <dgm:prSet presAssocID="{DC45936B-C1AA-43FB-80FE-215C7E386A55}" presName="parentText" presStyleLbl="solidFgAcc1" presStyleIdx="2" presStyleCnt="3">
        <dgm:presLayoutVars>
          <dgm:chMax val="1"/>
          <dgm:bulletEnabled/>
        </dgm:presLayoutVars>
      </dgm:prSet>
      <dgm:spPr/>
    </dgm:pt>
    <dgm:pt modelId="{2D5BC323-C7D6-4D22-BD94-DB85DEC46DA5}" type="pres">
      <dgm:prSet presAssocID="{DC45936B-C1AA-43FB-80FE-215C7E386A55}" presName="descendantText" presStyleLbl="alignNode1" presStyleIdx="2" presStyleCnt="3">
        <dgm:presLayoutVars>
          <dgm:bulletEnabled/>
        </dgm:presLayoutVars>
      </dgm:prSet>
      <dgm:spPr/>
    </dgm:pt>
  </dgm:ptLst>
  <dgm:cxnLst>
    <dgm:cxn modelId="{27176D09-ADB1-4DDB-A4B2-5F4FD8D07BCF}" type="presOf" srcId="{29C37A30-8B31-4A3E-A8FA-1540B731D5EA}" destId="{1B0EA706-3627-4EB1-867B-CE9CA05CF2ED}" srcOrd="0" destOrd="0" presId="urn:microsoft.com/office/officeart/2016/7/layout/VerticalHollowActionList"/>
    <dgm:cxn modelId="{1E4D3115-99D9-4F8B-B71C-DC0B2847546B}" srcId="{32371E9D-C6B8-46C8-9B3D-8B30DE4459B3}" destId="{ABF85466-1B7C-48F5-B1EB-C58FCCE23365}" srcOrd="0" destOrd="0" parTransId="{AB3C67D1-3104-4257-8194-3557F111AD9C}" sibTransId="{87CDE01B-7DB7-469F-996F-AF6E14FBD285}"/>
    <dgm:cxn modelId="{BCD83C1A-705B-4EA9-B1D5-2963FBC1FE27}" type="presOf" srcId="{97E01381-CC2E-4B7D-B9DF-CCFAFE92C435}" destId="{AF26F4E5-6A41-4558-887A-76075F9BB94A}" srcOrd="0" destOrd="1" presId="urn:microsoft.com/office/officeart/2016/7/layout/VerticalHollowActionList"/>
    <dgm:cxn modelId="{CC3ABE1B-EC66-4C5E-8AAA-A60E5E61AF5D}" type="presOf" srcId="{96BD04E3-F3D3-41F2-B1CA-2AA4D822A9F0}" destId="{2D5BC323-C7D6-4D22-BD94-DB85DEC46DA5}" srcOrd="0" destOrd="1" presId="urn:microsoft.com/office/officeart/2016/7/layout/VerticalHollowActionList"/>
    <dgm:cxn modelId="{1A4CFB24-D82D-4C12-BD83-F4F7780BC1A7}" srcId="{A8BB98C7-5D4B-40B6-BC0D-F05525DB42D1}" destId="{79FB1375-FD4A-47CD-A80B-67F45310E101}" srcOrd="0" destOrd="0" parTransId="{3062E45C-B614-4DC2-AFFA-D9DDBC49920B}" sibTransId="{D44B8219-1A51-4BD5-AE1D-161F5378B6FE}"/>
    <dgm:cxn modelId="{889E9832-7CCA-4C9B-90D9-7ED26B73D466}" type="presOf" srcId="{DC45936B-C1AA-43FB-80FE-215C7E386A55}" destId="{2337632A-94A3-4315-91FB-49A9C6ED9F8F}" srcOrd="0" destOrd="0" presId="urn:microsoft.com/office/officeart/2016/7/layout/VerticalHollowActionList"/>
    <dgm:cxn modelId="{41AF4033-1983-433F-B461-05E7024DFF6A}" srcId="{29C37A30-8B31-4A3E-A8FA-1540B731D5EA}" destId="{8B4D0DA0-BFAB-47AE-9776-45701F8572D6}" srcOrd="0" destOrd="0" parTransId="{A1B47079-6828-4E77-8179-BF57BE34902C}" sibTransId="{B9AAD9A1-04BA-4BDA-A54E-92D5481DDFEB}"/>
    <dgm:cxn modelId="{DEF66E39-0589-47C5-833C-AFA51E063002}" srcId="{B5719802-9D9E-4907-8A5C-13E13CA1AD90}" destId="{96BD04E3-F3D3-41F2-B1CA-2AA4D822A9F0}" srcOrd="0" destOrd="0" parTransId="{D4AC02EC-123C-4B2E-AE00-7F5507714EA8}" sibTransId="{366A573F-6E7B-4BBE-9784-0B8BB8C6750E}"/>
    <dgm:cxn modelId="{63BECF3D-7CC9-4655-89B0-BECE1D72D610}" type="presOf" srcId="{8B4D0DA0-BFAB-47AE-9776-45701F8572D6}" destId="{92422B95-322E-4B7D-AA27-5A87BDE98FE0}" srcOrd="0" destOrd="0" presId="urn:microsoft.com/office/officeart/2016/7/layout/VerticalHollowActionList"/>
    <dgm:cxn modelId="{0127E55B-D2AB-40AD-A3E7-7CFE5D36B7BC}" type="presOf" srcId="{32371E9D-C6B8-46C8-9B3D-8B30DE4459B3}" destId="{8B6C11A6-97A3-40A8-BE93-FC60F737C966}" srcOrd="0" destOrd="0" presId="urn:microsoft.com/office/officeart/2016/7/layout/VerticalHollowActionList"/>
    <dgm:cxn modelId="{1D1C8041-3CC9-4764-A087-8661523A85F7}" srcId="{8B4D0DA0-BFAB-47AE-9776-45701F8572D6}" destId="{A8BB98C7-5D4B-40B6-BC0D-F05525DB42D1}" srcOrd="0" destOrd="0" parTransId="{68783DB4-CBAE-4DB7-97CD-541D554575B9}" sibTransId="{D4F7B7BE-81D3-48BB-8CCD-D4D2AAFF907E}"/>
    <dgm:cxn modelId="{3C1B264D-7047-4D6D-9244-ABDF8C74A414}" srcId="{29C37A30-8B31-4A3E-A8FA-1540B731D5EA}" destId="{32371E9D-C6B8-46C8-9B3D-8B30DE4459B3}" srcOrd="1" destOrd="0" parTransId="{57382242-B84E-4676-A3F2-2F203D2108BE}" sibTransId="{83FD75ED-51BF-48DC-80E7-96A31F36F4C5}"/>
    <dgm:cxn modelId="{CCABDF6E-D153-4553-9864-A542336335F4}" type="presOf" srcId="{79FB1375-FD4A-47CD-A80B-67F45310E101}" destId="{607483A6-E995-4846-8BED-6AA9F2D06243}" srcOrd="0" destOrd="1" presId="urn:microsoft.com/office/officeart/2016/7/layout/VerticalHollowActionList"/>
    <dgm:cxn modelId="{091AF35A-3BA1-4E4B-8E59-EC5E6009D442}" type="presOf" srcId="{ABF85466-1B7C-48F5-B1EB-C58FCCE23365}" destId="{AF26F4E5-6A41-4558-887A-76075F9BB94A}" srcOrd="0" destOrd="0" presId="urn:microsoft.com/office/officeart/2016/7/layout/VerticalHollowActionList"/>
    <dgm:cxn modelId="{BCC0759A-10DA-4C34-B051-622F0442A7EB}" srcId="{DC45936B-C1AA-43FB-80FE-215C7E386A55}" destId="{B5719802-9D9E-4907-8A5C-13E13CA1AD90}" srcOrd="0" destOrd="0" parTransId="{8BBAD09F-CF43-4BAA-82A0-96CB3C17190B}" sibTransId="{69BCAB5E-2433-40CB-ACDD-F595580C96BE}"/>
    <dgm:cxn modelId="{CA7073C2-3665-4548-86F1-F4900E0B26FB}" srcId="{ABF85466-1B7C-48F5-B1EB-C58FCCE23365}" destId="{97E01381-CC2E-4B7D-B9DF-CCFAFE92C435}" srcOrd="0" destOrd="0" parTransId="{F660BE2B-F7E6-484D-96EC-A6BC9D7BF9E3}" sibTransId="{93D241A1-29DF-40D8-B90A-28F3553B7539}"/>
    <dgm:cxn modelId="{998147E1-020D-45DE-957E-13113E19DF06}" srcId="{29C37A30-8B31-4A3E-A8FA-1540B731D5EA}" destId="{DC45936B-C1AA-43FB-80FE-215C7E386A55}" srcOrd="2" destOrd="0" parTransId="{15E148CA-38E2-4CBD-B339-942C53B7BDA5}" sibTransId="{977F3283-C83F-4D77-B49E-AA182758591E}"/>
    <dgm:cxn modelId="{C6AEDEE6-1E8F-4030-A4F0-7EAD2DFA284A}" type="presOf" srcId="{B5719802-9D9E-4907-8A5C-13E13CA1AD90}" destId="{2D5BC323-C7D6-4D22-BD94-DB85DEC46DA5}" srcOrd="0" destOrd="0" presId="urn:microsoft.com/office/officeart/2016/7/layout/VerticalHollowActionList"/>
    <dgm:cxn modelId="{F4CBB9F4-468C-462D-A987-6883A8DA3A4D}" type="presOf" srcId="{A8BB98C7-5D4B-40B6-BC0D-F05525DB42D1}" destId="{607483A6-E995-4846-8BED-6AA9F2D06243}" srcOrd="0" destOrd="0" presId="urn:microsoft.com/office/officeart/2016/7/layout/VerticalHollowActionList"/>
    <dgm:cxn modelId="{9B393CB0-AAA0-419F-9F13-C63FC7E3393C}" type="presParOf" srcId="{1B0EA706-3627-4EB1-867B-CE9CA05CF2ED}" destId="{74C5A855-D3D2-4FEB-94A2-DAD2BBC96F03}" srcOrd="0" destOrd="0" presId="urn:microsoft.com/office/officeart/2016/7/layout/VerticalHollowActionList"/>
    <dgm:cxn modelId="{542839D0-B5AB-45ED-9F21-32FBB049F11C}" type="presParOf" srcId="{74C5A855-D3D2-4FEB-94A2-DAD2BBC96F03}" destId="{92422B95-322E-4B7D-AA27-5A87BDE98FE0}" srcOrd="0" destOrd="0" presId="urn:microsoft.com/office/officeart/2016/7/layout/VerticalHollowActionList"/>
    <dgm:cxn modelId="{12E51C7E-1842-41D8-B796-DA98D5C61266}" type="presParOf" srcId="{74C5A855-D3D2-4FEB-94A2-DAD2BBC96F03}" destId="{607483A6-E995-4846-8BED-6AA9F2D06243}" srcOrd="1" destOrd="0" presId="urn:microsoft.com/office/officeart/2016/7/layout/VerticalHollowActionList"/>
    <dgm:cxn modelId="{FB639A20-A7E8-4514-A3C1-3ADC91AD5CD2}" type="presParOf" srcId="{1B0EA706-3627-4EB1-867B-CE9CA05CF2ED}" destId="{C290071C-1F22-4413-B36B-2FE08D2438C4}" srcOrd="1" destOrd="0" presId="urn:microsoft.com/office/officeart/2016/7/layout/VerticalHollowActionList"/>
    <dgm:cxn modelId="{B6686F30-30A1-47F5-87E4-8FC32992FA29}" type="presParOf" srcId="{1B0EA706-3627-4EB1-867B-CE9CA05CF2ED}" destId="{E145C4AC-1187-467B-BB55-4137E9EB5465}" srcOrd="2" destOrd="0" presId="urn:microsoft.com/office/officeart/2016/7/layout/VerticalHollowActionList"/>
    <dgm:cxn modelId="{37C1BAF6-0BB1-49F9-A370-CE52A304BE1B}" type="presParOf" srcId="{E145C4AC-1187-467B-BB55-4137E9EB5465}" destId="{8B6C11A6-97A3-40A8-BE93-FC60F737C966}" srcOrd="0" destOrd="0" presId="urn:microsoft.com/office/officeart/2016/7/layout/VerticalHollowActionList"/>
    <dgm:cxn modelId="{56FA2504-22B8-48CB-9809-62B0F0C38202}" type="presParOf" srcId="{E145C4AC-1187-467B-BB55-4137E9EB5465}" destId="{AF26F4E5-6A41-4558-887A-76075F9BB94A}" srcOrd="1" destOrd="0" presId="urn:microsoft.com/office/officeart/2016/7/layout/VerticalHollowActionList"/>
    <dgm:cxn modelId="{B5DC22A4-8FD4-48E4-BFE2-C0B61FBFEEEB}" type="presParOf" srcId="{1B0EA706-3627-4EB1-867B-CE9CA05CF2ED}" destId="{9496AD2E-B9CB-4270-B950-E571448BD409}" srcOrd="3" destOrd="0" presId="urn:microsoft.com/office/officeart/2016/7/layout/VerticalHollowActionList"/>
    <dgm:cxn modelId="{3DD60D6E-F1D8-47CC-89EC-FC7F5E7464C3}" type="presParOf" srcId="{1B0EA706-3627-4EB1-867B-CE9CA05CF2ED}" destId="{ECFC9888-A773-4637-B132-04F5FF0DB3E7}" srcOrd="4" destOrd="0" presId="urn:microsoft.com/office/officeart/2016/7/layout/VerticalHollowActionList"/>
    <dgm:cxn modelId="{190C1F04-26C3-40B1-A081-DBC2B50C1324}" type="presParOf" srcId="{ECFC9888-A773-4637-B132-04F5FF0DB3E7}" destId="{2337632A-94A3-4315-91FB-49A9C6ED9F8F}" srcOrd="0" destOrd="0" presId="urn:microsoft.com/office/officeart/2016/7/layout/VerticalHollowActionList"/>
    <dgm:cxn modelId="{EBCC2ADB-6626-47B3-BF37-93721E290373}" type="presParOf" srcId="{ECFC9888-A773-4637-B132-04F5FF0DB3E7}" destId="{2D5BC323-C7D6-4D22-BD94-DB85DEC46DA5}" srcOrd="1" destOrd="0" presId="urn:microsoft.com/office/officeart/2016/7/layout/VerticalHollowActionList"/>
  </dgm:cxnLst>
  <dgm:bg/>
  <dgm:whole>
    <a:ln>
      <a:noFill/>
    </a:ln>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4B9A0AC-335F-48A9-9DD8-6C2513CC7EBE}">
      <dsp:nvSpPr>
        <dsp:cNvPr id="0" name=""/>
        <dsp:cNvSpPr/>
      </dsp:nvSpPr>
      <dsp:spPr>
        <a:xfrm>
          <a:off x="585714" y="886446"/>
          <a:ext cx="1623225" cy="1623225"/>
        </a:xfrm>
        <a:prstGeom prst="ellipse">
          <a:avLst/>
        </a:prstGeom>
        <a:solidFill>
          <a:schemeClr val="tx2">
            <a:lumMod val="90000"/>
            <a:lumOff val="10000"/>
            <a:alpha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Fair Lending</a:t>
          </a:r>
        </a:p>
      </dsp:txBody>
      <dsp:txXfrm>
        <a:off x="802144" y="1170510"/>
        <a:ext cx="1190365" cy="730451"/>
      </dsp:txXfrm>
    </dsp:sp>
    <dsp:sp modelId="{FC7C4684-5C37-44BB-A885-9CCC90B1DD82}">
      <dsp:nvSpPr>
        <dsp:cNvPr id="0" name=""/>
        <dsp:cNvSpPr/>
      </dsp:nvSpPr>
      <dsp:spPr>
        <a:xfrm>
          <a:off x="1171428" y="1900962"/>
          <a:ext cx="1623225" cy="1623225"/>
        </a:xfrm>
        <a:prstGeom prst="ellipse">
          <a:avLst/>
        </a:prstGeom>
        <a:solidFill>
          <a:schemeClr val="accent2">
            <a:alpha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CRA</a:t>
          </a:r>
        </a:p>
      </dsp:txBody>
      <dsp:txXfrm>
        <a:off x="1667864" y="2320296"/>
        <a:ext cx="973935" cy="892774"/>
      </dsp:txXfrm>
    </dsp:sp>
    <dsp:sp modelId="{A28CDE27-EF92-4BC8-88AC-090AEB4DB49B}">
      <dsp:nvSpPr>
        <dsp:cNvPr id="0" name=""/>
        <dsp:cNvSpPr/>
      </dsp:nvSpPr>
      <dsp:spPr>
        <a:xfrm>
          <a:off x="0" y="1900962"/>
          <a:ext cx="1623225" cy="1623225"/>
        </a:xfrm>
        <a:prstGeom prst="ellipse">
          <a:avLst/>
        </a:prstGeom>
        <a:solidFill>
          <a:schemeClr val="accent1">
            <a:alpha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lvl="0" indent="0" algn="ctr" defTabSz="1066800">
            <a:lnSpc>
              <a:spcPct val="90000"/>
            </a:lnSpc>
            <a:spcBef>
              <a:spcPct val="0"/>
            </a:spcBef>
            <a:spcAft>
              <a:spcPct val="35000"/>
            </a:spcAft>
            <a:buNone/>
          </a:pPr>
          <a:r>
            <a:rPr lang="en-US" sz="2400" kern="1200" dirty="0"/>
            <a:t>Section 1071</a:t>
          </a:r>
        </a:p>
      </dsp:txBody>
      <dsp:txXfrm>
        <a:off x="152853" y="2320296"/>
        <a:ext cx="973935" cy="89277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AFDD0-3613-4090-ABBD-226C0A99FE33}">
      <dsp:nvSpPr>
        <dsp:cNvPr id="0" name=""/>
        <dsp:cNvSpPr/>
      </dsp:nvSpPr>
      <dsp:spPr>
        <a:xfrm>
          <a:off x="2340506" y="601304"/>
          <a:ext cx="465067" cy="91440"/>
        </a:xfrm>
        <a:custGeom>
          <a:avLst/>
          <a:gdLst/>
          <a:ahLst/>
          <a:cxnLst/>
          <a:rect l="0" t="0" r="0" b="0"/>
          <a:pathLst>
            <a:path>
              <a:moveTo>
                <a:pt x="0" y="45720"/>
              </a:moveTo>
              <a:lnTo>
                <a:pt x="465067" y="45720"/>
              </a:lnTo>
            </a:path>
          </a:pathLst>
        </a:custGeom>
        <a:noFill/>
        <a:ln w="12700" cap="flat" cmpd="sng" algn="ctr">
          <a:solidFill>
            <a:schemeClr val="accent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dirty="0"/>
        </a:p>
      </dsp:txBody>
      <dsp:txXfrm>
        <a:off x="2560648" y="644546"/>
        <a:ext cx="24783" cy="4956"/>
      </dsp:txXfrm>
    </dsp:sp>
    <dsp:sp modelId="{58709309-FDF4-4702-8173-B22190230C30}">
      <dsp:nvSpPr>
        <dsp:cNvPr id="0" name=""/>
        <dsp:cNvSpPr/>
      </dsp:nvSpPr>
      <dsp:spPr>
        <a:xfrm>
          <a:off x="187228" y="501"/>
          <a:ext cx="2155077" cy="1293046"/>
        </a:xfrm>
        <a:prstGeom prst="rect">
          <a:avLst/>
        </a:prstGeom>
        <a:solidFill>
          <a:schemeClr val="tx2">
            <a:lumMod val="90000"/>
            <a:lumOff val="1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Origination systems</a:t>
          </a:r>
        </a:p>
      </dsp:txBody>
      <dsp:txXfrm>
        <a:off x="187228" y="501"/>
        <a:ext cx="2155077" cy="1293046"/>
      </dsp:txXfrm>
    </dsp:sp>
    <dsp:sp modelId="{9D1546E5-CE0E-4039-9185-A8DB5F86BD2F}">
      <dsp:nvSpPr>
        <dsp:cNvPr id="0" name=""/>
        <dsp:cNvSpPr/>
      </dsp:nvSpPr>
      <dsp:spPr>
        <a:xfrm>
          <a:off x="1264767" y="1291747"/>
          <a:ext cx="2650745" cy="465067"/>
        </a:xfrm>
        <a:custGeom>
          <a:avLst/>
          <a:gdLst/>
          <a:ahLst/>
          <a:cxnLst/>
          <a:rect l="0" t="0" r="0" b="0"/>
          <a:pathLst>
            <a:path>
              <a:moveTo>
                <a:pt x="2650745" y="0"/>
              </a:moveTo>
              <a:lnTo>
                <a:pt x="2650745" y="249633"/>
              </a:lnTo>
              <a:lnTo>
                <a:pt x="0" y="249633"/>
              </a:lnTo>
              <a:lnTo>
                <a:pt x="0" y="465067"/>
              </a:lnTo>
            </a:path>
          </a:pathLst>
        </a:custGeom>
        <a:noFill/>
        <a:ln w="12700" cap="flat" cmpd="sng" algn="ctr">
          <a:solidFill>
            <a:schemeClr val="accent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dirty="0"/>
        </a:p>
      </dsp:txBody>
      <dsp:txXfrm>
        <a:off x="2522723" y="1521803"/>
        <a:ext cx="134834" cy="4956"/>
      </dsp:txXfrm>
    </dsp:sp>
    <dsp:sp modelId="{6EA919AC-ADFD-4B31-9FBF-CCC923FA7DB1}">
      <dsp:nvSpPr>
        <dsp:cNvPr id="0" name=""/>
        <dsp:cNvSpPr/>
      </dsp:nvSpPr>
      <dsp:spPr>
        <a:xfrm>
          <a:off x="2837974" y="501"/>
          <a:ext cx="2155077" cy="1293046"/>
        </a:xfrm>
        <a:prstGeom prst="rect">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CRA extract</a:t>
          </a:r>
        </a:p>
      </dsp:txBody>
      <dsp:txXfrm>
        <a:off x="2837974" y="501"/>
        <a:ext cx="2155077" cy="1293046"/>
      </dsp:txXfrm>
    </dsp:sp>
    <dsp:sp modelId="{DC59085A-CCB4-4C30-958F-07B6331F5B0D}">
      <dsp:nvSpPr>
        <dsp:cNvPr id="0" name=""/>
        <dsp:cNvSpPr/>
      </dsp:nvSpPr>
      <dsp:spPr>
        <a:xfrm>
          <a:off x="2340506" y="2390019"/>
          <a:ext cx="465067" cy="91440"/>
        </a:xfrm>
        <a:custGeom>
          <a:avLst/>
          <a:gdLst/>
          <a:ahLst/>
          <a:cxnLst/>
          <a:rect l="0" t="0" r="0" b="0"/>
          <a:pathLst>
            <a:path>
              <a:moveTo>
                <a:pt x="0" y="45720"/>
              </a:moveTo>
              <a:lnTo>
                <a:pt x="465067" y="45720"/>
              </a:lnTo>
            </a:path>
          </a:pathLst>
        </a:custGeom>
        <a:noFill/>
        <a:ln w="12700" cap="flat" cmpd="sng" algn="ctr">
          <a:solidFill>
            <a:schemeClr val="accent5">
              <a:hueOff val="-8101434"/>
              <a:satOff val="-551"/>
              <a:lumOff val="1307"/>
              <a:alphaOff val="0"/>
            </a:schemeClr>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dirty="0"/>
        </a:p>
      </dsp:txBody>
      <dsp:txXfrm>
        <a:off x="2560648" y="2433260"/>
        <a:ext cx="24783" cy="4956"/>
      </dsp:txXfrm>
    </dsp:sp>
    <dsp:sp modelId="{4C4F978B-DC63-4DAD-A7A3-8658E21EE313}">
      <dsp:nvSpPr>
        <dsp:cNvPr id="0" name=""/>
        <dsp:cNvSpPr/>
      </dsp:nvSpPr>
      <dsp:spPr>
        <a:xfrm>
          <a:off x="187228" y="1789215"/>
          <a:ext cx="2155077" cy="1293046"/>
        </a:xfrm>
        <a:prstGeom prst="rect">
          <a:avLst/>
        </a:prstGeom>
        <a:solidFill>
          <a:schemeClr val="accent1">
            <a:lumMod val="50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Geocoding</a:t>
          </a:r>
        </a:p>
      </dsp:txBody>
      <dsp:txXfrm>
        <a:off x="187228" y="1789215"/>
        <a:ext cx="2155077" cy="1293046"/>
      </dsp:txXfrm>
    </dsp:sp>
    <dsp:sp modelId="{3E6840AC-49AE-4316-A798-A147DA9BD086}">
      <dsp:nvSpPr>
        <dsp:cNvPr id="0" name=""/>
        <dsp:cNvSpPr/>
      </dsp:nvSpPr>
      <dsp:spPr>
        <a:xfrm>
          <a:off x="1264767" y="3080462"/>
          <a:ext cx="2650745" cy="465067"/>
        </a:xfrm>
        <a:custGeom>
          <a:avLst/>
          <a:gdLst/>
          <a:ahLst/>
          <a:cxnLst/>
          <a:rect l="0" t="0" r="0" b="0"/>
          <a:pathLst>
            <a:path>
              <a:moveTo>
                <a:pt x="2650745" y="0"/>
              </a:moveTo>
              <a:lnTo>
                <a:pt x="2650745" y="249633"/>
              </a:lnTo>
              <a:lnTo>
                <a:pt x="0" y="249633"/>
              </a:lnTo>
              <a:lnTo>
                <a:pt x="0" y="465067"/>
              </a:lnTo>
            </a:path>
          </a:pathLst>
        </a:custGeom>
        <a:noFill/>
        <a:ln w="12700" cap="flat" cmpd="sng" algn="ctr">
          <a:solidFill>
            <a:schemeClr val="accent2"/>
          </a:solidFill>
          <a:prstDash val="solid"/>
          <a:miter lim="800000"/>
          <a:tailEnd type="arrow"/>
        </a:ln>
        <a:effectLst/>
      </dsp:spPr>
      <dsp:style>
        <a:lnRef idx="1">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marL="0" lvl="0" indent="0" algn="ctr" defTabSz="222250">
            <a:lnSpc>
              <a:spcPct val="90000"/>
            </a:lnSpc>
            <a:spcBef>
              <a:spcPct val="0"/>
            </a:spcBef>
            <a:spcAft>
              <a:spcPct val="35000"/>
            </a:spcAft>
            <a:buNone/>
          </a:pPr>
          <a:endParaRPr lang="en-US" sz="500" b="1" kern="1200" dirty="0"/>
        </a:p>
      </dsp:txBody>
      <dsp:txXfrm>
        <a:off x="2522723" y="3310517"/>
        <a:ext cx="134834" cy="4956"/>
      </dsp:txXfrm>
    </dsp:sp>
    <dsp:sp modelId="{6403082F-2A90-4364-B267-F090FFFE7595}">
      <dsp:nvSpPr>
        <dsp:cNvPr id="0" name=""/>
        <dsp:cNvSpPr/>
      </dsp:nvSpPr>
      <dsp:spPr>
        <a:xfrm>
          <a:off x="2837974" y="1789215"/>
          <a:ext cx="2155077" cy="1293046"/>
        </a:xfrm>
        <a:prstGeom prst="rect">
          <a:avLst/>
        </a:prstGeom>
        <a:solidFill>
          <a:schemeClr val="accent1">
            <a:lumMod val="7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Reportable fields</a:t>
          </a:r>
        </a:p>
      </dsp:txBody>
      <dsp:txXfrm>
        <a:off x="2837974" y="1789215"/>
        <a:ext cx="2155077" cy="1293046"/>
      </dsp:txXfrm>
    </dsp:sp>
    <dsp:sp modelId="{A4CEC412-615D-450A-92FD-F5186E576C5B}">
      <dsp:nvSpPr>
        <dsp:cNvPr id="0" name=""/>
        <dsp:cNvSpPr/>
      </dsp:nvSpPr>
      <dsp:spPr>
        <a:xfrm>
          <a:off x="187228" y="3577930"/>
          <a:ext cx="2155077" cy="1293046"/>
        </a:xfrm>
        <a:prstGeom prst="rect">
          <a:avLst/>
        </a:prstGeom>
        <a:solidFill>
          <a:schemeClr val="accent1"/>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0904" tIns="120904" rIns="120904" bIns="120904" numCol="1" spcCol="1270" anchor="ctr" anchorCtr="0">
          <a:noAutofit/>
        </a:bodyPr>
        <a:lstStyle/>
        <a:p>
          <a:pPr marL="0" lvl="0" indent="0" algn="ctr" defTabSz="755650">
            <a:lnSpc>
              <a:spcPct val="90000"/>
            </a:lnSpc>
            <a:spcBef>
              <a:spcPct val="0"/>
            </a:spcBef>
            <a:spcAft>
              <a:spcPct val="35000"/>
            </a:spcAft>
            <a:buNone/>
          </a:pPr>
          <a:r>
            <a:rPr lang="en-US" sz="1700" b="1" kern="1200" dirty="0"/>
            <a:t>Regulatory submission / examination workpapers</a:t>
          </a:r>
        </a:p>
      </dsp:txBody>
      <dsp:txXfrm>
        <a:off x="187228" y="3577930"/>
        <a:ext cx="2155077" cy="129304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DAE17BD-150A-4219-BB1A-3868C9CBE160}">
      <dsp:nvSpPr>
        <dsp:cNvPr id="0" name=""/>
        <dsp:cNvSpPr/>
      </dsp:nvSpPr>
      <dsp:spPr>
        <a:xfrm>
          <a:off x="369812" y="846045"/>
          <a:ext cx="9852174" cy="3673659"/>
        </a:xfrm>
        <a:prstGeom prst="leftRightRibbon">
          <a:avLst/>
        </a:prstGeom>
        <a:solidFill>
          <a:schemeClr val="tx2">
            <a:lumMod val="75000"/>
            <a:lumOff val="25000"/>
          </a:schemeClr>
        </a:solidFill>
        <a:ln w="1905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2A65D9E-D0BE-4AD4-9A2E-C68957D654FC}">
      <dsp:nvSpPr>
        <dsp:cNvPr id="0" name=""/>
        <dsp:cNvSpPr/>
      </dsp:nvSpPr>
      <dsp:spPr>
        <a:xfrm>
          <a:off x="1271015" y="1305941"/>
          <a:ext cx="3495293" cy="207599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1788" rIns="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CRA Question</a:t>
          </a:r>
        </a:p>
        <a:p>
          <a:pPr marL="171450" lvl="1" indent="-171450" algn="l" defTabSz="800100">
            <a:lnSpc>
              <a:spcPct val="90000"/>
            </a:lnSpc>
            <a:spcBef>
              <a:spcPct val="0"/>
            </a:spcBef>
            <a:spcAft>
              <a:spcPct val="15000"/>
            </a:spcAft>
            <a:buChar char="•"/>
          </a:pPr>
          <a:r>
            <a:rPr lang="en-US" sz="1800" kern="1200" dirty="0"/>
            <a:t>How effectively does the institution help meet community credit needs under the applicable performance tests?</a:t>
          </a:r>
        </a:p>
      </dsp:txBody>
      <dsp:txXfrm>
        <a:off x="1271015" y="1305941"/>
        <a:ext cx="3495293" cy="2075992"/>
      </dsp:txXfrm>
    </dsp:sp>
    <dsp:sp modelId="{F4475165-C6DF-4B76-9808-5D1A15FDA813}">
      <dsp:nvSpPr>
        <dsp:cNvPr id="0" name=""/>
        <dsp:cNvSpPr/>
      </dsp:nvSpPr>
      <dsp:spPr>
        <a:xfrm>
          <a:off x="5295899" y="1983816"/>
          <a:ext cx="4130802" cy="2075992"/>
        </a:xfrm>
        <a:prstGeom prst="rect">
          <a:avLst/>
        </a:prstGeom>
        <a:noFill/>
        <a:ln w="19050" cap="flat" cmpd="sng" algn="ctr">
          <a:noFill/>
          <a:prstDash val="solid"/>
          <a:miter lim="800000"/>
        </a:ln>
        <a:effectLst/>
        <a:sp3d/>
      </dsp:spPr>
      <dsp:style>
        <a:lnRef idx="2">
          <a:scrgbClr r="0" g="0" b="0"/>
        </a:lnRef>
        <a:fillRef idx="1">
          <a:scrgbClr r="0" g="0" b="0"/>
        </a:fillRef>
        <a:effectRef idx="0">
          <a:scrgbClr r="0" g="0" b="0"/>
        </a:effectRef>
        <a:fontRef idx="minor">
          <a:schemeClr val="lt1"/>
        </a:fontRef>
      </dsp:style>
      <dsp:txBody>
        <a:bodyPr spcFirstLastPara="0" vert="horz" wrap="square" lIns="0" tIns="81788" rIns="0" bIns="87630" numCol="1" spcCol="1270" anchor="ctr" anchorCtr="0">
          <a:noAutofit/>
        </a:bodyPr>
        <a:lstStyle/>
        <a:p>
          <a:pPr marL="0" lvl="0" indent="0" algn="ctr" defTabSz="1022350">
            <a:lnSpc>
              <a:spcPct val="90000"/>
            </a:lnSpc>
            <a:spcBef>
              <a:spcPct val="0"/>
            </a:spcBef>
            <a:spcAft>
              <a:spcPct val="35000"/>
            </a:spcAft>
            <a:buNone/>
          </a:pPr>
          <a:r>
            <a:rPr lang="en-US" sz="2300" kern="1200" dirty="0"/>
            <a:t>Fair Lending Question</a:t>
          </a:r>
        </a:p>
        <a:p>
          <a:pPr marL="171450" lvl="1" indent="-171450" algn="l" defTabSz="800100">
            <a:lnSpc>
              <a:spcPct val="90000"/>
            </a:lnSpc>
            <a:spcBef>
              <a:spcPct val="0"/>
            </a:spcBef>
            <a:spcAft>
              <a:spcPct val="15000"/>
            </a:spcAft>
            <a:buChar char="•"/>
          </a:pPr>
          <a:r>
            <a:rPr lang="en-US" sz="1800" kern="1200" dirty="0"/>
            <a:t>Are credit decisions, pricing, marketing, and servicing consistent with nondiscrimination requirements?</a:t>
          </a:r>
        </a:p>
      </dsp:txBody>
      <dsp:txXfrm>
        <a:off x="5295899" y="1983816"/>
        <a:ext cx="4130802" cy="2075992"/>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607483A6-E995-4846-8BED-6AA9F2D06243}">
      <dsp:nvSpPr>
        <dsp:cNvPr id="0" name=""/>
        <dsp:cNvSpPr/>
      </dsp:nvSpPr>
      <dsp:spPr>
        <a:xfrm>
          <a:off x="1611376" y="1661"/>
          <a:ext cx="6445504" cy="1703401"/>
        </a:xfrm>
        <a:prstGeom prst="rect">
          <a:avLst/>
        </a:prstGeom>
        <a:solidFill>
          <a:schemeClr val="tx2">
            <a:lumMod val="90000"/>
            <a:lumOff val="10000"/>
          </a:schemeClr>
        </a:solidFill>
        <a:ln w="19050" cap="flat" cmpd="sng" algn="ctr">
          <a:solidFill>
            <a:schemeClr val="accent5">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061" tIns="432664" rIns="125061" bIns="432664" numCol="1" spcCol="1270" anchor="t" anchorCtr="0">
          <a:noAutofit/>
        </a:bodyPr>
        <a:lstStyle/>
        <a:p>
          <a:pPr marL="0" lvl="0" indent="0" algn="l" defTabSz="800100">
            <a:lnSpc>
              <a:spcPct val="90000"/>
            </a:lnSpc>
            <a:spcBef>
              <a:spcPct val="0"/>
            </a:spcBef>
            <a:spcAft>
              <a:spcPct val="35000"/>
            </a:spcAft>
            <a:buNone/>
          </a:pPr>
          <a:r>
            <a:rPr lang="en-US" sz="1800" kern="1200" dirty="0"/>
            <a:t>Read beyond the penalty</a:t>
          </a:r>
        </a:p>
        <a:p>
          <a:pPr marL="114300" lvl="1" indent="-114300" algn="l" defTabSz="622300">
            <a:lnSpc>
              <a:spcPct val="90000"/>
            </a:lnSpc>
            <a:spcBef>
              <a:spcPct val="0"/>
            </a:spcBef>
            <a:spcAft>
              <a:spcPct val="15000"/>
            </a:spcAft>
            <a:buChar char="•"/>
          </a:pPr>
          <a:r>
            <a:rPr lang="en-US" sz="1400" kern="1200" dirty="0"/>
            <a:t>Identify the failed process, missing control, weak governance, and remediation commitments</a:t>
          </a:r>
        </a:p>
      </dsp:txBody>
      <dsp:txXfrm>
        <a:off x="1611376" y="1661"/>
        <a:ext cx="6445504" cy="1703401"/>
      </dsp:txXfrm>
    </dsp:sp>
    <dsp:sp modelId="{92422B95-322E-4B7D-AA27-5A87BDE98FE0}">
      <dsp:nvSpPr>
        <dsp:cNvPr id="0" name=""/>
        <dsp:cNvSpPr/>
      </dsp:nvSpPr>
      <dsp:spPr>
        <a:xfrm>
          <a:off x="0" y="1661"/>
          <a:ext cx="1611376" cy="1703401"/>
        </a:xfrm>
        <a:prstGeom prst="rect">
          <a:avLst/>
        </a:prstGeom>
        <a:solidFill>
          <a:schemeClr val="lt1">
            <a:hueOff val="0"/>
            <a:satOff val="0"/>
            <a:lumOff val="0"/>
            <a:alphaOff val="0"/>
          </a:schemeClr>
        </a:solidFill>
        <a:ln w="19050" cap="flat" cmpd="sng" algn="ctr">
          <a:solidFill>
            <a:schemeClr val="tx2">
              <a:lumMod val="25000"/>
              <a:lumOff val="75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269" tIns="168258" rIns="85269" bIns="168258" numCol="1" spcCol="1270" anchor="ctr" anchorCtr="0">
          <a:noAutofit/>
        </a:bodyPr>
        <a:lstStyle/>
        <a:p>
          <a:pPr marL="0" lvl="0" indent="0" algn="ctr" defTabSz="1022350">
            <a:lnSpc>
              <a:spcPct val="90000"/>
            </a:lnSpc>
            <a:spcBef>
              <a:spcPct val="0"/>
            </a:spcBef>
            <a:spcAft>
              <a:spcPct val="35000"/>
            </a:spcAft>
            <a:buNone/>
          </a:pPr>
          <a:r>
            <a:rPr lang="en-US" sz="2300" kern="1200" dirty="0"/>
            <a:t>Read</a:t>
          </a:r>
        </a:p>
      </dsp:txBody>
      <dsp:txXfrm>
        <a:off x="0" y="1661"/>
        <a:ext cx="1611376" cy="1703401"/>
      </dsp:txXfrm>
    </dsp:sp>
    <dsp:sp modelId="{AF26F4E5-6A41-4558-887A-76075F9BB94A}">
      <dsp:nvSpPr>
        <dsp:cNvPr id="0" name=""/>
        <dsp:cNvSpPr/>
      </dsp:nvSpPr>
      <dsp:spPr>
        <a:xfrm>
          <a:off x="1611376" y="1807266"/>
          <a:ext cx="6445504" cy="1703401"/>
        </a:xfrm>
        <a:prstGeom prst="rect">
          <a:avLst/>
        </a:prstGeom>
        <a:solidFill>
          <a:schemeClr val="accent1"/>
        </a:solidFill>
        <a:ln w="19050" cap="flat" cmpd="sng" algn="ctr">
          <a:solidFill>
            <a:schemeClr val="accent5">
              <a:hueOff val="-6076075"/>
              <a:satOff val="-413"/>
              <a:lumOff val="981"/>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061" tIns="432664" rIns="125061" bIns="432664" numCol="1" spcCol="1270" anchor="t" anchorCtr="0">
          <a:noAutofit/>
        </a:bodyPr>
        <a:lstStyle/>
        <a:p>
          <a:pPr marL="0" lvl="0" indent="0" algn="l" defTabSz="800100">
            <a:lnSpc>
              <a:spcPct val="90000"/>
            </a:lnSpc>
            <a:spcBef>
              <a:spcPct val="0"/>
            </a:spcBef>
            <a:spcAft>
              <a:spcPct val="35000"/>
            </a:spcAft>
            <a:buNone/>
          </a:pPr>
          <a:r>
            <a:rPr lang="en-US" sz="1800" kern="1200" dirty="0"/>
            <a:t>Use selectively</a:t>
          </a:r>
        </a:p>
        <a:p>
          <a:pPr marL="114300" lvl="1" indent="-114300" algn="l" defTabSz="622300">
            <a:lnSpc>
              <a:spcPct val="90000"/>
            </a:lnSpc>
            <a:spcBef>
              <a:spcPct val="0"/>
            </a:spcBef>
            <a:spcAft>
              <a:spcPct val="15000"/>
            </a:spcAft>
            <a:buChar char="•"/>
          </a:pPr>
          <a:r>
            <a:rPr lang="en-US" sz="1400" kern="1200" dirty="0"/>
            <a:t>Translate applicable lessons into risk assessments, monitoring plans, training, and board reporting</a:t>
          </a:r>
        </a:p>
      </dsp:txBody>
      <dsp:txXfrm>
        <a:off x="1611376" y="1807266"/>
        <a:ext cx="6445504" cy="1703401"/>
      </dsp:txXfrm>
    </dsp:sp>
    <dsp:sp modelId="{8B6C11A6-97A3-40A8-BE93-FC60F737C966}">
      <dsp:nvSpPr>
        <dsp:cNvPr id="0" name=""/>
        <dsp:cNvSpPr/>
      </dsp:nvSpPr>
      <dsp:spPr>
        <a:xfrm>
          <a:off x="0" y="1807266"/>
          <a:ext cx="1611376" cy="1703401"/>
        </a:xfrm>
        <a:prstGeom prst="rect">
          <a:avLst/>
        </a:prstGeom>
        <a:solidFill>
          <a:schemeClr val="lt1">
            <a:hueOff val="0"/>
            <a:satOff val="0"/>
            <a:lumOff val="0"/>
            <a:alphaOff val="0"/>
          </a:schemeClr>
        </a:solidFill>
        <a:ln w="19050" cap="flat" cmpd="sng" algn="ctr">
          <a:solidFill>
            <a:schemeClr val="accent1">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269" tIns="168258" rIns="85269" bIns="168258" numCol="1" spcCol="1270" anchor="ctr" anchorCtr="0">
          <a:noAutofit/>
        </a:bodyPr>
        <a:lstStyle/>
        <a:p>
          <a:pPr marL="0" lvl="0" indent="0" algn="ctr" defTabSz="1022350">
            <a:lnSpc>
              <a:spcPct val="90000"/>
            </a:lnSpc>
            <a:spcBef>
              <a:spcPct val="0"/>
            </a:spcBef>
            <a:spcAft>
              <a:spcPct val="35000"/>
            </a:spcAft>
            <a:buNone/>
          </a:pPr>
          <a:r>
            <a:rPr lang="en-US" sz="2300" kern="1200" dirty="0"/>
            <a:t>Use</a:t>
          </a:r>
        </a:p>
      </dsp:txBody>
      <dsp:txXfrm>
        <a:off x="0" y="1807266"/>
        <a:ext cx="1611376" cy="1703401"/>
      </dsp:txXfrm>
    </dsp:sp>
    <dsp:sp modelId="{2D5BC323-C7D6-4D22-BD94-DB85DEC46DA5}">
      <dsp:nvSpPr>
        <dsp:cNvPr id="0" name=""/>
        <dsp:cNvSpPr/>
      </dsp:nvSpPr>
      <dsp:spPr>
        <a:xfrm>
          <a:off x="1611376" y="3612872"/>
          <a:ext cx="6445504" cy="1703401"/>
        </a:xfrm>
        <a:prstGeom prst="rect">
          <a:avLst/>
        </a:prstGeom>
        <a:solidFill>
          <a:schemeClr val="accent2"/>
        </a:solidFill>
        <a:ln w="19050" cap="flat" cmpd="sng" algn="ctr">
          <a:solidFill>
            <a:schemeClr val="accent4">
              <a:lumMod val="9000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5061" tIns="432664" rIns="125061" bIns="432664" numCol="1" spcCol="1270" anchor="t" anchorCtr="0">
          <a:noAutofit/>
        </a:bodyPr>
        <a:lstStyle/>
        <a:p>
          <a:pPr marL="0" lvl="0" indent="0" algn="l" defTabSz="800100">
            <a:lnSpc>
              <a:spcPct val="90000"/>
            </a:lnSpc>
            <a:spcBef>
              <a:spcPct val="0"/>
            </a:spcBef>
            <a:spcAft>
              <a:spcPct val="35000"/>
            </a:spcAft>
            <a:buNone/>
          </a:pPr>
          <a:r>
            <a:rPr lang="en-US" sz="1800" kern="1200" dirty="0"/>
            <a:t>Avoid overgeneralization</a:t>
          </a:r>
        </a:p>
        <a:p>
          <a:pPr marL="114300" lvl="1" indent="-114300" algn="l" defTabSz="622300">
            <a:lnSpc>
              <a:spcPct val="90000"/>
            </a:lnSpc>
            <a:spcBef>
              <a:spcPct val="0"/>
            </a:spcBef>
            <a:spcAft>
              <a:spcPct val="15000"/>
            </a:spcAft>
            <a:buChar char="•"/>
          </a:pPr>
          <a:r>
            <a:rPr lang="en-US" sz="1400" kern="1200" dirty="0"/>
            <a:t>An individual order is not itself a new rule for every institution</a:t>
          </a:r>
        </a:p>
      </dsp:txBody>
      <dsp:txXfrm>
        <a:off x="1611376" y="3612872"/>
        <a:ext cx="6445504" cy="1703401"/>
      </dsp:txXfrm>
    </dsp:sp>
    <dsp:sp modelId="{2337632A-94A3-4315-91FB-49A9C6ED9F8F}">
      <dsp:nvSpPr>
        <dsp:cNvPr id="0" name=""/>
        <dsp:cNvSpPr/>
      </dsp:nvSpPr>
      <dsp:spPr>
        <a:xfrm>
          <a:off x="0" y="3612872"/>
          <a:ext cx="1611376" cy="1703401"/>
        </a:xfrm>
        <a:prstGeom prst="rect">
          <a:avLst/>
        </a:prstGeom>
        <a:solidFill>
          <a:schemeClr val="lt1">
            <a:hueOff val="0"/>
            <a:satOff val="0"/>
            <a:lumOff val="0"/>
            <a:alphaOff val="0"/>
          </a:schemeClr>
        </a:solidFill>
        <a:ln w="19050" cap="flat" cmpd="sng" algn="ctr">
          <a:solidFill>
            <a:schemeClr val="accent2">
              <a:lumMod val="60000"/>
              <a:lumOff val="4000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85269" tIns="168258" rIns="85269" bIns="168258" numCol="1" spcCol="1270" anchor="ctr" anchorCtr="0">
          <a:noAutofit/>
        </a:bodyPr>
        <a:lstStyle/>
        <a:p>
          <a:pPr marL="0" lvl="0" indent="0" algn="ctr" defTabSz="1022350">
            <a:lnSpc>
              <a:spcPct val="90000"/>
            </a:lnSpc>
            <a:spcBef>
              <a:spcPct val="0"/>
            </a:spcBef>
            <a:spcAft>
              <a:spcPct val="35000"/>
            </a:spcAft>
            <a:buNone/>
          </a:pPr>
          <a:r>
            <a:rPr lang="en-US" sz="2300" kern="1200" dirty="0"/>
            <a:t>Avoid</a:t>
          </a:r>
        </a:p>
      </dsp:txBody>
      <dsp:txXfrm>
        <a:off x="0" y="3612872"/>
        <a:ext cx="1611376" cy="1703401"/>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bProcess3">
  <dgm:title val=""/>
  <dgm:desc val=""/>
  <dgm:catLst>
    <dgm:cat type="process" pri="18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7" srcId="0" destId="1" srcOrd="0" destOrd="0"/>
        <dgm:cxn modelId="8" srcId="0" destId="2" srcOrd="1" destOrd="0"/>
        <dgm:cxn modelId="9" srcId="0" destId="3" srcOrd="2" destOrd="0"/>
        <dgm:cxn modelId="10" srcId="0" destId="4" srcOrd="3" destOrd="0"/>
        <dgm:cxn modelId="11"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bkpt" val="endCnv"/>
        </dgm:alg>
      </dgm:if>
      <dgm:else name="Name3">
        <dgm:alg type="snake">
          <dgm:param type="grDir" val="tR"/>
          <dgm:param type="flowDir" val="row"/>
          <dgm:param type="contDir" val="sameDir"/>
          <dgm:param type="bkpt" val="endCnv"/>
        </dgm:alg>
      </dgm:else>
    </dgm:choose>
    <dgm:shape xmlns:r="http://schemas.openxmlformats.org/officeDocument/2006/relationships" r:blip="">
      <dgm:adjLst/>
    </dgm:shape>
    <dgm:presOf/>
    <dgm:constrLst>
      <dgm:constr type="w" for="ch" ptType="node" refType="w"/>
      <dgm:constr type="w" for="ch" forName="sibTrans" refType="w" refFor="ch" refPtType="node" op="equ" fact="0.23"/>
      <dgm:constr type="sp" refType="w" refFor="ch" refForName="sibTrans" op="equ"/>
      <dgm:constr type="userB" for="des" forName="connectorText" refType="sp"/>
      <dgm:constr type="primFontSz" for="ch" ptType="node" op="equ" val="65"/>
      <dgm:constr type="h" for="ch" ptType="sibTrans" op="equ"/>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shape xmlns:r="http://schemas.openxmlformats.org/officeDocument/2006/relationships" type="rect" r:blip="">
          <dgm:adjLst/>
        </dgm:shape>
        <dgm:presOf axis="desOrSelf" ptType="node"/>
        <dgm:constrLst>
          <dgm:constr type="h" refType="w" fact="0.6"/>
        </dgm:constrLst>
        <dgm:ruleLst>
          <dgm:rule type="primFontSz" val="5" fact="NaN" max="NaN"/>
        </dgm:ruleLst>
      </dgm:layoutNode>
      <dgm:forEach name="sibTransForEach" axis="followSib" ptType="sibTrans" cnt="1">
        <dgm:layoutNode name="sibTrans">
          <dgm:choose name="Name4">
            <dgm:if name="Name5" axis="self" func="var" arg="dir" op="equ" val="norm">
              <dgm:alg type="conn">
                <dgm:param type="connRout" val="bend"/>
                <dgm:param type="dim" val="1D"/>
                <dgm:param type="begPts" val="midR bCtr"/>
                <dgm:param type="endPts" val="midL tCtr"/>
              </dgm:alg>
            </dgm:if>
            <dgm:else name="Name6">
              <dgm:alg type="conn">
                <dgm:param type="connRout" val="bend"/>
                <dgm:param type="dim" val="1D"/>
                <dgm:param type="begPts" val="midL bCtr"/>
                <dgm:param type="endPts" val="midR tCtr"/>
              </dgm:alg>
            </dgm:else>
          </dgm:choose>
          <dgm:shape xmlns:r="http://schemas.openxmlformats.org/officeDocument/2006/relationships" type="conn" r:blip="" zOrderOff="-2">
            <dgm:adjLst/>
          </dgm:shape>
          <dgm:presOf axis="self"/>
          <dgm:constrLst>
            <dgm:constr type="begPad" val="-0.05"/>
            <dgm:constr type="endPad" val="0.9"/>
            <dgm:constr type="userA" for="ch" refType="connDist"/>
          </dgm:constrLst>
          <dgm:ruleLst/>
          <dgm:layoutNode name="connectorText">
            <dgm:alg type="tx">
              <dgm:param type="autoTxRot" val="upr"/>
            </dgm:alg>
            <dgm:shape xmlns:r="http://schemas.openxmlformats.org/officeDocument/2006/relationships" type="rect" r:blip="" hideGeom="1">
              <dgm:adjLst/>
            </dgm:shape>
            <dgm:presOf axis="self"/>
            <dgm:constrLst>
              <dgm:constr type="userA"/>
              <dgm:constr type="userB"/>
              <dgm:constr type="w" refType="userA" fact="0.05"/>
              <dgm:constr type="h" refType="userB" fact="0.01"/>
              <dgm:constr type="lMarg" val="1"/>
              <dgm:constr type="rMarg" val="1"/>
              <dgm:constr type="tMarg"/>
              <dgm:constr type="bMarg"/>
            </dgm:constrLst>
            <dgm:ruleLst>
              <dgm:rule type="w" val="NaN" fact="0.6" max="NaN"/>
              <dgm:rule type="h" val="NaN" fact="0.6" max="NaN"/>
              <dgm:rule type="primFontSz" val="5" fact="NaN" max="NaN"/>
            </dgm:ruleLst>
          </dgm:layoutNode>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arrow6">
  <dgm:title val=""/>
  <dgm:desc val=""/>
  <dgm:catLst>
    <dgm:cat type="relationship" pri="4000"/>
    <dgm:cat type="process" pri="29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param type="horzAlign" val="ctr"/>
      <dgm:param type="vertAlign" val="mid"/>
      <dgm:param type="ar" val="2.5"/>
    </dgm:alg>
    <dgm:shape xmlns:r="http://schemas.openxmlformats.org/officeDocument/2006/relationships" r:blip="">
      <dgm:adjLst/>
    </dgm:shape>
    <dgm:presOf/>
    <dgm:constrLst>
      <dgm:constr type="primFontSz" for="des" ptType="node" op="equ"/>
      <dgm:constr type="w" for="ch" forName="ribbon" refType="h" refFor="ch" refForName="ribbon" fact="2.5"/>
      <dgm:constr type="h" for="ch" forName="leftArrowText" refType="h" fact="0.49"/>
      <dgm:constr type="ctrY" for="ch" forName="leftArrowText" refType="ctrY" refFor="ch" refForName="ribbon"/>
      <dgm:constr type="ctrYOff" for="ch" forName="leftArrowText" refType="h" refFor="ch" refForName="ribbon" fact="-0.08"/>
      <dgm:constr type="l" for="ch" forName="leftArrowText" refType="w" refFor="ch" refForName="ribbon" fact="0.12"/>
      <dgm:constr type="r" for="ch" forName="leftArrowText" refType="w" refFor="ch" refForName="ribbon" fact="0.45"/>
      <dgm:constr type="h" for="ch" forName="rightArrowText" refType="h" fact="0.49"/>
      <dgm:constr type="ctrY" for="ch" forName="rightArrowText" refType="ctrY" refFor="ch" refForName="ribbon"/>
      <dgm:constr type="ctrYOff" for="ch" forName="rightArrowText" refType="h" refFor="ch" refForName="ribbon" fact="0.08"/>
      <dgm:constr type="l" for="ch" forName="rightArrowText" refType="w" refFor="ch" refForName="ribbon" fact="0.5"/>
      <dgm:constr type="r" for="ch" forName="rightArrowText" refType="w" refFor="ch" refForName="ribbon" fact="0.89"/>
    </dgm:constrLst>
    <dgm:ruleLst/>
    <dgm:choose name="Name0">
      <dgm:if name="Name1" axis="ch" ptType="node" func="cnt" op="gte" val="1">
        <dgm:layoutNode name="ribbon" styleLbl="node1">
          <dgm:alg type="sp"/>
          <dgm:shape xmlns:r="http://schemas.openxmlformats.org/officeDocument/2006/relationships" type="leftRightRibbon" r:blip="">
            <dgm:adjLst/>
          </dgm:shape>
          <dgm:presOf/>
          <dgm:constrLst/>
          <dgm:ruleLst/>
        </dgm:layoutNode>
        <dgm:layoutNode name="leftArrowText" styleLbl="node1">
          <dgm:varLst>
            <dgm:chMax val="0"/>
            <dgm:bulletEnabled val="1"/>
          </dgm:varLst>
          <dgm:alg type="tx">
            <dgm:param type="txAnchorVertCh" val="mid"/>
          </dgm:alg>
          <dgm:shape xmlns:r="http://schemas.openxmlformats.org/officeDocument/2006/relationships" type="rect" r:blip="" hideGeom="1">
            <dgm:adjLst/>
          </dgm:shape>
          <dgm:choose name="Name2">
            <dgm:if name="Name3" func="var" arg="dir" op="equ" val="norm">
              <dgm:presOf axis="ch desOrSelf" ptType="node node" st="1 1" cnt="1 0"/>
            </dgm:if>
            <dgm:else name="Name4">
              <dgm:presOf axis="ch desOrSelf" ptType="node node" st="2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layoutNode name="rightArrowText" styleLbl="node1">
          <dgm:varLst>
            <dgm:chMax val="0"/>
            <dgm:bulletEnabled val="1"/>
          </dgm:varLst>
          <dgm:alg type="tx">
            <dgm:param type="txAnchorVertCh" val="mid"/>
          </dgm:alg>
          <dgm:shape xmlns:r="http://schemas.openxmlformats.org/officeDocument/2006/relationships" type="rect" r:blip="" hideGeom="1">
            <dgm:adjLst/>
          </dgm:shape>
          <dgm:choose name="Name5">
            <dgm:if name="Name6" func="var" arg="dir" op="equ" val="norm">
              <dgm:presOf axis="ch desOrSelf" ptType="node node" st="2 1" cnt="1 0"/>
            </dgm:if>
            <dgm:else name="Name7">
              <dgm:presOf axis="ch desOrSelf" ptType="node node" st="1 1" cnt="1 0"/>
            </dgm:else>
          </dgm:choose>
          <dgm:constrLst>
            <dgm:constr type="primFontSz" val="65"/>
            <dgm:constr type="tMarg" refType="primFontSz" fact="0.28"/>
            <dgm:constr type="lMarg"/>
            <dgm:constr type="bMarg" refType="primFontSz" fact="0.3"/>
            <dgm:constr type="rMarg"/>
          </dgm:constrLst>
          <dgm:ruleLst>
            <dgm:rule type="primFontSz" val="5" fact="NaN" max="NaN"/>
          </dgm:ruleLst>
        </dgm:layoutNode>
      </dgm:if>
      <dgm:else name="Name8"/>
    </dgm:choose>
  </dgm:layoutNode>
</dgm:layoutDef>
</file>

<file path=ppt/diagrams/layout4.xml><?xml version="1.0" encoding="utf-8"?>
<dgm:layoutDef xmlns:dgm="http://schemas.openxmlformats.org/drawingml/2006/diagram" xmlns:a="http://schemas.openxmlformats.org/drawingml/2006/main" uniqueId="urn:microsoft.com/office/officeart/2016/7/layout/VerticalHollowActionList">
  <dgm:title val="Vertical Hollow Action List"/>
  <dgm:desc val="Use to show non-sequential or grouped lists of information. Works well with large amounts of text. All text has the same level of emphasis, and direction is not implied."/>
  <dgm:catLst>
    <dgm:cat type="list" pri="5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 modelId="5">
          <dgm:prSet phldr="1"/>
        </dgm:pt>
        <dgm:pt modelId="51">
          <dgm:prSet phldr="1"/>
        </dgm:pt>
      </dgm:ptLst>
      <dgm:cxnLst>
        <dgm:cxn modelId="4" srcId="0" destId="1" srcOrd="0" destOrd="0"/>
        <dgm:cxn modelId="5" srcId="0" destId="2" srcOrd="1" destOrd="0"/>
        <dgm:cxn modelId="6" srcId="0" destId="3" srcOrd="2" destOrd="0"/>
        <dgm:cxn modelId="7" srcId="0" destId="4" srcOrd="3" destOrd="0"/>
        <dgm:cxn modelId="8" srcId="0" destId="5" srcOrd="4" destOrd="0"/>
        <dgm:cxn modelId="13" srcId="1" destId="11" srcOrd="0" destOrd="0"/>
        <dgm:cxn modelId="23" srcId="2" destId="21" srcOrd="0" destOrd="0"/>
        <dgm:cxn modelId="33" srcId="3" destId="31" srcOrd="0" destOrd="0"/>
        <dgm:cxn modelId="43" srcId="4" destId="41" srcOrd="0" destOrd="0"/>
        <dgm:cxn modelId="53" srcId="5" destId="5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6"/>
      <dgm:constr type="primFontSz" for="des" forName="parentText" op="equ" val="28"/>
      <dgm:constr type="primFontSz" for="des" forName="descendantText" refType="primFontSz" refFor="des" refForName="parentText" op="lte" fact="0.82"/>
      <dgm:constr type="primFontSz" for="des" forName="parentText" refType="primFontSz" refFor="des" refForName="descendantText" op="lte" fact="1.25"/>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2"/>
          <dgm:constr type="w" for="ch" forName="descendantText" refType="w" fact="0.8"/>
          <dgm:constr type="h" for="ch" forName="parentText" refType="h"/>
          <dgm:constr type="h" for="ch" forName="descendantText" refType="h" refFor="ch" refForName="parentText"/>
        </dgm:constrLst>
        <dgm:ruleLst/>
        <dgm:layoutNode name="parentText" styleLbl="solidFgAcc1">
          <dgm:varLst>
            <dgm:chMax val="1"/>
            <dgm:bulletEnabled/>
          </dgm:varLst>
          <dgm:alg type="tx"/>
          <dgm:shape xmlns:r="http://schemas.openxmlformats.org/officeDocument/2006/relationships" type="rect" r:blip="" zOrderOff="3">
            <dgm:adjLst/>
          </dgm:shape>
          <dgm:presOf axis="self" ptType="node"/>
          <dgm:constrLst>
            <dgm:constr type="tMarg" refType="h" fact="0.28"/>
            <dgm:constr type="bMarg" refType="h" fact="0.28"/>
            <dgm:constr type="lMarg" refType="w" fact="0.15"/>
            <dgm:constr type="rMarg" refType="w" fact="0.15"/>
          </dgm:constrLst>
          <dgm:ruleLst>
            <dgm:rule type="primFontSz" val="15" fact="NaN" max="NaN"/>
          </dgm:ruleLst>
        </dgm:layoutNode>
        <dgm:layoutNode name="descendantText" styleLbl="alignNode1">
          <dgm:varLst>
            <dgm:bulletEnabled/>
          </dgm:varLst>
          <dgm:alg type="tx">
            <dgm:param type="stBulletLvl" val="0"/>
            <dgm:param type="parTxLTRAlign" val="l"/>
            <dgm:param type="shpTxLTRAlignCh" val="l"/>
            <dgm:param type="parTxRTLAlign" val="r"/>
            <dgm:param type="shpTxRTLAlignCh" val="r"/>
          </dgm:alg>
          <dgm:choose name="Name10">
            <dgm:if name="Name11" func="var" arg="dir" op="equ" val="norm">
              <dgm:shape xmlns:r="http://schemas.openxmlformats.org/officeDocument/2006/relationships" type="rect" r:blip="">
                <dgm:adjLst/>
              </dgm:shape>
            </dgm:if>
            <dgm:else name="Name12">
              <dgm:shape xmlns:r="http://schemas.openxmlformats.org/officeDocument/2006/relationships" type="rect" r:blip="">
                <dgm:adjLst/>
              </dgm:shape>
            </dgm:else>
          </dgm:choose>
          <dgm:presOf axis="des" ptType="node"/>
          <dgm:constrLst>
            <dgm:constr type="primFontSz" val="24"/>
            <dgm:constr type="lMarg" refType="w" fact="0.055"/>
            <dgm:constr type="rMarg" refType="w" fact="0.055"/>
            <dgm:constr type="tMarg" refType="h" fact="0.72"/>
            <dgm:constr type="bMarg" refType="h" fact="0.72"/>
          </dgm:constrLst>
          <dgm:ruleLst>
            <dgm:rule type="primFontSz" val="11" fact="NaN" max="NaN"/>
          </dgm:ruleLst>
        </dgm:layoutNod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2018837-64B5-4E20-83A5-89B993CB3C9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a:extLst>
              <a:ext uri="{FF2B5EF4-FFF2-40B4-BE49-F238E27FC236}">
                <a16:creationId xmlns:a16="http://schemas.microsoft.com/office/drawing/2014/main" id="{99C2A4FB-A56B-4413-A08B-0E9894B98B41}"/>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248B25D-8766-427E-8C9E-4845048D8DFC}" type="datetimeFigureOut">
              <a:rPr lang="en-US" smtClean="0"/>
              <a:t>10/15/2026</a:t>
            </a:fld>
            <a:endParaRPr lang="en-US" dirty="0"/>
          </a:p>
        </p:txBody>
      </p:sp>
      <p:sp>
        <p:nvSpPr>
          <p:cNvPr id="4" name="Footer Placeholder 3">
            <a:extLst>
              <a:ext uri="{FF2B5EF4-FFF2-40B4-BE49-F238E27FC236}">
                <a16:creationId xmlns:a16="http://schemas.microsoft.com/office/drawing/2014/main" id="{A3977F36-950D-4655-BC4A-F80BE1DBF79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a:extLst>
              <a:ext uri="{FF2B5EF4-FFF2-40B4-BE49-F238E27FC236}">
                <a16:creationId xmlns:a16="http://schemas.microsoft.com/office/drawing/2014/main" id="{56C246FD-229D-4B04-9855-212AD8D784A9}"/>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A8A28B-0568-4092-BB1A-13C9B073E3A0}" type="slidenum">
              <a:rPr lang="en-US" smtClean="0"/>
              <a:t>‹#›</a:t>
            </a:fld>
            <a:endParaRPr lang="en-US" dirty="0"/>
          </a:p>
        </p:txBody>
      </p:sp>
    </p:spTree>
    <p:extLst>
      <p:ext uri="{BB962C8B-B14F-4D97-AF65-F5344CB8AC3E}">
        <p14:creationId xmlns:p14="http://schemas.microsoft.com/office/powerpoint/2010/main" val="164052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26F439B-391B-4B41-826A-951FCF412C34}" type="datetimeFigureOut">
              <a:rPr lang="en-US" smtClean="0"/>
              <a:t>10/15/2026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CFA0038-7055-434C-B6C4-B8C69565C600}" type="slidenum">
              <a:rPr lang="en-US" smtClean="0"/>
              <a:t>‹#›</a:t>
            </a:fld>
            <a:endParaRPr lang="en-US" dirty="0"/>
          </a:p>
        </p:txBody>
      </p:sp>
    </p:spTree>
    <p:extLst>
      <p:ext uri="{BB962C8B-B14F-4D97-AF65-F5344CB8AC3E}">
        <p14:creationId xmlns:p14="http://schemas.microsoft.com/office/powerpoint/2010/main" val="13908641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dirty="0"/>
          </a:p>
        </p:txBody>
      </p:sp>
      <p:sp>
        <p:nvSpPr>
          <p:cNvPr id="4" name="Slide Number Placeholder 3"/>
          <p:cNvSpPr>
            <a:spLocks noGrp="1"/>
          </p:cNvSpPr>
          <p:nvPr>
            <p:ph type="sldNum" sz="quarter" idx="5"/>
          </p:nvPr>
        </p:nvSpPr>
        <p:spPr/>
        <p:txBody>
          <a:bodyPr/>
          <a:lstStyle/>
          <a:p>
            <a:fld id="{3CFA0038-7055-434C-B6C4-B8C69565C600}" type="slidenum">
              <a:rPr lang="en-US" smtClean="0"/>
              <a:t>35</a:t>
            </a:fld>
            <a:endParaRPr lang="en-US" dirty="0"/>
          </a:p>
        </p:txBody>
      </p:sp>
    </p:spTree>
    <p:extLst>
      <p:ext uri="{BB962C8B-B14F-4D97-AF65-F5344CB8AC3E}">
        <p14:creationId xmlns:p14="http://schemas.microsoft.com/office/powerpoint/2010/main" val="827816771"/>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7.sv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svg"/><Relationship Id="rId2" Type="http://schemas.openxmlformats.org/officeDocument/2006/relationships/image" Target="../media/image8.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grpSp>
        <p:nvGrpSpPr>
          <p:cNvPr id="18" name="Group 3">
            <a:extLst>
              <a:ext uri="{FF2B5EF4-FFF2-40B4-BE49-F238E27FC236}">
                <a16:creationId xmlns:a16="http://schemas.microsoft.com/office/drawing/2014/main" id="{1A51E185-AAA2-67E6-25D0-B452C7881EA9}"/>
              </a:ext>
            </a:extLst>
          </p:cNvPr>
          <p:cNvGrpSpPr/>
          <p:nvPr userDrawn="1"/>
        </p:nvGrpSpPr>
        <p:grpSpPr>
          <a:xfrm rot="-5400000">
            <a:off x="4623333" y="-710320"/>
            <a:ext cx="7132320" cy="8005009"/>
            <a:chOff x="0" y="0"/>
            <a:chExt cx="6350000" cy="6339840"/>
          </a:xfrm>
          <a:solidFill>
            <a:schemeClr val="accent1"/>
          </a:solidFill>
        </p:grpSpPr>
        <p:sp>
          <p:nvSpPr>
            <p:cNvPr id="19" name="Freeform 4">
              <a:extLst>
                <a:ext uri="{FF2B5EF4-FFF2-40B4-BE49-F238E27FC236}">
                  <a16:creationId xmlns:a16="http://schemas.microsoft.com/office/drawing/2014/main" id="{DF6C9663-ACAC-C9F3-BE8E-6C0BB3D47DF7}"/>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grpFill/>
          </p:spPr>
          <p:txBody>
            <a:bodyPr/>
            <a:lstStyle/>
            <a:p>
              <a:endParaRPr lang="en-US" dirty="0"/>
            </a:p>
          </p:txBody>
        </p:sp>
      </p:grpSp>
      <p:grpSp>
        <p:nvGrpSpPr>
          <p:cNvPr id="5" name="Group 3">
            <a:extLst>
              <a:ext uri="{FF2B5EF4-FFF2-40B4-BE49-F238E27FC236}">
                <a16:creationId xmlns:a16="http://schemas.microsoft.com/office/drawing/2014/main" id="{C8FC16E8-9130-F57E-FC65-B3F2A800D458}"/>
              </a:ext>
            </a:extLst>
          </p:cNvPr>
          <p:cNvGrpSpPr/>
          <p:nvPr userDrawn="1"/>
        </p:nvGrpSpPr>
        <p:grpSpPr>
          <a:xfrm rot="-5400000">
            <a:off x="4942489" y="-391509"/>
            <a:ext cx="6857999" cy="7641020"/>
            <a:chOff x="0" y="0"/>
            <a:chExt cx="6350000" cy="6339840"/>
          </a:xfrm>
        </p:grpSpPr>
        <p:sp>
          <p:nvSpPr>
            <p:cNvPr id="6" name="Freeform 4">
              <a:extLst>
                <a:ext uri="{FF2B5EF4-FFF2-40B4-BE49-F238E27FC236}">
                  <a16:creationId xmlns:a16="http://schemas.microsoft.com/office/drawing/2014/main" id="{96ACA0DA-F50A-633A-70FF-4BABF56F035C}"/>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0B082C"/>
            </a:solidFill>
          </p:spPr>
          <p:txBody>
            <a:bodyPr/>
            <a:lstStyle/>
            <a:p>
              <a:endParaRPr lang="en-US" dirty="0"/>
            </a:p>
          </p:txBody>
        </p:sp>
      </p:grpSp>
      <p:grpSp>
        <p:nvGrpSpPr>
          <p:cNvPr id="7" name="Group 6">
            <a:extLst>
              <a:ext uri="{FF2B5EF4-FFF2-40B4-BE49-F238E27FC236}">
                <a16:creationId xmlns:a16="http://schemas.microsoft.com/office/drawing/2014/main" id="{A43B0440-9090-8584-0CA0-AE9A48781AA7}"/>
              </a:ext>
            </a:extLst>
          </p:cNvPr>
          <p:cNvGrpSpPr>
            <a:grpSpLocks noChangeAspect="1"/>
          </p:cNvGrpSpPr>
          <p:nvPr userDrawn="1"/>
        </p:nvGrpSpPr>
        <p:grpSpPr>
          <a:xfrm>
            <a:off x="6682248" y="1151018"/>
            <a:ext cx="5014325" cy="5014325"/>
            <a:chOff x="2236707" y="-430294"/>
            <a:chExt cx="7718586" cy="7718586"/>
          </a:xfrm>
        </p:grpSpPr>
        <p:grpSp>
          <p:nvGrpSpPr>
            <p:cNvPr id="8" name="Group 5">
              <a:extLst>
                <a:ext uri="{FF2B5EF4-FFF2-40B4-BE49-F238E27FC236}">
                  <a16:creationId xmlns:a16="http://schemas.microsoft.com/office/drawing/2014/main" id="{C00C2629-65A8-3269-C298-E753E2DB7019}"/>
                </a:ext>
              </a:extLst>
            </p:cNvPr>
            <p:cNvGrpSpPr/>
            <p:nvPr userDrawn="1"/>
          </p:nvGrpSpPr>
          <p:grpSpPr>
            <a:xfrm>
              <a:off x="2236707" y="-430294"/>
              <a:ext cx="7718586" cy="7718586"/>
              <a:chOff x="0" y="0"/>
              <a:chExt cx="6350000" cy="6350000"/>
            </a:xfrm>
          </p:grpSpPr>
          <p:sp>
            <p:nvSpPr>
              <p:cNvPr id="11" name="Freeform 6">
                <a:extLst>
                  <a:ext uri="{FF2B5EF4-FFF2-40B4-BE49-F238E27FC236}">
                    <a16:creationId xmlns:a16="http://schemas.microsoft.com/office/drawing/2014/main" id="{8827D946-5C11-1A37-8C88-FDECB4E955C7}"/>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alpha val="69804"/>
                </a:srgbClr>
              </a:solidFill>
            </p:spPr>
            <p:txBody>
              <a:bodyPr/>
              <a:lstStyle/>
              <a:p>
                <a:endParaRPr lang="en-US" dirty="0"/>
              </a:p>
            </p:txBody>
          </p:sp>
        </p:grpSp>
        <p:grpSp>
          <p:nvGrpSpPr>
            <p:cNvPr id="9" name="Group 7">
              <a:extLst>
                <a:ext uri="{FF2B5EF4-FFF2-40B4-BE49-F238E27FC236}">
                  <a16:creationId xmlns:a16="http://schemas.microsoft.com/office/drawing/2014/main" id="{0EE3F20B-9C51-F5D2-4CC4-488DE9DBE48B}"/>
                </a:ext>
              </a:extLst>
            </p:cNvPr>
            <p:cNvGrpSpPr>
              <a:grpSpLocks noChangeAspect="1"/>
            </p:cNvGrpSpPr>
            <p:nvPr userDrawn="1"/>
          </p:nvGrpSpPr>
          <p:grpSpPr>
            <a:xfrm>
              <a:off x="2574677" y="-92310"/>
              <a:ext cx="7042647" cy="7042618"/>
              <a:chOff x="0" y="0"/>
              <a:chExt cx="6350000" cy="6349975"/>
            </a:xfrm>
          </p:grpSpPr>
          <p:sp>
            <p:nvSpPr>
              <p:cNvPr id="10" name="Freeform 8">
                <a:extLst>
                  <a:ext uri="{FF2B5EF4-FFF2-40B4-BE49-F238E27FC236}">
                    <a16:creationId xmlns:a16="http://schemas.microsoft.com/office/drawing/2014/main" id="{48CE401D-314A-A0FF-498E-10D437131830}"/>
                  </a:ext>
                </a:extLst>
              </p:cNvPr>
              <p:cNvSpPr/>
              <p:nvPr/>
            </p:nvSpPr>
            <p:spPr>
              <a:xfrm>
                <a:off x="0" y="0"/>
                <a:ext cx="6350000" cy="6349974"/>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a:lstStyle/>
              <a:p>
                <a:endParaRPr lang="en-US" dirty="0"/>
              </a:p>
            </p:txBody>
          </p:sp>
        </p:grpSp>
      </p:grpSp>
      <p:pic>
        <p:nvPicPr>
          <p:cNvPr id="14" name="Picture 13">
            <a:extLst>
              <a:ext uri="{FF2B5EF4-FFF2-40B4-BE49-F238E27FC236}">
                <a16:creationId xmlns:a16="http://schemas.microsoft.com/office/drawing/2014/main" id="{8B1A1B04-25E7-335A-DB35-FF732882F7E2}"/>
              </a:ext>
            </a:extLst>
          </p:cNvPr>
          <p:cNvPicPr>
            <a:picLocks noChangeAspect="1"/>
          </p:cNvPicPr>
          <p:nvPr userDrawn="1"/>
        </p:nvPicPr>
        <p:blipFill>
          <a:blip r:embed="rId3">
            <a:clrChange>
              <a:clrFrom>
                <a:srgbClr val="FFFFFF"/>
              </a:clrFrom>
              <a:clrTo>
                <a:srgbClr val="FFFFFF">
                  <a:alpha val="0"/>
                </a:srgbClr>
              </a:clrTo>
            </a:clrChange>
          </a:blip>
          <a:stretch>
            <a:fillRect/>
          </a:stretch>
        </p:blipFill>
        <p:spPr>
          <a:xfrm>
            <a:off x="495427" y="5452082"/>
            <a:ext cx="3306940" cy="987381"/>
          </a:xfrm>
          <a:prstGeom prst="rect">
            <a:avLst/>
          </a:prstGeom>
        </p:spPr>
      </p:pic>
      <p:sp>
        <p:nvSpPr>
          <p:cNvPr id="15" name="Shape 62" title="Decorative">
            <a:extLst>
              <a:ext uri="{FF2B5EF4-FFF2-40B4-BE49-F238E27FC236}">
                <a16:creationId xmlns:a16="http://schemas.microsoft.com/office/drawing/2014/main" id="{E48970CA-350D-AB50-8AED-1AF84C60FA61}"/>
              </a:ext>
            </a:extLst>
          </p:cNvPr>
          <p:cNvSpPr/>
          <p:nvPr userDrawn="1"/>
        </p:nvSpPr>
        <p:spPr>
          <a:xfrm rot="16200000" flipH="1" flipV="1">
            <a:off x="3610514" y="482085"/>
            <a:ext cx="7501" cy="5408791"/>
          </a:xfrm>
          <a:prstGeom prst="line">
            <a:avLst/>
          </a:prstGeom>
          <a:ln w="76200">
            <a:solidFill>
              <a:schemeClr val="accent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400" dirty="0">
              <a:latin typeface="Segoe UI" panose="020B0502040204020203" pitchFamily="34" charset="0"/>
              <a:cs typeface="Segoe UI" panose="020B0502040204020203" pitchFamily="34" charset="0"/>
            </a:endParaRPr>
          </a:p>
        </p:txBody>
      </p:sp>
      <p:sp>
        <p:nvSpPr>
          <p:cNvPr id="16" name="Text Placeholder 2">
            <a:extLst>
              <a:ext uri="{FF2B5EF4-FFF2-40B4-BE49-F238E27FC236}">
                <a16:creationId xmlns:a16="http://schemas.microsoft.com/office/drawing/2014/main" id="{09707829-E2DB-6860-2CC2-AE5F5EC6D8E7}"/>
              </a:ext>
            </a:extLst>
          </p:cNvPr>
          <p:cNvSpPr>
            <a:spLocks noGrp="1"/>
          </p:cNvSpPr>
          <p:nvPr>
            <p:ph type="body" idx="1"/>
          </p:nvPr>
        </p:nvSpPr>
        <p:spPr>
          <a:xfrm>
            <a:off x="915732" y="3318230"/>
            <a:ext cx="5402526" cy="616909"/>
          </a:xfrm>
        </p:spPr>
        <p:txBody>
          <a:bodyPr lIns="91440" rIns="91440" anchor="ctr">
            <a:normAutofit/>
          </a:bodyPr>
          <a:lstStyle>
            <a:lvl1pPr marL="0" indent="0">
              <a:lnSpc>
                <a:spcPct val="100000"/>
              </a:lnSpc>
              <a:spcBef>
                <a:spcPts val="0"/>
              </a:spcBef>
              <a:buNone/>
              <a:defRPr sz="1600" cap="none" baseline="0">
                <a:solidFill>
                  <a:schemeClr val="bg2">
                    <a:lumMod val="25000"/>
                  </a:schemeClr>
                </a:solidFill>
                <a:latin typeface="Segoe UI" panose="020B0502040204020203" pitchFamily="34" charset="0"/>
                <a:cs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7" name="Title 15">
            <a:extLst>
              <a:ext uri="{FF2B5EF4-FFF2-40B4-BE49-F238E27FC236}">
                <a16:creationId xmlns:a16="http://schemas.microsoft.com/office/drawing/2014/main" id="{F28CF4DC-D62E-08DF-79D7-180A1796F885}"/>
              </a:ext>
            </a:extLst>
          </p:cNvPr>
          <p:cNvSpPr>
            <a:spLocks noGrp="1"/>
          </p:cNvSpPr>
          <p:nvPr>
            <p:ph type="title"/>
          </p:nvPr>
        </p:nvSpPr>
        <p:spPr>
          <a:xfrm>
            <a:off x="881865" y="1556756"/>
            <a:ext cx="5438723" cy="1497972"/>
          </a:xfrm>
        </p:spPr>
        <p:txBody>
          <a:bodyPr>
            <a:normAutofit/>
          </a:bodyPr>
          <a:lstStyle>
            <a:lvl1pPr>
              <a:defRPr sz="3600" baseline="0">
                <a:latin typeface="Segoe UI" panose="020B0502040204020203" pitchFamily="34" charset="0"/>
                <a:cs typeface="Segoe UI" panose="020B0502040204020203" pitchFamily="34" charset="0"/>
              </a:defRPr>
            </a:lvl1pPr>
          </a:lstStyle>
          <a:p>
            <a:r>
              <a:rPr lang="en-US" dirty="0"/>
              <a:t>Click to edit Master title style</a:t>
            </a:r>
          </a:p>
        </p:txBody>
      </p:sp>
      <p:sp>
        <p:nvSpPr>
          <p:cNvPr id="20" name="Text Placeholder 2">
            <a:extLst>
              <a:ext uri="{FF2B5EF4-FFF2-40B4-BE49-F238E27FC236}">
                <a16:creationId xmlns:a16="http://schemas.microsoft.com/office/drawing/2014/main" id="{C19B4379-9F93-5060-73DD-37716A9DE89D}"/>
              </a:ext>
            </a:extLst>
          </p:cNvPr>
          <p:cNvSpPr>
            <a:spLocks noGrp="1"/>
          </p:cNvSpPr>
          <p:nvPr>
            <p:ph type="body" idx="10"/>
          </p:nvPr>
        </p:nvSpPr>
        <p:spPr>
          <a:xfrm>
            <a:off x="915732" y="4076701"/>
            <a:ext cx="5402526" cy="616909"/>
          </a:xfrm>
        </p:spPr>
        <p:txBody>
          <a:bodyPr lIns="91440" rIns="91440" anchor="ctr">
            <a:normAutofit/>
          </a:bodyPr>
          <a:lstStyle>
            <a:lvl1pPr marL="0" indent="0">
              <a:lnSpc>
                <a:spcPct val="100000"/>
              </a:lnSpc>
              <a:spcBef>
                <a:spcPts val="0"/>
              </a:spcBef>
              <a:buNone/>
              <a:defRPr sz="2000" cap="none" baseline="0">
                <a:solidFill>
                  <a:schemeClr val="tx2"/>
                </a:solidFill>
                <a:latin typeface="Segoe UI" panose="020B0502040204020203" pitchFamily="34" charset="0"/>
                <a:cs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1" name="Shape 62" title="Decorative">
            <a:extLst>
              <a:ext uri="{FF2B5EF4-FFF2-40B4-BE49-F238E27FC236}">
                <a16:creationId xmlns:a16="http://schemas.microsoft.com/office/drawing/2014/main" id="{91C4D073-93B1-7064-CD66-A7417D7CCA21}"/>
              </a:ext>
            </a:extLst>
          </p:cNvPr>
          <p:cNvSpPr/>
          <p:nvPr userDrawn="1"/>
        </p:nvSpPr>
        <p:spPr>
          <a:xfrm rot="16200000" flipH="1" flipV="1">
            <a:off x="3629564" y="1310760"/>
            <a:ext cx="7501" cy="5408791"/>
          </a:xfrm>
          <a:prstGeom prst="line">
            <a:avLst/>
          </a:prstGeom>
          <a:ln w="12700">
            <a:solidFill>
              <a:schemeClr val="accent1">
                <a:lumMod val="20000"/>
                <a:lumOff val="8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400" dirty="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2925584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BDCBDC-BE1A-2D8B-5700-A293B8840C90}"/>
              </a:ext>
            </a:extLst>
          </p:cNvPr>
          <p:cNvSpPr/>
          <p:nvPr userDrawn="1"/>
        </p:nvSpPr>
        <p:spPr>
          <a:xfrm>
            <a:off x="0" y="685800"/>
            <a:ext cx="3505200" cy="304799"/>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spAutoFit/>
          </a:bodyPr>
          <a:lstStyle/>
          <a:p>
            <a:pPr algn="ctr"/>
            <a:endParaRPr lang="en-US" sz="2400" b="1" dirty="0">
              <a:solidFill>
                <a:schemeClr val="tx1"/>
              </a:solidFill>
            </a:endParaRPr>
          </a:p>
        </p:txBody>
      </p:sp>
      <p:sp>
        <p:nvSpPr>
          <p:cNvPr id="5" name="Content Placeholder 2">
            <a:extLst>
              <a:ext uri="{FF2B5EF4-FFF2-40B4-BE49-F238E27FC236}">
                <a16:creationId xmlns:a16="http://schemas.microsoft.com/office/drawing/2014/main" id="{A9CD9E09-CAEA-CE61-3942-4261F59A0650}"/>
              </a:ext>
            </a:extLst>
          </p:cNvPr>
          <p:cNvSpPr>
            <a:spLocks noGrp="1"/>
          </p:cNvSpPr>
          <p:nvPr>
            <p:ph idx="10"/>
          </p:nvPr>
        </p:nvSpPr>
        <p:spPr>
          <a:xfrm>
            <a:off x="3657600" y="990599"/>
            <a:ext cx="8056880" cy="5317935"/>
          </a:xfrm>
          <a:prstGeom prst="rect">
            <a:avLst/>
          </a:prstGeom>
        </p:spPr>
        <p:txBody>
          <a:bodyPr>
            <a:normAutofit/>
          </a:bodyPr>
          <a:lstStyle>
            <a:lvl1pPr>
              <a:defRPr sz="2400">
                <a:solidFill>
                  <a:schemeClr val="accent4">
                    <a:lumMod val="10000"/>
                  </a:schemeClr>
                </a:solidFill>
              </a:defRPr>
            </a:lvl1pPr>
            <a:lvl2pPr>
              <a:buClr>
                <a:schemeClr val="accent1"/>
              </a:buClr>
              <a:defRPr sz="2200">
                <a:solidFill>
                  <a:schemeClr val="accent4">
                    <a:lumMod val="10000"/>
                  </a:schemeClr>
                </a:solidFill>
              </a:defRPr>
            </a:lvl2pPr>
            <a:lvl3pPr>
              <a:buClr>
                <a:schemeClr val="accent1"/>
              </a:buClr>
              <a:defRPr>
                <a:solidFill>
                  <a:schemeClr val="accent4">
                    <a:lumMod val="10000"/>
                  </a:schemeClr>
                </a:solidFill>
              </a:defRPr>
            </a:lvl3pPr>
            <a:lvl4pPr>
              <a:buClr>
                <a:schemeClr val="accent1"/>
              </a:buClr>
              <a:defRPr>
                <a:solidFill>
                  <a:schemeClr val="accent4">
                    <a:lumMod val="10000"/>
                  </a:schemeClr>
                </a:solidFill>
              </a:defRPr>
            </a:lvl4pPr>
            <a:lvl5pPr>
              <a:buClr>
                <a:schemeClr val="accent1"/>
              </a:buClr>
              <a:defRPr>
                <a:solidFill>
                  <a:schemeClr val="accent4">
                    <a:lumMod val="10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a:extLst>
              <a:ext uri="{FF2B5EF4-FFF2-40B4-BE49-F238E27FC236}">
                <a16:creationId xmlns:a16="http://schemas.microsoft.com/office/drawing/2014/main" id="{8152A58B-26B4-20D9-4E40-9F0335BA7AB2}"/>
              </a:ext>
            </a:extLst>
          </p:cNvPr>
          <p:cNvSpPr>
            <a:spLocks noGrp="1"/>
          </p:cNvSpPr>
          <p:nvPr>
            <p:ph type="title"/>
          </p:nvPr>
        </p:nvSpPr>
        <p:spPr bwMode="auto">
          <a:xfrm>
            <a:off x="3657600" y="139936"/>
            <a:ext cx="7924800" cy="62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lvl1pPr>
              <a:defRPr/>
            </a:lvl1pPr>
          </a:lstStyle>
          <a:p>
            <a:pPr lvl="0"/>
            <a:r>
              <a:rPr lang="en-US" altLang="en-US"/>
              <a:t>Click to edit Master title style</a:t>
            </a:r>
            <a:endParaRPr lang="en-US" altLang="en-US" dirty="0"/>
          </a:p>
        </p:txBody>
      </p:sp>
      <p:sp>
        <p:nvSpPr>
          <p:cNvPr id="2" name="Slide Number Placeholder 5">
            <a:extLst>
              <a:ext uri="{FF2B5EF4-FFF2-40B4-BE49-F238E27FC236}">
                <a16:creationId xmlns:a16="http://schemas.microsoft.com/office/drawing/2014/main" id="{68BD44F6-BAFD-C003-8196-608773AAEB14}"/>
              </a:ext>
            </a:extLst>
          </p:cNvPr>
          <p:cNvSpPr>
            <a:spLocks noGrp="1"/>
          </p:cNvSpPr>
          <p:nvPr>
            <p:ph type="sldNum" sz="quarter" idx="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pic>
        <p:nvPicPr>
          <p:cNvPr id="7" name="Picture 6">
            <a:extLst>
              <a:ext uri="{FF2B5EF4-FFF2-40B4-BE49-F238E27FC236}">
                <a16:creationId xmlns:a16="http://schemas.microsoft.com/office/drawing/2014/main" id="{F0F47ACB-5C7A-E29C-9701-B5B8A438D4F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284164" y="219049"/>
            <a:ext cx="2032604" cy="619150"/>
          </a:xfrm>
          <a:prstGeom prst="rect">
            <a:avLst/>
          </a:prstGeom>
        </p:spPr>
      </p:pic>
      <p:pic>
        <p:nvPicPr>
          <p:cNvPr id="8" name="Content Placeholder 18" descr="Woman signing contract">
            <a:extLst>
              <a:ext uri="{FF2B5EF4-FFF2-40B4-BE49-F238E27FC236}">
                <a16:creationId xmlns:a16="http://schemas.microsoft.com/office/drawing/2014/main" id="{25570FE6-80B5-30C7-2D48-5CA360D7D8C6}"/>
              </a:ext>
            </a:extLst>
          </p:cNvPr>
          <p:cNvPicPr>
            <a:picLocks noChangeAspect="1"/>
          </p:cNvPicPr>
          <p:nvPr userDrawn="1"/>
        </p:nvPicPr>
        <p:blipFill>
          <a:blip r:embed="rId3" cstate="print">
            <a:extLst>
              <a:ext uri="{28A0092B-C50C-407E-A947-70E740481C1C}">
                <a14:useLocalDpi xmlns:a14="http://schemas.microsoft.com/office/drawing/2010/main"/>
              </a:ext>
            </a:extLst>
          </a:blip>
          <a:srcRect b="-1"/>
          <a:stretch/>
        </p:blipFill>
        <p:spPr bwMode="auto">
          <a:xfrm>
            <a:off x="290746" y="994560"/>
            <a:ext cx="3124200" cy="52498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2973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6_Sub topic divider">
    <p:spTree>
      <p:nvGrpSpPr>
        <p:cNvPr id="1" name=""/>
        <p:cNvGrpSpPr/>
        <p:nvPr/>
      </p:nvGrpSpPr>
      <p:grpSpPr>
        <a:xfrm>
          <a:off x="0" y="0"/>
          <a:ext cx="0" cy="0"/>
          <a:chOff x="0" y="0"/>
          <a:chExt cx="0" cy="0"/>
        </a:xfrm>
      </p:grpSpPr>
      <p:pic>
        <p:nvPicPr>
          <p:cNvPr id="3" name="Picture 2" descr="Five bulbs and one of them is glowing">
            <a:extLst>
              <a:ext uri="{FF2B5EF4-FFF2-40B4-BE49-F238E27FC236}">
                <a16:creationId xmlns:a16="http://schemas.microsoft.com/office/drawing/2014/main" id="{6F23734E-DC88-137E-5135-CE4B016658C9}"/>
              </a:ext>
            </a:extLst>
          </p:cNvPr>
          <p:cNvPicPr>
            <a:picLocks noChangeAspect="1"/>
          </p:cNvPicPr>
          <p:nvPr userDrawn="1"/>
        </p:nvPicPr>
        <p:blipFill>
          <a:blip r:embed="rId2" cstate="print">
            <a:alphaModFix amt="70000"/>
            <a:extLst>
              <a:ext uri="{28A0092B-C50C-407E-A947-70E740481C1C}">
                <a14:useLocalDpi xmlns:a14="http://schemas.microsoft.com/office/drawing/2010/main"/>
              </a:ext>
            </a:extLst>
          </a:blip>
          <a:srcRect/>
          <a:stretch>
            <a:fillRect/>
          </a:stretch>
        </p:blipFill>
        <p:spPr>
          <a:xfrm flipH="1">
            <a:off x="0" y="-1"/>
            <a:ext cx="12192000" cy="6858001"/>
          </a:xfrm>
          <a:prstGeom prst="rect">
            <a:avLst/>
          </a:prstGeom>
        </p:spPr>
      </p:pic>
      <p:sp>
        <p:nvSpPr>
          <p:cNvPr id="15" name="Text Placeholder 2">
            <a:extLst>
              <a:ext uri="{FF2B5EF4-FFF2-40B4-BE49-F238E27FC236}">
                <a16:creationId xmlns:a16="http://schemas.microsoft.com/office/drawing/2014/main" id="{29FC618C-6101-3A49-8D90-4045EAEADACB}"/>
              </a:ext>
            </a:extLst>
          </p:cNvPr>
          <p:cNvSpPr>
            <a:spLocks noGrp="1"/>
          </p:cNvSpPr>
          <p:nvPr>
            <p:ph type="body" idx="1"/>
          </p:nvPr>
        </p:nvSpPr>
        <p:spPr>
          <a:xfrm>
            <a:off x="5292776" y="2138597"/>
            <a:ext cx="6789295" cy="1752600"/>
          </a:xfrm>
          <a:solidFill>
            <a:schemeClr val="bg1"/>
          </a:solidFill>
        </p:spPr>
        <p:txBody>
          <a:bodyPr lIns="91440" rIns="91440" anchor="b">
            <a:normAutofit/>
          </a:bodyPr>
          <a:lstStyle>
            <a:lvl1pPr marL="0" indent="0">
              <a:lnSpc>
                <a:spcPct val="100000"/>
              </a:lnSpc>
              <a:spcBef>
                <a:spcPts val="0"/>
              </a:spcBef>
              <a:buNone/>
              <a:defRPr sz="4400" b="0" cap="none" baseline="0">
                <a:solidFill>
                  <a:srgbClr val="002060"/>
                </a:solidFill>
                <a:latin typeface="Segoe UI" panose="020B0502040204020203" pitchFamily="34" charset="0"/>
                <a:cs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6DC2AB74-8691-D15C-5F3D-E4BD8B81DFA5}"/>
              </a:ext>
            </a:extLst>
          </p:cNvPr>
          <p:cNvSpPr>
            <a:spLocks noGrp="1"/>
          </p:cNvSpPr>
          <p:nvPr>
            <p:ph idx="10"/>
          </p:nvPr>
        </p:nvSpPr>
        <p:spPr>
          <a:xfrm>
            <a:off x="5292776" y="3891197"/>
            <a:ext cx="6789295" cy="1715124"/>
          </a:xfrm>
          <a:prstGeom prst="rect">
            <a:avLst/>
          </a:prstGeom>
          <a:solidFill>
            <a:schemeClr val="accent1">
              <a:lumMod val="20000"/>
              <a:lumOff val="80000"/>
            </a:schemeClr>
          </a:solidFill>
        </p:spPr>
        <p:txBody>
          <a:bodyPr>
            <a:noAutofit/>
          </a:bodyPr>
          <a:lstStyle>
            <a:lvl1pPr marL="0" indent="0">
              <a:buNone/>
              <a:defRPr sz="2000" b="0">
                <a:latin typeface="Segoe UI" panose="020B0502040204020203" pitchFamily="34" charset="0"/>
                <a:cs typeface="Segoe UI" panose="020B0502040204020203" pitchFamily="34" charset="0"/>
              </a:defRPr>
            </a:lvl1pPr>
            <a:lvl2pPr>
              <a:defRPr sz="2000" b="0">
                <a:latin typeface="Segoe UI" panose="020B0502040204020203" pitchFamily="34" charset="0"/>
                <a:cs typeface="Segoe UI" panose="020B0502040204020203" pitchFamily="34" charset="0"/>
              </a:defRPr>
            </a:lvl2pPr>
            <a:lvl3pPr>
              <a:defRPr sz="1800" b="0">
                <a:latin typeface="Segoe UI" panose="020B0502040204020203" pitchFamily="34" charset="0"/>
                <a:cs typeface="Segoe UI" panose="020B0502040204020203" pitchFamily="34" charset="0"/>
              </a:defRPr>
            </a:lvl3pPr>
            <a:lvl4pPr>
              <a:defRPr sz="1600" b="0">
                <a:latin typeface="Segoe UI" panose="020B0502040204020203" pitchFamily="34" charset="0"/>
                <a:cs typeface="Segoe UI" panose="020B0502040204020203" pitchFamily="34" charset="0"/>
              </a:defRPr>
            </a:lvl4pPr>
            <a:lvl5pPr>
              <a:defRPr sz="1600" b="0">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0508553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7_Sub topic divider">
    <p:bg>
      <p:bgRef idx="1001">
        <a:schemeClr val="bg1"/>
      </p:bgRef>
    </p:bg>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861E87EF-089D-E2BA-6089-89E49E3E3917}"/>
              </a:ext>
            </a:extLst>
          </p:cNvPr>
          <p:cNvSpPr/>
          <p:nvPr userDrawn="1"/>
        </p:nvSpPr>
        <p:spPr>
          <a:xfrm>
            <a:off x="0" y="0"/>
            <a:ext cx="12192000" cy="6858000"/>
          </a:xfrm>
          <a:prstGeom prst="rect">
            <a:avLst/>
          </a:prstGeom>
          <a:gradFill flip="none" rotWithShape="1">
            <a:gsLst>
              <a:gs pos="0">
                <a:srgbClr val="002060">
                  <a:alpha val="73000"/>
                </a:srgbClr>
              </a:gs>
              <a:gs pos="0">
                <a:schemeClr val="accent1"/>
              </a:gs>
              <a:gs pos="45000">
                <a:schemeClr val="accent1">
                  <a:lumMod val="20000"/>
                  <a:lumOff val="80000"/>
                </a:schemeClr>
              </a:gs>
              <a:gs pos="92000">
                <a:schemeClr val="bg1"/>
              </a:gs>
            </a:gsLst>
            <a:lin ang="0" scaled="1"/>
            <a:tileRect/>
          </a:gra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noAutofit/>
          </a:bodyPr>
          <a:lstStyle/>
          <a:p>
            <a:pPr algn="ctr"/>
            <a:endParaRPr lang="en-US" sz="2400" b="1" dirty="0">
              <a:solidFill>
                <a:schemeClr val="tx1"/>
              </a:solidFill>
            </a:endParaRPr>
          </a:p>
        </p:txBody>
      </p:sp>
      <p:sp>
        <p:nvSpPr>
          <p:cNvPr id="6" name="Text Placeholder 2">
            <a:extLst>
              <a:ext uri="{FF2B5EF4-FFF2-40B4-BE49-F238E27FC236}">
                <a16:creationId xmlns:a16="http://schemas.microsoft.com/office/drawing/2014/main" id="{EFF5DCC8-20E5-24E2-DEF2-E52EFD57F1E9}"/>
              </a:ext>
            </a:extLst>
          </p:cNvPr>
          <p:cNvSpPr>
            <a:spLocks noGrp="1"/>
          </p:cNvSpPr>
          <p:nvPr>
            <p:ph type="body" idx="1"/>
          </p:nvPr>
        </p:nvSpPr>
        <p:spPr>
          <a:xfrm>
            <a:off x="5576976" y="2580698"/>
            <a:ext cx="5326781" cy="1981200"/>
          </a:xfrm>
        </p:spPr>
        <p:txBody>
          <a:bodyPr lIns="91440" rIns="91440" anchor="b">
            <a:normAutofit/>
          </a:bodyPr>
          <a:lstStyle>
            <a:lvl1pPr marL="0" indent="0">
              <a:lnSpc>
                <a:spcPct val="100000"/>
              </a:lnSpc>
              <a:spcBef>
                <a:spcPts val="0"/>
              </a:spcBef>
              <a:buNone/>
              <a:defRPr sz="4800" b="0" cap="none" baseline="0">
                <a:solidFill>
                  <a:schemeClr val="tx1">
                    <a:lumMod val="95000"/>
                    <a:lumOff val="5000"/>
                  </a:schemeClr>
                </a:solidFill>
                <a:latin typeface="Segoe UI" panose="020B0502040204020203" pitchFamily="34" charset="0"/>
                <a:cs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7" name="Content Placeholder 2">
            <a:extLst>
              <a:ext uri="{FF2B5EF4-FFF2-40B4-BE49-F238E27FC236}">
                <a16:creationId xmlns:a16="http://schemas.microsoft.com/office/drawing/2014/main" id="{BB32A06B-9890-3287-C4D0-6CB8C2F90D36}"/>
              </a:ext>
            </a:extLst>
          </p:cNvPr>
          <p:cNvSpPr>
            <a:spLocks noGrp="1"/>
          </p:cNvSpPr>
          <p:nvPr>
            <p:ph idx="10"/>
          </p:nvPr>
        </p:nvSpPr>
        <p:spPr>
          <a:xfrm>
            <a:off x="5576976" y="4701397"/>
            <a:ext cx="5622794" cy="2021876"/>
          </a:xfrm>
          <a:prstGeom prst="rect">
            <a:avLst/>
          </a:prstGeom>
        </p:spPr>
        <p:txBody>
          <a:bodyPr>
            <a:normAutofit/>
          </a:bodyPr>
          <a:lstStyle>
            <a:lvl1pPr>
              <a:defRPr sz="2000" b="0">
                <a:latin typeface="Segoe UI" panose="020B0502040204020203" pitchFamily="34" charset="0"/>
                <a:cs typeface="Segoe UI" panose="020B0502040204020203" pitchFamily="34" charset="0"/>
              </a:defRPr>
            </a:lvl1pPr>
            <a:lvl2pPr>
              <a:buClr>
                <a:schemeClr val="tx2">
                  <a:lumMod val="90000"/>
                  <a:lumOff val="10000"/>
                </a:schemeClr>
              </a:buClr>
              <a:defRPr sz="2000" b="0">
                <a:latin typeface="Segoe UI" panose="020B0502040204020203" pitchFamily="34" charset="0"/>
                <a:cs typeface="Segoe UI" panose="020B0502040204020203" pitchFamily="34" charset="0"/>
              </a:defRPr>
            </a:lvl2pPr>
            <a:lvl3pPr>
              <a:buClr>
                <a:schemeClr val="tx2">
                  <a:lumMod val="90000"/>
                  <a:lumOff val="10000"/>
                </a:schemeClr>
              </a:buClr>
              <a:defRPr sz="1800" b="0">
                <a:latin typeface="Segoe UI" panose="020B0502040204020203" pitchFamily="34" charset="0"/>
                <a:cs typeface="Segoe UI" panose="020B0502040204020203" pitchFamily="34" charset="0"/>
              </a:defRPr>
            </a:lvl3pPr>
            <a:lvl4pPr>
              <a:buClr>
                <a:schemeClr val="tx2">
                  <a:lumMod val="90000"/>
                  <a:lumOff val="10000"/>
                </a:schemeClr>
              </a:buClr>
              <a:defRPr sz="1600" b="0">
                <a:latin typeface="Segoe UI" panose="020B0502040204020203" pitchFamily="34" charset="0"/>
                <a:cs typeface="Segoe UI" panose="020B0502040204020203" pitchFamily="34" charset="0"/>
              </a:defRPr>
            </a:lvl4pPr>
            <a:lvl5pPr>
              <a:buClr>
                <a:schemeClr val="tx2">
                  <a:lumMod val="90000"/>
                  <a:lumOff val="10000"/>
                </a:schemeClr>
              </a:buClr>
              <a:defRPr sz="1600" b="0">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13" name="Graphic 12">
            <a:extLst>
              <a:ext uri="{FF2B5EF4-FFF2-40B4-BE49-F238E27FC236}">
                <a16:creationId xmlns:a16="http://schemas.microsoft.com/office/drawing/2014/main" id="{1C3DEF35-AA7C-4C05-D2F8-223789D9FF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992230" y="2764828"/>
            <a:ext cx="3924780" cy="3873138"/>
          </a:xfrm>
          <a:prstGeom prst="rect">
            <a:avLst/>
          </a:prstGeom>
        </p:spPr>
      </p:pic>
    </p:spTree>
    <p:extLst>
      <p:ext uri="{BB962C8B-B14F-4D97-AF65-F5344CB8AC3E}">
        <p14:creationId xmlns:p14="http://schemas.microsoft.com/office/powerpoint/2010/main" val="3319616973"/>
      </p:ext>
    </p:extLst>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BDCBDC-BE1A-2D8B-5700-A293B8840C90}"/>
              </a:ext>
            </a:extLst>
          </p:cNvPr>
          <p:cNvSpPr/>
          <p:nvPr userDrawn="1"/>
        </p:nvSpPr>
        <p:spPr>
          <a:xfrm>
            <a:off x="0" y="685800"/>
            <a:ext cx="3505200" cy="304799"/>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spAutoFit/>
          </a:bodyPr>
          <a:lstStyle/>
          <a:p>
            <a:pPr algn="ctr"/>
            <a:endParaRPr lang="en-US" sz="2400" b="1" dirty="0">
              <a:solidFill>
                <a:schemeClr val="tx1"/>
              </a:solidFill>
            </a:endParaRPr>
          </a:p>
        </p:txBody>
      </p:sp>
      <p:sp>
        <p:nvSpPr>
          <p:cNvPr id="5" name="Content Placeholder 2">
            <a:extLst>
              <a:ext uri="{FF2B5EF4-FFF2-40B4-BE49-F238E27FC236}">
                <a16:creationId xmlns:a16="http://schemas.microsoft.com/office/drawing/2014/main" id="{A9CD9E09-CAEA-CE61-3942-4261F59A0650}"/>
              </a:ext>
            </a:extLst>
          </p:cNvPr>
          <p:cNvSpPr>
            <a:spLocks noGrp="1"/>
          </p:cNvSpPr>
          <p:nvPr>
            <p:ph idx="10"/>
          </p:nvPr>
        </p:nvSpPr>
        <p:spPr>
          <a:xfrm>
            <a:off x="3657600" y="990599"/>
            <a:ext cx="8056880"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a:extLst>
              <a:ext uri="{FF2B5EF4-FFF2-40B4-BE49-F238E27FC236}">
                <a16:creationId xmlns:a16="http://schemas.microsoft.com/office/drawing/2014/main" id="{8152A58B-26B4-20D9-4E40-9F0335BA7AB2}"/>
              </a:ext>
            </a:extLst>
          </p:cNvPr>
          <p:cNvSpPr>
            <a:spLocks noGrp="1"/>
          </p:cNvSpPr>
          <p:nvPr>
            <p:ph type="title"/>
          </p:nvPr>
        </p:nvSpPr>
        <p:spPr bwMode="auto">
          <a:xfrm>
            <a:off x="3657600" y="139936"/>
            <a:ext cx="7924800" cy="62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0" name="Picture Placeholder 9">
            <a:extLst>
              <a:ext uri="{FF2B5EF4-FFF2-40B4-BE49-F238E27FC236}">
                <a16:creationId xmlns:a16="http://schemas.microsoft.com/office/drawing/2014/main" id="{98B0A610-AA77-8E85-61E7-2B8AE04B5F23}"/>
              </a:ext>
            </a:extLst>
          </p:cNvPr>
          <p:cNvSpPr>
            <a:spLocks noGrp="1"/>
          </p:cNvSpPr>
          <p:nvPr>
            <p:ph type="pic" sz="quarter" idx="15"/>
          </p:nvPr>
        </p:nvSpPr>
        <p:spPr>
          <a:xfrm>
            <a:off x="284163" y="139700"/>
            <a:ext cx="3221037" cy="6169025"/>
          </a:xfrm>
          <a:ln>
            <a:noFill/>
          </a:ln>
        </p:spPr>
        <p:txBody>
          <a:bodyPr/>
          <a:lstStyle/>
          <a:p>
            <a:r>
              <a:rPr lang="en-US" dirty="0"/>
              <a:t>Click icon to add picture</a:t>
            </a:r>
          </a:p>
        </p:txBody>
      </p:sp>
      <p:sp>
        <p:nvSpPr>
          <p:cNvPr id="2" name="Slide Number Placeholder 5">
            <a:extLst>
              <a:ext uri="{FF2B5EF4-FFF2-40B4-BE49-F238E27FC236}">
                <a16:creationId xmlns:a16="http://schemas.microsoft.com/office/drawing/2014/main" id="{68BD44F6-BAFD-C003-8196-608773AAEB14}"/>
              </a:ext>
            </a:extLst>
          </p:cNvPr>
          <p:cNvSpPr>
            <a:spLocks noGrp="1"/>
          </p:cNvSpPr>
          <p:nvPr>
            <p:ph type="sldNum" sz="quarter" idx="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10791011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5" name="Content Placeholder 2">
            <a:extLst>
              <a:ext uri="{FF2B5EF4-FFF2-40B4-BE49-F238E27FC236}">
                <a16:creationId xmlns:a16="http://schemas.microsoft.com/office/drawing/2014/main" id="{A9CD9E09-CAEA-CE61-3942-4261F59A0650}"/>
              </a:ext>
            </a:extLst>
          </p:cNvPr>
          <p:cNvSpPr>
            <a:spLocks noGrp="1"/>
          </p:cNvSpPr>
          <p:nvPr>
            <p:ph idx="10"/>
          </p:nvPr>
        </p:nvSpPr>
        <p:spPr>
          <a:xfrm>
            <a:off x="3657600" y="990599"/>
            <a:ext cx="8056880"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A75B249F-C0FD-101E-1014-1D4841225329}"/>
              </a:ext>
            </a:extLst>
          </p:cNvPr>
          <p:cNvSpPr>
            <a:spLocks noGrp="1"/>
          </p:cNvSpPr>
          <p:nvPr>
            <p:ph idx="15"/>
          </p:nvPr>
        </p:nvSpPr>
        <p:spPr>
          <a:xfrm>
            <a:off x="228600" y="990599"/>
            <a:ext cx="3124200" cy="5257801"/>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a:extLst>
              <a:ext uri="{FF2B5EF4-FFF2-40B4-BE49-F238E27FC236}">
                <a16:creationId xmlns:a16="http://schemas.microsoft.com/office/drawing/2014/main" id="{3E188D77-BB65-A9C5-848E-59D8EA47B681}"/>
              </a:ext>
            </a:extLst>
          </p:cNvPr>
          <p:cNvSpPr>
            <a:spLocks noGrp="1"/>
          </p:cNvSpPr>
          <p:nvPr>
            <p:ph type="title"/>
          </p:nvPr>
        </p:nvSpPr>
        <p:spPr bwMode="auto">
          <a:xfrm>
            <a:off x="3657600" y="139936"/>
            <a:ext cx="7924800" cy="62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pic>
        <p:nvPicPr>
          <p:cNvPr id="7" name="Graphic 6">
            <a:extLst>
              <a:ext uri="{FF2B5EF4-FFF2-40B4-BE49-F238E27FC236}">
                <a16:creationId xmlns:a16="http://schemas.microsoft.com/office/drawing/2014/main" id="{DB40A6BF-30EF-834A-A49C-32142849C30B}"/>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4" name="Slide Number Placeholder 5">
            <a:extLst>
              <a:ext uri="{FF2B5EF4-FFF2-40B4-BE49-F238E27FC236}">
                <a16:creationId xmlns:a16="http://schemas.microsoft.com/office/drawing/2014/main" id="{AF2FD064-7166-E724-1A92-AF7D202F9495}"/>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924551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2" name="Flowchart: Off-page Connector 1">
            <a:extLst>
              <a:ext uri="{FF2B5EF4-FFF2-40B4-BE49-F238E27FC236}">
                <a16:creationId xmlns:a16="http://schemas.microsoft.com/office/drawing/2014/main" id="{6FFFC177-B289-1DE7-4C2C-367DAFCDA41B}"/>
              </a:ext>
            </a:extLst>
          </p:cNvPr>
          <p:cNvSpPr/>
          <p:nvPr userDrawn="1"/>
        </p:nvSpPr>
        <p:spPr>
          <a:xfrm>
            <a:off x="106680" y="92265"/>
            <a:ext cx="3398520" cy="6232335"/>
          </a:xfrm>
          <a:prstGeom prst="rect">
            <a:avLst/>
          </a:prstGeom>
          <a:solidFill>
            <a:schemeClr val="bg1">
              <a:lumMod val="95000"/>
            </a:schemeClr>
          </a:solidFill>
          <a:ln w="15875" cap="rnd" cmpd="sng">
            <a:noFill/>
          </a:ln>
          <a:effectLst/>
        </p:spPr>
        <p:style>
          <a:lnRef idx="3">
            <a:schemeClr val="lt1"/>
          </a:lnRef>
          <a:fillRef idx="1">
            <a:schemeClr val="accent2"/>
          </a:fillRef>
          <a:effectRef idx="1">
            <a:schemeClr val="accent2"/>
          </a:effectRef>
          <a:fontRef idx="minor">
            <a:schemeClr val="lt1"/>
          </a:fontRef>
        </p:style>
        <p:txBody>
          <a:bodyPr wrap="square" lIns="182880" rIns="182880" bIns="228600" numCol="1" spcCol="91440" rtlCol="0" anchor="t" anchorCtr="0">
            <a:noAutofit/>
          </a:bodyPr>
          <a:lstStyle/>
          <a:p>
            <a:pPr algn="ctr"/>
            <a:endParaRPr lang="en-US" sz="2400" b="1" dirty="0">
              <a:solidFill>
                <a:schemeClr val="tx1"/>
              </a:solidFill>
            </a:endParaRPr>
          </a:p>
        </p:txBody>
      </p:sp>
      <p:sp>
        <p:nvSpPr>
          <p:cNvPr id="5" name="Content Placeholder 2">
            <a:extLst>
              <a:ext uri="{FF2B5EF4-FFF2-40B4-BE49-F238E27FC236}">
                <a16:creationId xmlns:a16="http://schemas.microsoft.com/office/drawing/2014/main" id="{A9CD9E09-CAEA-CE61-3942-4261F59A0650}"/>
              </a:ext>
            </a:extLst>
          </p:cNvPr>
          <p:cNvSpPr>
            <a:spLocks noGrp="1"/>
          </p:cNvSpPr>
          <p:nvPr>
            <p:ph idx="10"/>
          </p:nvPr>
        </p:nvSpPr>
        <p:spPr>
          <a:xfrm>
            <a:off x="3657600" y="955619"/>
            <a:ext cx="3877937"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A75B249F-C0FD-101E-1014-1D4841225329}"/>
              </a:ext>
            </a:extLst>
          </p:cNvPr>
          <p:cNvSpPr>
            <a:spLocks noGrp="1"/>
          </p:cNvSpPr>
          <p:nvPr>
            <p:ph idx="15"/>
          </p:nvPr>
        </p:nvSpPr>
        <p:spPr>
          <a:xfrm>
            <a:off x="228600" y="990599"/>
            <a:ext cx="3124200" cy="5257801"/>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a:extLst>
              <a:ext uri="{FF2B5EF4-FFF2-40B4-BE49-F238E27FC236}">
                <a16:creationId xmlns:a16="http://schemas.microsoft.com/office/drawing/2014/main" id="{3E188D77-BB65-A9C5-848E-59D8EA47B681}"/>
              </a:ext>
            </a:extLst>
          </p:cNvPr>
          <p:cNvSpPr>
            <a:spLocks noGrp="1"/>
          </p:cNvSpPr>
          <p:nvPr>
            <p:ph type="title"/>
          </p:nvPr>
        </p:nvSpPr>
        <p:spPr bwMode="auto">
          <a:xfrm>
            <a:off x="3657600" y="139936"/>
            <a:ext cx="7924800" cy="62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7" name="Content Placeholder 2">
            <a:extLst>
              <a:ext uri="{FF2B5EF4-FFF2-40B4-BE49-F238E27FC236}">
                <a16:creationId xmlns:a16="http://schemas.microsoft.com/office/drawing/2014/main" id="{AFDF4F0A-F0F8-61CC-BE75-A3F82C66AF59}"/>
              </a:ext>
            </a:extLst>
          </p:cNvPr>
          <p:cNvSpPr>
            <a:spLocks noGrp="1"/>
          </p:cNvSpPr>
          <p:nvPr>
            <p:ph idx="17"/>
          </p:nvPr>
        </p:nvSpPr>
        <p:spPr>
          <a:xfrm>
            <a:off x="7996410" y="955619"/>
            <a:ext cx="3877937"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4" name="Graphic 3">
            <a:extLst>
              <a:ext uri="{FF2B5EF4-FFF2-40B4-BE49-F238E27FC236}">
                <a16:creationId xmlns:a16="http://schemas.microsoft.com/office/drawing/2014/main" id="{BA8DAE45-DE63-B81A-7D20-3BE084E303CC}"/>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8" name="Slide Number Placeholder 5">
            <a:extLst>
              <a:ext uri="{FF2B5EF4-FFF2-40B4-BE49-F238E27FC236}">
                <a16:creationId xmlns:a16="http://schemas.microsoft.com/office/drawing/2014/main" id="{0FB3541F-4AE0-11BF-1371-F5EBE529ADA2}"/>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9262981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BDCBDC-BE1A-2D8B-5700-A293B8840C90}"/>
              </a:ext>
            </a:extLst>
          </p:cNvPr>
          <p:cNvSpPr/>
          <p:nvPr userDrawn="1"/>
        </p:nvSpPr>
        <p:spPr>
          <a:xfrm>
            <a:off x="0" y="685800"/>
            <a:ext cx="3505200" cy="304799"/>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spAutoFit/>
          </a:bodyPr>
          <a:lstStyle/>
          <a:p>
            <a:pPr algn="ctr"/>
            <a:endParaRPr lang="en-US" sz="2400" b="1" dirty="0">
              <a:solidFill>
                <a:schemeClr val="tx1"/>
              </a:solidFill>
            </a:endParaRPr>
          </a:p>
        </p:txBody>
      </p:sp>
      <p:sp>
        <p:nvSpPr>
          <p:cNvPr id="5" name="Content Placeholder 2">
            <a:extLst>
              <a:ext uri="{FF2B5EF4-FFF2-40B4-BE49-F238E27FC236}">
                <a16:creationId xmlns:a16="http://schemas.microsoft.com/office/drawing/2014/main" id="{A9CD9E09-CAEA-CE61-3942-4261F59A0650}"/>
              </a:ext>
            </a:extLst>
          </p:cNvPr>
          <p:cNvSpPr>
            <a:spLocks noGrp="1"/>
          </p:cNvSpPr>
          <p:nvPr>
            <p:ph idx="10"/>
          </p:nvPr>
        </p:nvSpPr>
        <p:spPr>
          <a:xfrm>
            <a:off x="3657600" y="990599"/>
            <a:ext cx="8056880"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A75B249F-C0FD-101E-1014-1D4841225329}"/>
              </a:ext>
            </a:extLst>
          </p:cNvPr>
          <p:cNvSpPr>
            <a:spLocks noGrp="1"/>
          </p:cNvSpPr>
          <p:nvPr>
            <p:ph idx="15"/>
          </p:nvPr>
        </p:nvSpPr>
        <p:spPr>
          <a:xfrm>
            <a:off x="228600" y="990599"/>
            <a:ext cx="3124200" cy="5257801"/>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Placeholder 1">
            <a:extLst>
              <a:ext uri="{FF2B5EF4-FFF2-40B4-BE49-F238E27FC236}">
                <a16:creationId xmlns:a16="http://schemas.microsoft.com/office/drawing/2014/main" id="{3E188D77-BB65-A9C5-848E-59D8EA47B681}"/>
              </a:ext>
            </a:extLst>
          </p:cNvPr>
          <p:cNvSpPr>
            <a:spLocks noGrp="1"/>
          </p:cNvSpPr>
          <p:nvPr>
            <p:ph type="title"/>
          </p:nvPr>
        </p:nvSpPr>
        <p:spPr bwMode="auto">
          <a:xfrm>
            <a:off x="3657600" y="139936"/>
            <a:ext cx="7924800" cy="62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1" name="Text Placeholder 10">
            <a:extLst>
              <a:ext uri="{FF2B5EF4-FFF2-40B4-BE49-F238E27FC236}">
                <a16:creationId xmlns:a16="http://schemas.microsoft.com/office/drawing/2014/main" id="{D1ACF62E-D856-3C95-8918-5302C7B22E8D}"/>
              </a:ext>
            </a:extLst>
          </p:cNvPr>
          <p:cNvSpPr>
            <a:spLocks noGrp="1"/>
          </p:cNvSpPr>
          <p:nvPr>
            <p:ph type="body" sz="quarter" idx="16"/>
          </p:nvPr>
        </p:nvSpPr>
        <p:spPr>
          <a:xfrm>
            <a:off x="228600" y="139700"/>
            <a:ext cx="3124200" cy="622300"/>
          </a:xfrm>
          <a:prstGeom prst="homePlate">
            <a:avLst/>
          </a:prstGeom>
          <a:solidFill>
            <a:schemeClr val="tx2"/>
          </a:solidFill>
        </p:spPr>
        <p:txBody>
          <a:bodyPr anchor="ctr">
            <a:noAutofit/>
          </a:bodyPr>
          <a:lstStyle>
            <a:lvl1pPr marL="0" indent="0">
              <a:buNone/>
              <a:defRPr sz="2000">
                <a:solidFill>
                  <a:schemeClr val="bg1"/>
                </a:solidFill>
              </a:defRPr>
            </a:lvl1pPr>
          </a:lstStyle>
          <a:p>
            <a:pPr lvl="0"/>
            <a:r>
              <a:rPr lang="en-US"/>
              <a:t>Click to edit Master text styles</a:t>
            </a:r>
          </a:p>
        </p:txBody>
      </p:sp>
      <p:sp>
        <p:nvSpPr>
          <p:cNvPr id="7" name="Slide Number Placeholder 5">
            <a:extLst>
              <a:ext uri="{FF2B5EF4-FFF2-40B4-BE49-F238E27FC236}">
                <a16:creationId xmlns:a16="http://schemas.microsoft.com/office/drawing/2014/main" id="{0B2F1FFA-BC12-6509-E885-50A7881EF38F}"/>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18748493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7E10B1-E3F1-C465-C3F5-F2B9FBE60DD3}"/>
              </a:ext>
            </a:extLst>
          </p:cNvPr>
          <p:cNvSpPr/>
          <p:nvPr userDrawn="1"/>
        </p:nvSpPr>
        <p:spPr>
          <a:xfrm>
            <a:off x="229579" y="452761"/>
            <a:ext cx="3108960" cy="5795639"/>
          </a:xfrm>
          <a:prstGeom prst="rect">
            <a:avLst/>
          </a:prstGeom>
          <a:solidFill>
            <a:srgbClr val="E2F9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A9CD9E09-CAEA-CE61-3942-4261F59A0650}"/>
              </a:ext>
            </a:extLst>
          </p:cNvPr>
          <p:cNvSpPr>
            <a:spLocks noGrp="1"/>
          </p:cNvSpPr>
          <p:nvPr>
            <p:ph idx="10"/>
          </p:nvPr>
        </p:nvSpPr>
        <p:spPr>
          <a:xfrm>
            <a:off x="3657600" y="990599"/>
            <a:ext cx="8056880"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A75B249F-C0FD-101E-1014-1D4841225329}"/>
              </a:ext>
            </a:extLst>
          </p:cNvPr>
          <p:cNvSpPr>
            <a:spLocks noGrp="1"/>
          </p:cNvSpPr>
          <p:nvPr>
            <p:ph idx="15"/>
          </p:nvPr>
        </p:nvSpPr>
        <p:spPr>
          <a:xfrm>
            <a:off x="221959" y="990599"/>
            <a:ext cx="3124200" cy="5257801"/>
          </a:xfrm>
          <a:prstGeom prst="rect">
            <a:avLst/>
          </a:prstGeom>
        </p:spPr>
        <p:txBody>
          <a:bodyPr anchor="t">
            <a:normAutofit/>
          </a:bodyPr>
          <a:lstStyle>
            <a:lvl1pPr algn="ctr">
              <a:buNone/>
              <a:defRPr sz="2400">
                <a:latin typeface="Segoe UI Semilight" panose="020B0402040204020203" pitchFamily="34" charset="0"/>
                <a:cs typeface="Segoe UI Semilight" panose="020B0402040204020203" pitchFamily="34" charset="0"/>
              </a:defRPr>
            </a:lvl1pPr>
            <a:lvl2pPr algn="ctr">
              <a:buClr>
                <a:schemeClr val="accent1"/>
              </a:buClr>
              <a:buNone/>
              <a:defRPr sz="2200"/>
            </a:lvl2pPr>
            <a:lvl3pPr algn="ctr">
              <a:buClr>
                <a:schemeClr val="accent1"/>
              </a:buClr>
              <a:buNone/>
              <a:defRPr/>
            </a:lvl3pPr>
            <a:lvl4pPr algn="ctr">
              <a:buClr>
                <a:schemeClr val="accent1"/>
              </a:buClr>
              <a:buNone/>
              <a:defRPr/>
            </a:lvl4pPr>
            <a:lvl5pPr algn="ctr">
              <a:buClr>
                <a:schemeClr val="accent1"/>
              </a:buClr>
              <a:buNone/>
              <a:defRPr/>
            </a:lvl5pPr>
          </a:lstStyle>
          <a:p>
            <a:pPr lvl="0"/>
            <a:r>
              <a:rPr lang="en-US"/>
              <a:t>Click to edit Master text styles</a:t>
            </a:r>
          </a:p>
        </p:txBody>
      </p:sp>
      <p:sp>
        <p:nvSpPr>
          <p:cNvPr id="6" name="Title Placeholder 1">
            <a:extLst>
              <a:ext uri="{FF2B5EF4-FFF2-40B4-BE49-F238E27FC236}">
                <a16:creationId xmlns:a16="http://schemas.microsoft.com/office/drawing/2014/main" id="{3E188D77-BB65-A9C5-848E-59D8EA47B681}"/>
              </a:ext>
            </a:extLst>
          </p:cNvPr>
          <p:cNvSpPr>
            <a:spLocks noGrp="1"/>
          </p:cNvSpPr>
          <p:nvPr>
            <p:ph type="title"/>
          </p:nvPr>
        </p:nvSpPr>
        <p:spPr bwMode="auto">
          <a:xfrm>
            <a:off x="3657600" y="139936"/>
            <a:ext cx="7924800" cy="62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1" name="Text Placeholder 10">
            <a:extLst>
              <a:ext uri="{FF2B5EF4-FFF2-40B4-BE49-F238E27FC236}">
                <a16:creationId xmlns:a16="http://schemas.microsoft.com/office/drawing/2014/main" id="{D1ACF62E-D856-3C95-8918-5302C7B22E8D}"/>
              </a:ext>
            </a:extLst>
          </p:cNvPr>
          <p:cNvSpPr>
            <a:spLocks noGrp="1"/>
          </p:cNvSpPr>
          <p:nvPr>
            <p:ph type="body" sz="quarter" idx="16"/>
          </p:nvPr>
        </p:nvSpPr>
        <p:spPr>
          <a:xfrm rot="5400000">
            <a:off x="1350245" y="-1006839"/>
            <a:ext cx="867628" cy="3127248"/>
          </a:xfrm>
          <a:prstGeom prst="homePlate">
            <a:avLst/>
          </a:prstGeom>
          <a:solidFill>
            <a:schemeClr val="tx2"/>
          </a:solidFill>
        </p:spPr>
        <p:txBody>
          <a:bodyPr vert="vert270" anchor="ctr">
            <a:noAutofit/>
          </a:bodyPr>
          <a:lstStyle>
            <a:lvl1pPr marL="0" indent="0" algn="ctr">
              <a:buNone/>
              <a:defRPr sz="2000">
                <a:solidFill>
                  <a:schemeClr val="bg1"/>
                </a:solidFill>
              </a:defRPr>
            </a:lvl1pPr>
          </a:lstStyle>
          <a:p>
            <a:pPr lvl="0"/>
            <a:r>
              <a:rPr lang="en-US"/>
              <a:t>Click to edit Master text styles</a:t>
            </a:r>
          </a:p>
        </p:txBody>
      </p:sp>
      <p:sp>
        <p:nvSpPr>
          <p:cNvPr id="7" name="Slide Number Placeholder 5">
            <a:extLst>
              <a:ext uri="{FF2B5EF4-FFF2-40B4-BE49-F238E27FC236}">
                <a16:creationId xmlns:a16="http://schemas.microsoft.com/office/drawing/2014/main" id="{0B2F1FFA-BC12-6509-E885-50A7881EF38F}"/>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42115756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A7E10B1-E3F1-C465-C3F5-F2B9FBE60DD3}"/>
              </a:ext>
            </a:extLst>
          </p:cNvPr>
          <p:cNvSpPr/>
          <p:nvPr userDrawn="1"/>
        </p:nvSpPr>
        <p:spPr>
          <a:xfrm>
            <a:off x="229579" y="452761"/>
            <a:ext cx="3108960" cy="5795639"/>
          </a:xfrm>
          <a:prstGeom prst="rect">
            <a:avLst/>
          </a:prstGeom>
          <a:solidFill>
            <a:srgbClr val="E2F9FA"/>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Content Placeholder 2">
            <a:extLst>
              <a:ext uri="{FF2B5EF4-FFF2-40B4-BE49-F238E27FC236}">
                <a16:creationId xmlns:a16="http://schemas.microsoft.com/office/drawing/2014/main" id="{A9CD9E09-CAEA-CE61-3942-4261F59A0650}"/>
              </a:ext>
            </a:extLst>
          </p:cNvPr>
          <p:cNvSpPr>
            <a:spLocks noGrp="1"/>
          </p:cNvSpPr>
          <p:nvPr>
            <p:ph idx="10"/>
          </p:nvPr>
        </p:nvSpPr>
        <p:spPr>
          <a:xfrm>
            <a:off x="3657600" y="990599"/>
            <a:ext cx="3986074"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Content Placeholder 2">
            <a:extLst>
              <a:ext uri="{FF2B5EF4-FFF2-40B4-BE49-F238E27FC236}">
                <a16:creationId xmlns:a16="http://schemas.microsoft.com/office/drawing/2014/main" id="{A75B249F-C0FD-101E-1014-1D4841225329}"/>
              </a:ext>
            </a:extLst>
          </p:cNvPr>
          <p:cNvSpPr>
            <a:spLocks noGrp="1"/>
          </p:cNvSpPr>
          <p:nvPr>
            <p:ph idx="15"/>
          </p:nvPr>
        </p:nvSpPr>
        <p:spPr>
          <a:xfrm>
            <a:off x="221959" y="990599"/>
            <a:ext cx="3124200" cy="5257801"/>
          </a:xfrm>
          <a:prstGeom prst="rect">
            <a:avLst/>
          </a:prstGeom>
        </p:spPr>
        <p:txBody>
          <a:bodyPr anchor="t">
            <a:normAutofit/>
          </a:bodyPr>
          <a:lstStyle>
            <a:lvl1pPr algn="ctr">
              <a:buNone/>
              <a:defRPr sz="2400">
                <a:latin typeface="Segoe UI Semilight" panose="020B0402040204020203" pitchFamily="34" charset="0"/>
                <a:cs typeface="Segoe UI Semilight" panose="020B0402040204020203" pitchFamily="34" charset="0"/>
              </a:defRPr>
            </a:lvl1pPr>
            <a:lvl2pPr algn="ctr">
              <a:buClr>
                <a:schemeClr val="accent1"/>
              </a:buClr>
              <a:buNone/>
              <a:defRPr sz="2200"/>
            </a:lvl2pPr>
            <a:lvl3pPr algn="ctr">
              <a:buClr>
                <a:schemeClr val="accent1"/>
              </a:buClr>
              <a:buNone/>
              <a:defRPr/>
            </a:lvl3pPr>
            <a:lvl4pPr algn="ctr">
              <a:buClr>
                <a:schemeClr val="accent1"/>
              </a:buClr>
              <a:buNone/>
              <a:defRPr/>
            </a:lvl4pPr>
            <a:lvl5pPr algn="ctr">
              <a:buClr>
                <a:schemeClr val="accent1"/>
              </a:buClr>
              <a:buNone/>
              <a:defRPr/>
            </a:lvl5pPr>
          </a:lstStyle>
          <a:p>
            <a:pPr lvl="0"/>
            <a:r>
              <a:rPr lang="en-US"/>
              <a:t>Click to edit Master text styles</a:t>
            </a:r>
          </a:p>
        </p:txBody>
      </p:sp>
      <p:sp>
        <p:nvSpPr>
          <p:cNvPr id="6" name="Title Placeholder 1">
            <a:extLst>
              <a:ext uri="{FF2B5EF4-FFF2-40B4-BE49-F238E27FC236}">
                <a16:creationId xmlns:a16="http://schemas.microsoft.com/office/drawing/2014/main" id="{3E188D77-BB65-A9C5-848E-59D8EA47B681}"/>
              </a:ext>
            </a:extLst>
          </p:cNvPr>
          <p:cNvSpPr>
            <a:spLocks noGrp="1"/>
          </p:cNvSpPr>
          <p:nvPr>
            <p:ph type="title"/>
          </p:nvPr>
        </p:nvSpPr>
        <p:spPr bwMode="auto">
          <a:xfrm>
            <a:off x="3657600" y="139936"/>
            <a:ext cx="7924800" cy="622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endParaRPr lang="en-US" altLang="en-US" dirty="0"/>
          </a:p>
        </p:txBody>
      </p:sp>
      <p:sp>
        <p:nvSpPr>
          <p:cNvPr id="11" name="Text Placeholder 10">
            <a:extLst>
              <a:ext uri="{FF2B5EF4-FFF2-40B4-BE49-F238E27FC236}">
                <a16:creationId xmlns:a16="http://schemas.microsoft.com/office/drawing/2014/main" id="{D1ACF62E-D856-3C95-8918-5302C7B22E8D}"/>
              </a:ext>
            </a:extLst>
          </p:cNvPr>
          <p:cNvSpPr>
            <a:spLocks noGrp="1"/>
          </p:cNvSpPr>
          <p:nvPr>
            <p:ph type="body" sz="quarter" idx="16"/>
          </p:nvPr>
        </p:nvSpPr>
        <p:spPr>
          <a:xfrm rot="5400000">
            <a:off x="1350245" y="-1006839"/>
            <a:ext cx="867628" cy="3127248"/>
          </a:xfrm>
          <a:prstGeom prst="homePlate">
            <a:avLst/>
          </a:prstGeom>
          <a:solidFill>
            <a:schemeClr val="tx2"/>
          </a:solidFill>
        </p:spPr>
        <p:txBody>
          <a:bodyPr vert="vert270" anchor="ctr">
            <a:noAutofit/>
          </a:bodyPr>
          <a:lstStyle>
            <a:lvl1pPr marL="0" indent="0" algn="ctr">
              <a:buNone/>
              <a:defRPr sz="2000">
                <a:solidFill>
                  <a:schemeClr val="bg1"/>
                </a:solidFill>
              </a:defRPr>
            </a:lvl1pPr>
          </a:lstStyle>
          <a:p>
            <a:pPr lvl="0"/>
            <a:r>
              <a:rPr lang="en-US"/>
              <a:t>Click to edit Master text styles</a:t>
            </a:r>
          </a:p>
        </p:txBody>
      </p:sp>
      <p:sp>
        <p:nvSpPr>
          <p:cNvPr id="7" name="Slide Number Placeholder 5">
            <a:extLst>
              <a:ext uri="{FF2B5EF4-FFF2-40B4-BE49-F238E27FC236}">
                <a16:creationId xmlns:a16="http://schemas.microsoft.com/office/drawing/2014/main" id="{0B2F1FFA-BC12-6509-E885-50A7881EF38F}"/>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
        <p:nvSpPr>
          <p:cNvPr id="4" name="Content Placeholder 2">
            <a:extLst>
              <a:ext uri="{FF2B5EF4-FFF2-40B4-BE49-F238E27FC236}">
                <a16:creationId xmlns:a16="http://schemas.microsoft.com/office/drawing/2014/main" id="{45DCF62C-18C5-9F59-656C-65A8EE4C3EFB}"/>
              </a:ext>
            </a:extLst>
          </p:cNvPr>
          <p:cNvSpPr>
            <a:spLocks noGrp="1"/>
          </p:cNvSpPr>
          <p:nvPr>
            <p:ph idx="17"/>
          </p:nvPr>
        </p:nvSpPr>
        <p:spPr>
          <a:xfrm>
            <a:off x="7990607" y="990599"/>
            <a:ext cx="3986074" cy="5317935"/>
          </a:xfrm>
          <a:prstGeom prst="rect">
            <a:avLst/>
          </a:prstGeom>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133556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28700" y="262688"/>
            <a:ext cx="10591800" cy="558574"/>
          </a:xfrm>
        </p:spPr>
        <p:txBody>
          <a:bodyPr>
            <a:noAutofit/>
          </a:bodyPr>
          <a:lstStyle>
            <a:lvl1pPr>
              <a:defRPr sz="4000"/>
            </a:lvl1pPr>
          </a:lstStyle>
          <a:p>
            <a:r>
              <a:rPr lang="en-US"/>
              <a:t>Click to edit Master title style</a:t>
            </a:r>
            <a:endParaRPr lang="en-US" dirty="0"/>
          </a:p>
        </p:txBody>
      </p:sp>
      <p:sp>
        <p:nvSpPr>
          <p:cNvPr id="3" name="Content Placeholder 2"/>
          <p:cNvSpPr>
            <a:spLocks noGrp="1"/>
          </p:cNvSpPr>
          <p:nvPr>
            <p:ph idx="1"/>
          </p:nvPr>
        </p:nvSpPr>
        <p:spPr>
          <a:xfrm>
            <a:off x="1028700" y="940278"/>
            <a:ext cx="10591800" cy="5365271"/>
          </a:xfrm>
          <a:prstGeom prst="rect">
            <a:avLst/>
          </a:prstGeom>
        </p:spPr>
        <p:txBody>
          <a:bodyPr>
            <a:normAutofit/>
          </a:bodyPr>
          <a:lstStyle>
            <a:lvl1pPr>
              <a:defRPr>
                <a:latin typeface="+mn-lt"/>
              </a:defRPr>
            </a:lvl1pPr>
            <a:lvl2pPr>
              <a:defRPr sz="2200">
                <a:latin typeface="+mn-lt"/>
              </a:defRPr>
            </a:lvl2pPr>
            <a:lvl3pPr>
              <a:defRPr sz="2000">
                <a:latin typeface="+mn-lt"/>
              </a:defRPr>
            </a:lvl3pPr>
            <a:lvl4pPr>
              <a:defRPr sz="1800">
                <a:latin typeface="+mn-lt"/>
              </a:defRPr>
            </a:lvl4pPr>
            <a:lvl5pPr>
              <a:defRPr sz="1600">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Graphic 4">
            <a:extLst>
              <a:ext uri="{FF2B5EF4-FFF2-40B4-BE49-F238E27FC236}">
                <a16:creationId xmlns:a16="http://schemas.microsoft.com/office/drawing/2014/main" id="{3CA6AB99-50A2-A08B-1EFD-2BA31E3992E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4" name="Slide Number Placeholder 5">
            <a:extLst>
              <a:ext uri="{FF2B5EF4-FFF2-40B4-BE49-F238E27FC236}">
                <a16:creationId xmlns:a16="http://schemas.microsoft.com/office/drawing/2014/main" id="{CB8C106D-EF6B-37A4-722E-6E71562088F6}"/>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3956671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grpSp>
        <p:nvGrpSpPr>
          <p:cNvPr id="18" name="Group 3">
            <a:extLst>
              <a:ext uri="{FF2B5EF4-FFF2-40B4-BE49-F238E27FC236}">
                <a16:creationId xmlns:a16="http://schemas.microsoft.com/office/drawing/2014/main" id="{1A51E185-AAA2-67E6-25D0-B452C7881EA9}"/>
              </a:ext>
            </a:extLst>
          </p:cNvPr>
          <p:cNvGrpSpPr/>
          <p:nvPr userDrawn="1"/>
        </p:nvGrpSpPr>
        <p:grpSpPr>
          <a:xfrm rot="-5400000">
            <a:off x="4623333" y="-710320"/>
            <a:ext cx="7132320" cy="8005009"/>
            <a:chOff x="0" y="0"/>
            <a:chExt cx="6350000" cy="6339840"/>
          </a:xfrm>
          <a:solidFill>
            <a:schemeClr val="accent1"/>
          </a:solidFill>
        </p:grpSpPr>
        <p:sp>
          <p:nvSpPr>
            <p:cNvPr id="19" name="Freeform 4">
              <a:extLst>
                <a:ext uri="{FF2B5EF4-FFF2-40B4-BE49-F238E27FC236}">
                  <a16:creationId xmlns:a16="http://schemas.microsoft.com/office/drawing/2014/main" id="{DF6C9663-ACAC-C9F3-BE8E-6C0BB3D47DF7}"/>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grpFill/>
          </p:spPr>
          <p:txBody>
            <a:bodyPr/>
            <a:lstStyle/>
            <a:p>
              <a:endParaRPr lang="en-US" dirty="0"/>
            </a:p>
          </p:txBody>
        </p:sp>
      </p:grpSp>
      <p:grpSp>
        <p:nvGrpSpPr>
          <p:cNvPr id="5" name="Group 3">
            <a:extLst>
              <a:ext uri="{FF2B5EF4-FFF2-40B4-BE49-F238E27FC236}">
                <a16:creationId xmlns:a16="http://schemas.microsoft.com/office/drawing/2014/main" id="{C8FC16E8-9130-F57E-FC65-B3F2A800D458}"/>
              </a:ext>
            </a:extLst>
          </p:cNvPr>
          <p:cNvGrpSpPr/>
          <p:nvPr userDrawn="1"/>
        </p:nvGrpSpPr>
        <p:grpSpPr>
          <a:xfrm rot="-5400000">
            <a:off x="4942489" y="-391509"/>
            <a:ext cx="6857999" cy="7641020"/>
            <a:chOff x="0" y="0"/>
            <a:chExt cx="6350000" cy="6339840"/>
          </a:xfrm>
        </p:grpSpPr>
        <p:sp>
          <p:nvSpPr>
            <p:cNvPr id="6" name="Freeform 4">
              <a:extLst>
                <a:ext uri="{FF2B5EF4-FFF2-40B4-BE49-F238E27FC236}">
                  <a16:creationId xmlns:a16="http://schemas.microsoft.com/office/drawing/2014/main" id="{96ACA0DA-F50A-633A-70FF-4BABF56F035C}"/>
                </a:ext>
              </a:extLst>
            </p:cNvPr>
            <p:cNvSpPr/>
            <p:nvPr/>
          </p:nvSpPr>
          <p:spPr>
            <a:xfrm>
              <a:off x="0" y="0"/>
              <a:ext cx="6350000" cy="6339840"/>
            </a:xfrm>
            <a:custGeom>
              <a:avLst/>
              <a:gdLst/>
              <a:ahLst/>
              <a:cxnLst/>
              <a:rect l="l" t="t" r="r" b="b"/>
              <a:pathLst>
                <a:path w="6350000" h="6339840">
                  <a:moveTo>
                    <a:pt x="6350000" y="6339840"/>
                  </a:moveTo>
                  <a:lnTo>
                    <a:pt x="0" y="6339840"/>
                  </a:lnTo>
                  <a:lnTo>
                    <a:pt x="0" y="0"/>
                  </a:lnTo>
                  <a:lnTo>
                    <a:pt x="6350000" y="6339840"/>
                  </a:lnTo>
                  <a:close/>
                </a:path>
              </a:pathLst>
            </a:custGeom>
            <a:solidFill>
              <a:srgbClr val="0B082C"/>
            </a:solidFill>
          </p:spPr>
          <p:txBody>
            <a:bodyPr/>
            <a:lstStyle/>
            <a:p>
              <a:endParaRPr lang="en-US" dirty="0"/>
            </a:p>
          </p:txBody>
        </p:sp>
      </p:grpSp>
      <p:grpSp>
        <p:nvGrpSpPr>
          <p:cNvPr id="8" name="Group 5">
            <a:extLst>
              <a:ext uri="{FF2B5EF4-FFF2-40B4-BE49-F238E27FC236}">
                <a16:creationId xmlns:a16="http://schemas.microsoft.com/office/drawing/2014/main" id="{C00C2629-65A8-3269-C298-E753E2DB7019}"/>
              </a:ext>
            </a:extLst>
          </p:cNvPr>
          <p:cNvGrpSpPr/>
          <p:nvPr userDrawn="1"/>
        </p:nvGrpSpPr>
        <p:grpSpPr>
          <a:xfrm>
            <a:off x="6682248" y="1151018"/>
            <a:ext cx="5014325" cy="5014325"/>
            <a:chOff x="0" y="0"/>
            <a:chExt cx="6350000" cy="6350000"/>
          </a:xfrm>
        </p:grpSpPr>
        <p:sp>
          <p:nvSpPr>
            <p:cNvPr id="11" name="Freeform 6">
              <a:extLst>
                <a:ext uri="{FF2B5EF4-FFF2-40B4-BE49-F238E27FC236}">
                  <a16:creationId xmlns:a16="http://schemas.microsoft.com/office/drawing/2014/main" id="{8827D946-5C11-1A37-8C88-FDECB4E955C7}"/>
                </a:ext>
              </a:extLst>
            </p:cNvPr>
            <p:cNvSpPr/>
            <p:nvPr/>
          </p:nvSpPr>
          <p:spPr>
            <a:xfrm>
              <a:off x="0" y="0"/>
              <a:ext cx="6350000" cy="6350000"/>
            </a:xfrm>
            <a:custGeom>
              <a:avLst/>
              <a:gdLst/>
              <a:ahLst/>
              <a:cxnLst/>
              <a:rect l="l" t="t" r="r" b="b"/>
              <a:pathLst>
                <a:path w="6350000" h="6350000">
                  <a:moveTo>
                    <a:pt x="3175000" y="0"/>
                  </a:moveTo>
                  <a:cubicBezTo>
                    <a:pt x="1421496" y="0"/>
                    <a:pt x="0" y="1421496"/>
                    <a:pt x="0" y="3175000"/>
                  </a:cubicBezTo>
                  <a:cubicBezTo>
                    <a:pt x="0" y="4928504"/>
                    <a:pt x="1421496" y="6350000"/>
                    <a:pt x="3175000" y="6350000"/>
                  </a:cubicBezTo>
                  <a:cubicBezTo>
                    <a:pt x="4928504" y="6350000"/>
                    <a:pt x="6350000" y="4928504"/>
                    <a:pt x="6350000" y="3175000"/>
                  </a:cubicBezTo>
                  <a:cubicBezTo>
                    <a:pt x="6350000" y="1421496"/>
                    <a:pt x="4928504" y="0"/>
                    <a:pt x="3175000" y="0"/>
                  </a:cubicBezTo>
                  <a:close/>
                </a:path>
              </a:pathLst>
            </a:custGeom>
            <a:solidFill>
              <a:srgbClr val="FFFFFF">
                <a:alpha val="69804"/>
              </a:srgbClr>
            </a:solidFill>
          </p:spPr>
          <p:txBody>
            <a:bodyPr/>
            <a:lstStyle/>
            <a:p>
              <a:endParaRPr lang="en-US" dirty="0"/>
            </a:p>
          </p:txBody>
        </p:sp>
      </p:grpSp>
      <p:sp>
        <p:nvSpPr>
          <p:cNvPr id="10" name="Freeform 8" descr="Question mark boxes">
            <a:extLst>
              <a:ext uri="{FF2B5EF4-FFF2-40B4-BE49-F238E27FC236}">
                <a16:creationId xmlns:a16="http://schemas.microsoft.com/office/drawing/2014/main" id="{48CE401D-314A-A0FF-498E-10D437131830}"/>
              </a:ext>
            </a:extLst>
          </p:cNvPr>
          <p:cNvSpPr/>
          <p:nvPr/>
        </p:nvSpPr>
        <p:spPr>
          <a:xfrm rot="2700000">
            <a:off x="6901808" y="1370587"/>
            <a:ext cx="4575206" cy="4575186"/>
          </a:xfrm>
          <a:custGeom>
            <a:avLst/>
            <a:gdLst/>
            <a:ahLst/>
            <a:cxnLst/>
            <a:rect l="l" t="t" r="r" b="b"/>
            <a:pathLst>
              <a:path w="6350000" h="6349974">
                <a:moveTo>
                  <a:pt x="6350000" y="3175025"/>
                </a:moveTo>
                <a:cubicBezTo>
                  <a:pt x="6350000" y="4928451"/>
                  <a:pt x="4928476" y="6349974"/>
                  <a:pt x="3175000" y="6349974"/>
                </a:cubicBezTo>
                <a:cubicBezTo>
                  <a:pt x="1421498" y="6349974"/>
                  <a:pt x="0" y="4928451"/>
                  <a:pt x="0" y="3175025"/>
                </a:cubicBezTo>
                <a:cubicBezTo>
                  <a:pt x="0" y="1421511"/>
                  <a:pt x="1421498" y="0"/>
                  <a:pt x="3175000" y="0"/>
                </a:cubicBezTo>
                <a:cubicBezTo>
                  <a:pt x="4928501" y="0"/>
                  <a:pt x="6350000" y="1421511"/>
                  <a:pt x="6350000" y="3175025"/>
                </a:cubicBezTo>
                <a:close/>
              </a:path>
            </a:pathLst>
          </a:custGeom>
          <a:blipFill>
            <a:blip r:embed="rId2" cstate="print">
              <a:extLst>
                <a:ext uri="{28A0092B-C50C-407E-A947-70E740481C1C}">
                  <a14:useLocalDpi xmlns:a14="http://schemas.microsoft.com/office/drawing/2010/main"/>
                </a:ext>
              </a:extLst>
            </a:blip>
            <a:stretch>
              <a:fillRect/>
            </a:stretch>
          </a:blipFill>
        </p:spPr>
        <p:txBody>
          <a:bodyPr/>
          <a:lstStyle/>
          <a:p>
            <a:endParaRPr lang="en-US" dirty="0"/>
          </a:p>
        </p:txBody>
      </p:sp>
      <p:sp>
        <p:nvSpPr>
          <p:cNvPr id="15" name="Shape 62" title="Decorative">
            <a:extLst>
              <a:ext uri="{FF2B5EF4-FFF2-40B4-BE49-F238E27FC236}">
                <a16:creationId xmlns:a16="http://schemas.microsoft.com/office/drawing/2014/main" id="{E48970CA-350D-AB50-8AED-1AF84C60FA61}"/>
              </a:ext>
            </a:extLst>
          </p:cNvPr>
          <p:cNvSpPr/>
          <p:nvPr userDrawn="1"/>
        </p:nvSpPr>
        <p:spPr>
          <a:xfrm rot="16200000" flipH="1" flipV="1">
            <a:off x="3610514" y="482085"/>
            <a:ext cx="7501" cy="5408791"/>
          </a:xfrm>
          <a:prstGeom prst="line">
            <a:avLst/>
          </a:prstGeom>
          <a:ln w="76200">
            <a:solidFill>
              <a:schemeClr val="accent1"/>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400" dirty="0">
              <a:latin typeface="Segoe UI" panose="020B0502040204020203" pitchFamily="34" charset="0"/>
              <a:cs typeface="Segoe UI" panose="020B0502040204020203" pitchFamily="34" charset="0"/>
            </a:endParaRPr>
          </a:p>
        </p:txBody>
      </p:sp>
      <p:sp>
        <p:nvSpPr>
          <p:cNvPr id="16" name="Text Placeholder 2">
            <a:extLst>
              <a:ext uri="{FF2B5EF4-FFF2-40B4-BE49-F238E27FC236}">
                <a16:creationId xmlns:a16="http://schemas.microsoft.com/office/drawing/2014/main" id="{09707829-E2DB-6860-2CC2-AE5F5EC6D8E7}"/>
              </a:ext>
            </a:extLst>
          </p:cNvPr>
          <p:cNvSpPr>
            <a:spLocks noGrp="1"/>
          </p:cNvSpPr>
          <p:nvPr userDrawn="1">
            <p:ph type="body" idx="1"/>
          </p:nvPr>
        </p:nvSpPr>
        <p:spPr>
          <a:xfrm>
            <a:off x="915732" y="3318230"/>
            <a:ext cx="5402526" cy="616909"/>
          </a:xfrm>
        </p:spPr>
        <p:txBody>
          <a:bodyPr lIns="91440" rIns="91440" anchor="ctr">
            <a:normAutofit/>
          </a:bodyPr>
          <a:lstStyle>
            <a:lvl1pPr marL="0" indent="0">
              <a:lnSpc>
                <a:spcPct val="100000"/>
              </a:lnSpc>
              <a:spcBef>
                <a:spcPts val="0"/>
              </a:spcBef>
              <a:buNone/>
              <a:defRPr sz="1600" cap="none" baseline="0">
                <a:solidFill>
                  <a:schemeClr val="bg2">
                    <a:lumMod val="25000"/>
                  </a:schemeClr>
                </a:solidFill>
                <a:latin typeface="Segoe UI" panose="020B0502040204020203" pitchFamily="34" charset="0"/>
                <a:cs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0" name="Text Placeholder 2">
            <a:extLst>
              <a:ext uri="{FF2B5EF4-FFF2-40B4-BE49-F238E27FC236}">
                <a16:creationId xmlns:a16="http://schemas.microsoft.com/office/drawing/2014/main" id="{C19B4379-9F93-5060-73DD-37716A9DE89D}"/>
              </a:ext>
            </a:extLst>
          </p:cNvPr>
          <p:cNvSpPr>
            <a:spLocks noGrp="1"/>
          </p:cNvSpPr>
          <p:nvPr userDrawn="1">
            <p:ph type="body" idx="10"/>
          </p:nvPr>
        </p:nvSpPr>
        <p:spPr>
          <a:xfrm>
            <a:off x="915732" y="4076701"/>
            <a:ext cx="5402526" cy="616909"/>
          </a:xfrm>
        </p:spPr>
        <p:txBody>
          <a:bodyPr lIns="91440" rIns="91440" anchor="ctr">
            <a:normAutofit/>
          </a:bodyPr>
          <a:lstStyle>
            <a:lvl1pPr marL="0" indent="0">
              <a:lnSpc>
                <a:spcPct val="100000"/>
              </a:lnSpc>
              <a:spcBef>
                <a:spcPts val="0"/>
              </a:spcBef>
              <a:buNone/>
              <a:defRPr sz="2000" cap="none" baseline="0">
                <a:solidFill>
                  <a:schemeClr val="tx2"/>
                </a:solidFill>
                <a:latin typeface="Segoe UI" panose="020B0502040204020203" pitchFamily="34" charset="0"/>
                <a:cs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21" name="Shape 62" title="Decorative">
            <a:extLst>
              <a:ext uri="{FF2B5EF4-FFF2-40B4-BE49-F238E27FC236}">
                <a16:creationId xmlns:a16="http://schemas.microsoft.com/office/drawing/2014/main" id="{91C4D073-93B1-7064-CD66-A7417D7CCA21}"/>
              </a:ext>
            </a:extLst>
          </p:cNvPr>
          <p:cNvSpPr/>
          <p:nvPr userDrawn="1"/>
        </p:nvSpPr>
        <p:spPr>
          <a:xfrm rot="16200000" flipH="1" flipV="1">
            <a:off x="3629564" y="1310760"/>
            <a:ext cx="7501" cy="5408791"/>
          </a:xfrm>
          <a:prstGeom prst="line">
            <a:avLst/>
          </a:prstGeom>
          <a:ln w="12700">
            <a:solidFill>
              <a:schemeClr val="accent1">
                <a:lumMod val="20000"/>
                <a:lumOff val="80000"/>
              </a:schemeClr>
            </a:solidFill>
            <a:miter lim="400000"/>
          </a:ln>
        </p:spPr>
        <p:txBody>
          <a:bodyPr lIns="19050" tIns="19050" rIns="19050" bIns="19050" anchor="ctr"/>
          <a:lstStyle/>
          <a:p>
            <a:pPr algn="ctr">
              <a:defRPr sz="3000">
                <a:solidFill>
                  <a:srgbClr val="000000"/>
                </a:solidFill>
                <a:latin typeface="Helvetica Light"/>
                <a:ea typeface="Helvetica Light"/>
                <a:cs typeface="Helvetica Light"/>
                <a:sym typeface="Helvetica Light"/>
              </a:defRPr>
            </a:pPr>
            <a:endParaRPr sz="1400" dirty="0">
              <a:latin typeface="Segoe UI" panose="020B0502040204020203" pitchFamily="34" charset="0"/>
              <a:cs typeface="Segoe UI" panose="020B0502040204020203" pitchFamily="34" charset="0"/>
            </a:endParaRPr>
          </a:p>
        </p:txBody>
      </p:sp>
      <p:sp>
        <p:nvSpPr>
          <p:cNvPr id="2" name="TextBox 1">
            <a:extLst>
              <a:ext uri="{FF2B5EF4-FFF2-40B4-BE49-F238E27FC236}">
                <a16:creationId xmlns:a16="http://schemas.microsoft.com/office/drawing/2014/main" id="{2976EE60-ACEA-58D0-FE18-FDD6B048084D}"/>
              </a:ext>
            </a:extLst>
          </p:cNvPr>
          <p:cNvSpPr txBox="1"/>
          <p:nvPr userDrawn="1"/>
        </p:nvSpPr>
        <p:spPr>
          <a:xfrm>
            <a:off x="905524" y="1944210"/>
            <a:ext cx="5048734" cy="1107996"/>
          </a:xfrm>
          <a:prstGeom prst="rect">
            <a:avLst/>
          </a:prstGeom>
          <a:noFill/>
        </p:spPr>
        <p:txBody>
          <a:bodyPr wrap="square" rtlCol="0">
            <a:spAutoFit/>
          </a:bodyPr>
          <a:lstStyle/>
          <a:p>
            <a:r>
              <a:rPr lang="en-US" sz="6600" dirty="0"/>
              <a:t>Thank you!</a:t>
            </a:r>
          </a:p>
        </p:txBody>
      </p:sp>
    </p:spTree>
    <p:extLst>
      <p:ext uri="{BB962C8B-B14F-4D97-AF65-F5344CB8AC3E}">
        <p14:creationId xmlns:p14="http://schemas.microsoft.com/office/powerpoint/2010/main" val="152881276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1_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8700" y="199839"/>
            <a:ext cx="10720754" cy="628833"/>
          </a:xfrm>
        </p:spPr>
        <p:txBody>
          <a:bodyPr anchor="t"/>
          <a:lstStyle/>
          <a:p>
            <a:r>
              <a:rPr lang="en-US"/>
              <a:t>Click to edit Master title style</a:t>
            </a:r>
            <a:endParaRPr lang="en-US" dirty="0"/>
          </a:p>
        </p:txBody>
      </p:sp>
      <p:sp>
        <p:nvSpPr>
          <p:cNvPr id="3" name="Content Placeholder 2"/>
          <p:cNvSpPr>
            <a:spLocks noGrp="1"/>
          </p:cNvSpPr>
          <p:nvPr>
            <p:ph sz="half" idx="1"/>
          </p:nvPr>
        </p:nvSpPr>
        <p:spPr>
          <a:xfrm>
            <a:off x="657224" y="981075"/>
            <a:ext cx="5227007" cy="5253483"/>
          </a:xfrm>
          <a:prstGeom prst="rect">
            <a:avLst/>
          </a:prstGeom>
        </p:spPr>
        <p:txBody>
          <a:bodyPr>
            <a:normAutofit/>
          </a:bodyPr>
          <a:lstStyle>
            <a:lvl1pPr>
              <a:lnSpc>
                <a:spcPct val="103000"/>
              </a:lnSpc>
              <a:spcBef>
                <a:spcPts val="300"/>
              </a:spcBef>
              <a:spcAft>
                <a:spcPts val="200"/>
              </a:spcAft>
              <a:defRPr/>
            </a:lvl1pPr>
            <a:lvl2pPr>
              <a:lnSpc>
                <a:spcPct val="103000"/>
              </a:lnSpc>
              <a:spcBef>
                <a:spcPts val="300"/>
              </a:spcBef>
              <a:spcAft>
                <a:spcPts val="200"/>
              </a:spcAft>
              <a:buClr>
                <a:schemeClr val="accent1"/>
              </a:buClr>
              <a:defRPr/>
            </a:lvl2pPr>
            <a:lvl3pPr>
              <a:lnSpc>
                <a:spcPct val="103000"/>
              </a:lnSpc>
              <a:spcBef>
                <a:spcPts val="300"/>
              </a:spcBef>
              <a:spcAft>
                <a:spcPts val="200"/>
              </a:spcAft>
              <a:buClr>
                <a:schemeClr val="accent1"/>
              </a:buClr>
              <a:defRPr/>
            </a:lvl3pPr>
            <a:lvl4pPr>
              <a:lnSpc>
                <a:spcPct val="103000"/>
              </a:lnSpc>
              <a:spcBef>
                <a:spcPts val="300"/>
              </a:spcBef>
              <a:spcAft>
                <a:spcPts val="200"/>
              </a:spcAft>
              <a:buClr>
                <a:schemeClr val="accent1"/>
              </a:buClr>
              <a:defRPr/>
            </a:lvl4pPr>
            <a:lvl5pPr>
              <a:lnSpc>
                <a:spcPct val="103000"/>
              </a:lnSpc>
              <a:spcBef>
                <a:spcPts val="300"/>
              </a:spcBef>
              <a:spcAft>
                <a:spcPts val="200"/>
              </a:spcAft>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54495" y="981075"/>
            <a:ext cx="5394960" cy="5253483"/>
          </a:xfrm>
          <a:prstGeom prst="rect">
            <a:avLst/>
          </a:prstGeom>
        </p:spPr>
        <p:txBody>
          <a:bodyPr>
            <a:normAutofit/>
          </a:bodyPr>
          <a:lstStyle>
            <a:lvl1pPr>
              <a:lnSpc>
                <a:spcPct val="103000"/>
              </a:lnSpc>
              <a:spcBef>
                <a:spcPts val="300"/>
              </a:spcBef>
              <a:spcAft>
                <a:spcPts val="200"/>
              </a:spcAft>
              <a:defRPr/>
            </a:lvl1pPr>
            <a:lvl2pPr>
              <a:lnSpc>
                <a:spcPct val="103000"/>
              </a:lnSpc>
              <a:spcBef>
                <a:spcPts val="300"/>
              </a:spcBef>
              <a:spcAft>
                <a:spcPts val="200"/>
              </a:spcAft>
              <a:buClr>
                <a:schemeClr val="accent1"/>
              </a:buClr>
              <a:defRPr/>
            </a:lvl2pPr>
            <a:lvl3pPr>
              <a:lnSpc>
                <a:spcPct val="103000"/>
              </a:lnSpc>
              <a:spcBef>
                <a:spcPts val="300"/>
              </a:spcBef>
              <a:spcAft>
                <a:spcPts val="200"/>
              </a:spcAft>
              <a:buClr>
                <a:schemeClr val="accent1"/>
              </a:buClr>
              <a:defRPr/>
            </a:lvl3pPr>
            <a:lvl4pPr>
              <a:lnSpc>
                <a:spcPct val="103000"/>
              </a:lnSpc>
              <a:spcBef>
                <a:spcPts val="300"/>
              </a:spcBef>
              <a:spcAft>
                <a:spcPts val="200"/>
              </a:spcAft>
              <a:buClr>
                <a:schemeClr val="accent1"/>
              </a:buClr>
              <a:defRPr/>
            </a:lvl4pPr>
            <a:lvl5pPr>
              <a:lnSpc>
                <a:spcPct val="103000"/>
              </a:lnSpc>
              <a:spcBef>
                <a:spcPts val="300"/>
              </a:spcBef>
              <a:spcAft>
                <a:spcPts val="200"/>
              </a:spcAft>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Graphic 4">
            <a:extLst>
              <a:ext uri="{FF2B5EF4-FFF2-40B4-BE49-F238E27FC236}">
                <a16:creationId xmlns:a16="http://schemas.microsoft.com/office/drawing/2014/main" id="{A5E71E41-4E6A-2299-FFA4-6CD75C34656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6" name="Slide Number Placeholder 5">
            <a:extLst>
              <a:ext uri="{FF2B5EF4-FFF2-40B4-BE49-F238E27FC236}">
                <a16:creationId xmlns:a16="http://schemas.microsoft.com/office/drawing/2014/main" id="{0219ADBC-E0D5-D348-8F33-C50E94C368CC}"/>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4234230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1_Three Content">
    <p:spTree>
      <p:nvGrpSpPr>
        <p:cNvPr id="1" name=""/>
        <p:cNvGrpSpPr/>
        <p:nvPr/>
      </p:nvGrpSpPr>
      <p:grpSpPr>
        <a:xfrm>
          <a:off x="0" y="0"/>
          <a:ext cx="0" cy="0"/>
          <a:chOff x="0" y="0"/>
          <a:chExt cx="0" cy="0"/>
        </a:xfrm>
      </p:grpSpPr>
      <p:sp>
        <p:nvSpPr>
          <p:cNvPr id="2" name="Title 1"/>
          <p:cNvSpPr>
            <a:spLocks noGrp="1"/>
          </p:cNvSpPr>
          <p:nvPr>
            <p:ph type="title"/>
          </p:nvPr>
        </p:nvSpPr>
        <p:spPr>
          <a:xfrm>
            <a:off x="1028700" y="184346"/>
            <a:ext cx="10466614" cy="577654"/>
          </a:xfrm>
        </p:spPr>
        <p:txBody>
          <a:bodyPr anchor="t"/>
          <a:lstStyle/>
          <a:p>
            <a:r>
              <a:rPr lang="en-US"/>
              <a:t>Click to edit Master title style</a:t>
            </a:r>
            <a:endParaRPr lang="en-US" dirty="0"/>
          </a:p>
        </p:txBody>
      </p:sp>
      <p:sp>
        <p:nvSpPr>
          <p:cNvPr id="3" name="Content Placeholder 2"/>
          <p:cNvSpPr>
            <a:spLocks noGrp="1"/>
          </p:cNvSpPr>
          <p:nvPr>
            <p:ph sz="half" idx="1"/>
          </p:nvPr>
        </p:nvSpPr>
        <p:spPr>
          <a:xfrm>
            <a:off x="522514" y="914401"/>
            <a:ext cx="3474720" cy="5257799"/>
          </a:xfrm>
          <a:prstGeom prst="rect">
            <a:avLst/>
          </a:prstGeom>
        </p:spPr>
        <p:txBody>
          <a:bodyPr>
            <a:normAutofit/>
          </a:bodyP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384765" y="914401"/>
            <a:ext cx="3474720" cy="5257799"/>
          </a:xfrm>
          <a:prstGeom prst="rect">
            <a:avLst/>
          </a:prstGeom>
        </p:spPr>
        <p:txBody>
          <a:bodyPr>
            <a:normAutofit/>
          </a:bodyP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Content Placeholder 3"/>
          <p:cNvSpPr>
            <a:spLocks noGrp="1"/>
          </p:cNvSpPr>
          <p:nvPr>
            <p:ph sz="half" idx="12"/>
          </p:nvPr>
        </p:nvSpPr>
        <p:spPr>
          <a:xfrm>
            <a:off x="8247016" y="914401"/>
            <a:ext cx="3474720" cy="5257799"/>
          </a:xfrm>
          <a:prstGeom prst="rect">
            <a:avLst/>
          </a:prstGeom>
        </p:spPr>
        <p:txBody>
          <a:bodyPr>
            <a:normAutofit/>
          </a:bodyPr>
          <a:lstStyle>
            <a:lvl2pPr>
              <a:buClr>
                <a:schemeClr val="accent1"/>
              </a:buClr>
              <a:defRPr/>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5" name="Graphic 4">
            <a:extLst>
              <a:ext uri="{FF2B5EF4-FFF2-40B4-BE49-F238E27FC236}">
                <a16:creationId xmlns:a16="http://schemas.microsoft.com/office/drawing/2014/main" id="{882A0598-7391-3971-3637-A803381AAFE6}"/>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6" name="Slide Number Placeholder 5">
            <a:extLst>
              <a:ext uri="{FF2B5EF4-FFF2-40B4-BE49-F238E27FC236}">
                <a16:creationId xmlns:a16="http://schemas.microsoft.com/office/drawing/2014/main" id="{16C7BA56-B210-FA01-2389-1FFCAF902163}"/>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0671495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1_ Three Title Comparison">
    <p:spTree>
      <p:nvGrpSpPr>
        <p:cNvPr id="1" name=""/>
        <p:cNvGrpSpPr/>
        <p:nvPr/>
      </p:nvGrpSpPr>
      <p:grpSpPr>
        <a:xfrm>
          <a:off x="0" y="0"/>
          <a:ext cx="0" cy="0"/>
          <a:chOff x="0" y="0"/>
          <a:chExt cx="0" cy="0"/>
        </a:xfrm>
      </p:grpSpPr>
      <p:sp>
        <p:nvSpPr>
          <p:cNvPr id="2" name="Title 1"/>
          <p:cNvSpPr>
            <a:spLocks noGrp="1"/>
          </p:cNvSpPr>
          <p:nvPr>
            <p:ph type="title"/>
          </p:nvPr>
        </p:nvSpPr>
        <p:spPr>
          <a:xfrm>
            <a:off x="950789" y="272217"/>
            <a:ext cx="10853451" cy="558574"/>
          </a:xfrm>
        </p:spPr>
        <p:txBody>
          <a:bodyPr>
            <a:no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406874" y="5364425"/>
            <a:ext cx="3657600" cy="647700"/>
          </a:xfrm>
          <a:prstGeom prst="rect">
            <a:avLst/>
          </a:prstGeom>
          <a:solidFill>
            <a:schemeClr val="tx2"/>
          </a:solidFill>
          <a:ln>
            <a:solidFill>
              <a:schemeClr val="bg1">
                <a:lumMod val="75000"/>
              </a:schemeClr>
            </a:solidFill>
          </a:ln>
        </p:spPr>
        <p:txBody>
          <a:bodyPr anchor="ctr">
            <a:noAutofit/>
          </a:bodyPr>
          <a:lstStyle>
            <a:lvl1pPr marL="0" indent="0" algn="ctr">
              <a:buNone/>
              <a:defRPr sz="2000" b="1" spc="120" baseline="0">
                <a:solidFill>
                  <a:schemeClr val="bg1"/>
                </a:solidFill>
                <a:latin typeface="Pavanam" panose="02000503000000000000" pitchFamily="2" charset="0"/>
                <a:cs typeface="Pavanam" panose="02000503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06874" y="990600"/>
            <a:ext cx="3657600" cy="4373825"/>
          </a:xfrm>
          <a:prstGeom prst="rect">
            <a:avLst/>
          </a:prstGeom>
          <a:ln>
            <a:solidFill>
              <a:schemeClr val="bg1">
                <a:lumMod val="75000"/>
              </a:schemeClr>
            </a:solidFill>
          </a:ln>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273316" y="5368768"/>
            <a:ext cx="3657600" cy="647700"/>
          </a:xfrm>
          <a:prstGeom prst="rect">
            <a:avLst/>
          </a:prstGeom>
          <a:solidFill>
            <a:schemeClr val="accent1"/>
          </a:solidFill>
          <a:ln>
            <a:solidFill>
              <a:schemeClr val="bg1">
                <a:lumMod val="75000"/>
              </a:schemeClr>
            </a:solidFill>
          </a:ln>
        </p:spPr>
        <p:txBody>
          <a:bodyPr anchor="ctr">
            <a:noAutofit/>
          </a:bodyPr>
          <a:lstStyle>
            <a:lvl1pPr marL="0" indent="0" algn="ctr">
              <a:buNone/>
              <a:defRPr sz="2000" b="1" spc="120" baseline="0">
                <a:solidFill>
                  <a:schemeClr val="bg1"/>
                </a:solidFill>
                <a:latin typeface="Pavanam" panose="02000503000000000000" pitchFamily="2" charset="0"/>
                <a:cs typeface="Pavanam" panose="02000503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273316" y="994943"/>
            <a:ext cx="3657600" cy="4373825"/>
          </a:xfrm>
          <a:prstGeom prst="rect">
            <a:avLst/>
          </a:prstGeom>
          <a:ln>
            <a:solidFill>
              <a:schemeClr val="bg1">
                <a:lumMod val="75000"/>
              </a:schemeClr>
            </a:solidFill>
          </a:ln>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12"/>
          </p:nvPr>
        </p:nvSpPr>
        <p:spPr>
          <a:xfrm>
            <a:off x="8131118" y="5364425"/>
            <a:ext cx="3657600" cy="647700"/>
          </a:xfrm>
          <a:prstGeom prst="rect">
            <a:avLst/>
          </a:prstGeom>
          <a:solidFill>
            <a:schemeClr val="accent2"/>
          </a:solidFill>
          <a:ln>
            <a:solidFill>
              <a:schemeClr val="bg1">
                <a:lumMod val="75000"/>
              </a:schemeClr>
            </a:solidFill>
          </a:ln>
        </p:spPr>
        <p:txBody>
          <a:bodyPr anchor="ctr">
            <a:noAutofit/>
          </a:bodyPr>
          <a:lstStyle>
            <a:lvl1pPr marL="0" indent="0" algn="ctr">
              <a:buNone/>
              <a:defRPr sz="2000" b="1" spc="120" baseline="0">
                <a:solidFill>
                  <a:schemeClr val="bg1"/>
                </a:solidFill>
                <a:latin typeface="Pavanam" panose="02000503000000000000" pitchFamily="2" charset="0"/>
                <a:cs typeface="Pavanam" panose="02000503000000000000" pitchFamily="2"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3"/>
          </p:nvPr>
        </p:nvSpPr>
        <p:spPr>
          <a:xfrm>
            <a:off x="8131118" y="990600"/>
            <a:ext cx="3657600" cy="4373825"/>
          </a:xfrm>
          <a:prstGeom prst="rect">
            <a:avLst/>
          </a:prstGeom>
          <a:ln>
            <a:solidFill>
              <a:schemeClr val="bg1">
                <a:lumMod val="75000"/>
              </a:schemeClr>
            </a:solidFill>
          </a:ln>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Graphic 7">
            <a:extLst>
              <a:ext uri="{FF2B5EF4-FFF2-40B4-BE49-F238E27FC236}">
                <a16:creationId xmlns:a16="http://schemas.microsoft.com/office/drawing/2014/main" id="{4FA9CDAD-4CAE-C136-04C1-5E0BE26B97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7" name="Slide Number Placeholder 5">
            <a:extLst>
              <a:ext uri="{FF2B5EF4-FFF2-40B4-BE49-F238E27FC236}">
                <a16:creationId xmlns:a16="http://schemas.microsoft.com/office/drawing/2014/main" id="{C0BEBA6B-AE6F-08BF-DF04-458D10C21B43}"/>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710003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2_ Three Title 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38687" y="281644"/>
            <a:ext cx="10765553" cy="558574"/>
          </a:xfrm>
        </p:spPr>
        <p:txBody>
          <a:bodyPr>
            <a:noAutofit/>
          </a:bodyPr>
          <a:lstStyle>
            <a:lvl1pPr>
              <a:defRPr sz="3600"/>
            </a:lvl1pPr>
          </a:lstStyle>
          <a:p>
            <a:r>
              <a:rPr lang="en-US"/>
              <a:t>Click to edit Master title style</a:t>
            </a:r>
            <a:endParaRPr lang="en-US" dirty="0"/>
          </a:p>
        </p:txBody>
      </p:sp>
      <p:sp>
        <p:nvSpPr>
          <p:cNvPr id="3" name="Text Placeholder 2"/>
          <p:cNvSpPr>
            <a:spLocks noGrp="1"/>
          </p:cNvSpPr>
          <p:nvPr>
            <p:ph type="body" idx="1"/>
          </p:nvPr>
        </p:nvSpPr>
        <p:spPr>
          <a:xfrm>
            <a:off x="443858" y="938526"/>
            <a:ext cx="3657600" cy="647700"/>
          </a:xfrm>
          <a:prstGeom prst="rect">
            <a:avLst/>
          </a:prstGeom>
          <a:solidFill>
            <a:schemeClr val="tx2"/>
          </a:solidFill>
          <a:ln>
            <a:solidFill>
              <a:schemeClr val="bg1">
                <a:lumMod val="75000"/>
              </a:schemeClr>
            </a:solidFill>
          </a:ln>
        </p:spPr>
        <p:txBody>
          <a:bodyPr anchor="ctr">
            <a:noAutofit/>
          </a:bodyPr>
          <a:lstStyle>
            <a:lvl1pPr marL="0" indent="0" algn="ctr">
              <a:buNone/>
              <a:defRPr sz="2000" b="0" spc="120" baseline="0">
                <a:solidFill>
                  <a:schemeClr val="bg1"/>
                </a:solidFill>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43858" y="1586227"/>
            <a:ext cx="3657600" cy="4612056"/>
          </a:xfrm>
          <a:prstGeom prst="rect">
            <a:avLst/>
          </a:prstGeom>
          <a:ln>
            <a:solidFill>
              <a:schemeClr val="bg1">
                <a:lumMod val="75000"/>
              </a:schemeClr>
            </a:solidFill>
          </a:ln>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310300" y="942869"/>
            <a:ext cx="3657600" cy="647700"/>
          </a:xfrm>
          <a:prstGeom prst="rect">
            <a:avLst/>
          </a:prstGeom>
          <a:solidFill>
            <a:schemeClr val="accent1"/>
          </a:solidFill>
          <a:ln>
            <a:solidFill>
              <a:schemeClr val="bg1">
                <a:lumMod val="75000"/>
              </a:schemeClr>
            </a:solidFill>
          </a:ln>
        </p:spPr>
        <p:txBody>
          <a:bodyPr anchor="ctr">
            <a:noAutofit/>
          </a:bodyPr>
          <a:lstStyle>
            <a:lvl1pPr marL="0" indent="0" algn="ctr">
              <a:buNone/>
              <a:defRPr sz="2000" b="0" spc="120" baseline="0">
                <a:solidFill>
                  <a:schemeClr val="bg1"/>
                </a:solidFill>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310300" y="1590570"/>
            <a:ext cx="3657600" cy="4612056"/>
          </a:xfrm>
          <a:prstGeom prst="rect">
            <a:avLst/>
          </a:prstGeom>
          <a:ln>
            <a:solidFill>
              <a:schemeClr val="bg1">
                <a:lumMod val="75000"/>
              </a:schemeClr>
            </a:solidFill>
          </a:ln>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9" name="Text Placeholder 4"/>
          <p:cNvSpPr>
            <a:spLocks noGrp="1"/>
          </p:cNvSpPr>
          <p:nvPr>
            <p:ph type="body" sz="quarter" idx="12"/>
          </p:nvPr>
        </p:nvSpPr>
        <p:spPr>
          <a:xfrm>
            <a:off x="8168102" y="938526"/>
            <a:ext cx="3657600" cy="647700"/>
          </a:xfrm>
          <a:prstGeom prst="rect">
            <a:avLst/>
          </a:prstGeom>
          <a:solidFill>
            <a:schemeClr val="accent2"/>
          </a:solidFill>
          <a:ln>
            <a:solidFill>
              <a:schemeClr val="bg1">
                <a:lumMod val="75000"/>
              </a:schemeClr>
            </a:solidFill>
          </a:ln>
        </p:spPr>
        <p:txBody>
          <a:bodyPr anchor="ctr">
            <a:noAutofit/>
          </a:bodyPr>
          <a:lstStyle>
            <a:lvl1pPr marL="0" indent="0" algn="ctr">
              <a:buNone/>
              <a:defRPr sz="2000" b="0" spc="120" baseline="0">
                <a:solidFill>
                  <a:schemeClr val="bg1"/>
                </a:solidFill>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0" name="Content Placeholder 5"/>
          <p:cNvSpPr>
            <a:spLocks noGrp="1"/>
          </p:cNvSpPr>
          <p:nvPr>
            <p:ph sz="quarter" idx="13"/>
          </p:nvPr>
        </p:nvSpPr>
        <p:spPr>
          <a:xfrm>
            <a:off x="8168102" y="1586227"/>
            <a:ext cx="3657600" cy="4612056"/>
          </a:xfrm>
          <a:prstGeom prst="rect">
            <a:avLst/>
          </a:prstGeom>
          <a:ln>
            <a:solidFill>
              <a:schemeClr val="bg1">
                <a:lumMod val="75000"/>
              </a:schemeClr>
            </a:solidFill>
          </a:ln>
        </p:spPr>
        <p:txBody>
          <a:bodyPr>
            <a:normAutofit/>
          </a:bodyPr>
          <a:lstStyle>
            <a:lvl1pPr>
              <a:defRPr sz="2400"/>
            </a:lvl1pPr>
            <a:lvl2pPr>
              <a:buClr>
                <a:schemeClr val="accent1"/>
              </a:buClr>
              <a:defRPr sz="2200"/>
            </a:lvl2pPr>
            <a:lvl3pPr>
              <a:buClr>
                <a:schemeClr val="accent1"/>
              </a:buClr>
              <a:defRPr/>
            </a:lvl3pPr>
            <a:lvl4pPr>
              <a:buClr>
                <a:schemeClr val="accent1"/>
              </a:buClr>
              <a:defRPr/>
            </a:lvl4pPr>
            <a:lvl5pPr>
              <a:buClr>
                <a:schemeClr val="accent1"/>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8" name="Graphic 7">
            <a:extLst>
              <a:ext uri="{FF2B5EF4-FFF2-40B4-BE49-F238E27FC236}">
                <a16:creationId xmlns:a16="http://schemas.microsoft.com/office/drawing/2014/main" id="{B6B02475-9ED5-74F5-D506-F9498348C1D4}"/>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7" name="Slide Number Placeholder 5">
            <a:extLst>
              <a:ext uri="{FF2B5EF4-FFF2-40B4-BE49-F238E27FC236}">
                <a16:creationId xmlns:a16="http://schemas.microsoft.com/office/drawing/2014/main" id="{06CED08A-F5EB-D2D6-3F2B-5BC391733098}"/>
              </a:ext>
            </a:extLst>
          </p:cNvPr>
          <p:cNvSpPr>
            <a:spLocks noGrp="1"/>
          </p:cNvSpPr>
          <p:nvPr>
            <p:ph type="sldNum" sz="quarter" idx="1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399980898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1_Comparison">
    <p:spTree>
      <p:nvGrpSpPr>
        <p:cNvPr id="1" name=""/>
        <p:cNvGrpSpPr/>
        <p:nvPr/>
      </p:nvGrpSpPr>
      <p:grpSpPr>
        <a:xfrm>
          <a:off x="0" y="0"/>
          <a:ext cx="0" cy="0"/>
          <a:chOff x="0" y="0"/>
          <a:chExt cx="0" cy="0"/>
        </a:xfrm>
      </p:grpSpPr>
      <p:sp>
        <p:nvSpPr>
          <p:cNvPr id="2" name="Title 1"/>
          <p:cNvSpPr>
            <a:spLocks noGrp="1"/>
          </p:cNvSpPr>
          <p:nvPr>
            <p:ph type="title"/>
          </p:nvPr>
        </p:nvSpPr>
        <p:spPr>
          <a:xfrm>
            <a:off x="1028700" y="131708"/>
            <a:ext cx="10325100" cy="761878"/>
          </a:xfrm>
        </p:spPr>
        <p:txBody>
          <a:bodyPr>
            <a:normAutofit/>
          </a:bodyPr>
          <a:lstStyle>
            <a:lvl1pPr>
              <a:defRPr sz="4000">
                <a:latin typeface="Segoe UI" panose="020B0502040204020203" pitchFamily="34" charset="0"/>
                <a:cs typeface="Segoe UI" panose="020B0502040204020203" pitchFamily="34" charset="0"/>
              </a:defRPr>
            </a:lvl1pPr>
          </a:lstStyle>
          <a:p>
            <a:r>
              <a:rPr lang="en-US"/>
              <a:t>Click to edit Master title style</a:t>
            </a:r>
            <a:endParaRPr lang="en-US" dirty="0"/>
          </a:p>
        </p:txBody>
      </p:sp>
      <p:sp>
        <p:nvSpPr>
          <p:cNvPr id="3" name="Text Placeholder 2"/>
          <p:cNvSpPr>
            <a:spLocks noGrp="1"/>
          </p:cNvSpPr>
          <p:nvPr>
            <p:ph type="body" idx="1"/>
          </p:nvPr>
        </p:nvSpPr>
        <p:spPr>
          <a:xfrm>
            <a:off x="1013445" y="990600"/>
            <a:ext cx="5029200" cy="409928"/>
          </a:xfrm>
          <a:prstGeom prst="rect">
            <a:avLst/>
          </a:prstGeom>
          <a:solidFill>
            <a:schemeClr val="tx2"/>
          </a:solidFill>
        </p:spPr>
        <p:txBody>
          <a:bodyPr anchor="ctr"/>
          <a:lstStyle>
            <a:lvl1pPr marL="0" indent="0" algn="ctr">
              <a:buNone/>
              <a:defRPr sz="2400" b="0">
                <a:solidFill>
                  <a:schemeClr val="bg1"/>
                </a:solidFill>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13445" y="1497542"/>
            <a:ext cx="5029200" cy="4794531"/>
          </a:xfrm>
          <a:prstGeom prst="rect">
            <a:avLst/>
          </a:prstGeom>
        </p:spPr>
        <p:txBody>
          <a:bodyPr>
            <a:normAutofit/>
          </a:bodyPr>
          <a:lstStyle>
            <a:lvl1pPr>
              <a:buClr>
                <a:schemeClr val="tx2"/>
              </a:buClr>
              <a:defRPr sz="2400">
                <a:latin typeface="Segoe UI Semilight" panose="020B0402040204020203" pitchFamily="34" charset="0"/>
                <a:cs typeface="Segoe UI Semilight" panose="020B0402040204020203" pitchFamily="34" charset="0"/>
              </a:defRPr>
            </a:lvl1pPr>
            <a:lvl2pPr>
              <a:buClr>
                <a:schemeClr val="accent1"/>
              </a:buClr>
              <a:defRPr>
                <a:latin typeface="Segoe UI Semilight" panose="020B0402040204020203" pitchFamily="34" charset="0"/>
                <a:cs typeface="Segoe UI Semilight" panose="020B0402040204020203" pitchFamily="34" charset="0"/>
              </a:defRPr>
            </a:lvl2pPr>
            <a:lvl3pPr>
              <a:buClr>
                <a:schemeClr val="accent1"/>
              </a:buClr>
              <a:defRPr>
                <a:latin typeface="Segoe UI Semilight" panose="020B0402040204020203" pitchFamily="34" charset="0"/>
                <a:cs typeface="Segoe UI Semilight" panose="020B0402040204020203" pitchFamily="34" charset="0"/>
              </a:defRPr>
            </a:lvl3pPr>
            <a:lvl4pPr>
              <a:buClr>
                <a:schemeClr val="accent1"/>
              </a:buClr>
              <a:defRPr>
                <a:latin typeface="Segoe UI Semilight" panose="020B0402040204020203" pitchFamily="34" charset="0"/>
                <a:cs typeface="Segoe UI Semilight" panose="020B0402040204020203" pitchFamily="34" charset="0"/>
              </a:defRPr>
            </a:lvl4pPr>
            <a:lvl5pPr>
              <a:buClr>
                <a:schemeClr val="accent1"/>
              </a:buClr>
              <a:defRPr>
                <a:latin typeface="Segoe UI Semilight" panose="020B0402040204020203" pitchFamily="34" charset="0"/>
                <a:cs typeface="Segoe UI Semilight" panose="020B04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41481" y="990600"/>
            <a:ext cx="5029200" cy="409928"/>
          </a:xfrm>
          <a:prstGeom prst="rect">
            <a:avLst/>
          </a:prstGeom>
          <a:solidFill>
            <a:schemeClr val="tx2"/>
          </a:solidFill>
        </p:spPr>
        <p:txBody>
          <a:bodyPr anchor="ctr"/>
          <a:lstStyle>
            <a:lvl1pPr marL="0" indent="0" algn="ctr">
              <a:buNone/>
              <a:defRPr sz="2400" b="0">
                <a:solidFill>
                  <a:schemeClr val="bg1"/>
                </a:solidFill>
                <a:latin typeface="Segoe UI" panose="020B0502040204020203" pitchFamily="34" charset="0"/>
                <a:cs typeface="Segoe UI" panose="020B0502040204020203"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41481" y="1497542"/>
            <a:ext cx="5029200" cy="4794531"/>
          </a:xfrm>
          <a:prstGeom prst="rect">
            <a:avLst/>
          </a:prstGeom>
        </p:spPr>
        <p:txBody>
          <a:bodyPr>
            <a:normAutofit/>
          </a:bodyPr>
          <a:lstStyle>
            <a:lvl1pPr>
              <a:buClr>
                <a:schemeClr val="tx2"/>
              </a:buClr>
              <a:defRPr sz="2400">
                <a:latin typeface="Segoe UI Semilight" panose="020B0402040204020203" pitchFamily="34" charset="0"/>
                <a:cs typeface="Segoe UI Semilight" panose="020B0402040204020203" pitchFamily="34" charset="0"/>
              </a:defRPr>
            </a:lvl1pPr>
            <a:lvl2pPr>
              <a:buClr>
                <a:schemeClr val="accent1"/>
              </a:buClr>
              <a:defRPr>
                <a:latin typeface="Segoe UI Semilight" panose="020B0402040204020203" pitchFamily="34" charset="0"/>
                <a:cs typeface="Segoe UI Semilight" panose="020B0402040204020203" pitchFamily="34" charset="0"/>
              </a:defRPr>
            </a:lvl2pPr>
            <a:lvl3pPr>
              <a:buClr>
                <a:schemeClr val="accent1"/>
              </a:buClr>
              <a:defRPr>
                <a:latin typeface="Segoe UI Semilight" panose="020B0402040204020203" pitchFamily="34" charset="0"/>
                <a:cs typeface="Segoe UI Semilight" panose="020B0402040204020203" pitchFamily="34" charset="0"/>
              </a:defRPr>
            </a:lvl3pPr>
            <a:lvl4pPr>
              <a:buClr>
                <a:schemeClr val="accent1"/>
              </a:buClr>
              <a:defRPr>
                <a:latin typeface="Segoe UI Semilight" panose="020B0402040204020203" pitchFamily="34" charset="0"/>
                <a:cs typeface="Segoe UI Semilight" panose="020B0402040204020203" pitchFamily="34" charset="0"/>
              </a:defRPr>
            </a:lvl4pPr>
            <a:lvl5pPr>
              <a:buClr>
                <a:schemeClr val="accent1"/>
              </a:buClr>
              <a:defRPr>
                <a:latin typeface="Segoe UI Semilight" panose="020B0402040204020203" pitchFamily="34" charset="0"/>
                <a:cs typeface="Segoe UI Semilight" panose="020B04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pic>
        <p:nvPicPr>
          <p:cNvPr id="7" name="Graphic 6">
            <a:extLst>
              <a:ext uri="{FF2B5EF4-FFF2-40B4-BE49-F238E27FC236}">
                <a16:creationId xmlns:a16="http://schemas.microsoft.com/office/drawing/2014/main" id="{F23944C4-294C-4648-3A75-7A5853E49D2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247650" y="139936"/>
            <a:ext cx="723900" cy="714375"/>
          </a:xfrm>
          <a:prstGeom prst="rect">
            <a:avLst/>
          </a:prstGeom>
        </p:spPr>
      </p:pic>
      <p:sp>
        <p:nvSpPr>
          <p:cNvPr id="8" name="Slide Number Placeholder 5">
            <a:extLst>
              <a:ext uri="{FF2B5EF4-FFF2-40B4-BE49-F238E27FC236}">
                <a16:creationId xmlns:a16="http://schemas.microsoft.com/office/drawing/2014/main" id="{C04C3D2E-5C3A-6576-A106-F621F5A0E964}"/>
              </a:ext>
            </a:extLst>
          </p:cNvPr>
          <p:cNvSpPr>
            <a:spLocks noGrp="1"/>
          </p:cNvSpPr>
          <p:nvPr>
            <p:ph type="sldNum" sz="quarter" idx="10"/>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81151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10972800" cy="563562"/>
          </a:xfrm>
        </p:spPr>
        <p:txBody>
          <a:bodyPr/>
          <a:lstStyle/>
          <a:p>
            <a:r>
              <a:rPr lang="en-US"/>
              <a:t>Click to edit Master title style</a:t>
            </a:r>
            <a:endParaRPr lang="en-US" dirty="0"/>
          </a:p>
        </p:txBody>
      </p:sp>
      <p:sp>
        <p:nvSpPr>
          <p:cNvPr id="3" name="Slide Number Placeholder 5">
            <a:extLst>
              <a:ext uri="{FF2B5EF4-FFF2-40B4-BE49-F238E27FC236}">
                <a16:creationId xmlns:a16="http://schemas.microsoft.com/office/drawing/2014/main" id="{0C54B0EA-548A-7735-0108-76F5DD2EAE30}"/>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17361138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5_Blank">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7615B363-2892-A7DA-A8CF-249ABDD32B84}"/>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1043557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Alternative Layout 3">
    <p:spTree>
      <p:nvGrpSpPr>
        <p:cNvPr id="1" name=""/>
        <p:cNvGrpSpPr/>
        <p:nvPr/>
      </p:nvGrpSpPr>
      <p:grpSpPr>
        <a:xfrm>
          <a:off x="0" y="0"/>
          <a:ext cx="0" cy="0"/>
          <a:chOff x="0" y="0"/>
          <a:chExt cx="0" cy="0"/>
        </a:xfrm>
      </p:grpSpPr>
      <p:cxnSp>
        <p:nvCxnSpPr>
          <p:cNvPr id="5" name="Straight Connector 4">
            <a:extLst>
              <a:ext uri="{FF2B5EF4-FFF2-40B4-BE49-F238E27FC236}">
                <a16:creationId xmlns:a16="http://schemas.microsoft.com/office/drawing/2014/main" id="{DED88BE7-94EB-FC43-F1C9-384AA7692694}"/>
              </a:ext>
            </a:extLst>
          </p:cNvPr>
          <p:cNvCxnSpPr/>
          <p:nvPr userDrawn="1"/>
        </p:nvCxnSpPr>
        <p:spPr>
          <a:xfrm>
            <a:off x="-8627" y="4932572"/>
            <a:ext cx="12192001"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sp>
        <p:nvSpPr>
          <p:cNvPr id="21" name="Rectangle 20">
            <a:extLst>
              <a:ext uri="{FF2B5EF4-FFF2-40B4-BE49-F238E27FC236}">
                <a16:creationId xmlns:a16="http://schemas.microsoft.com/office/drawing/2014/main" id="{FAF181B9-5323-BB2B-8681-66B1456C5B08}"/>
              </a:ext>
            </a:extLst>
          </p:cNvPr>
          <p:cNvSpPr/>
          <p:nvPr userDrawn="1"/>
        </p:nvSpPr>
        <p:spPr>
          <a:xfrm>
            <a:off x="-8630" y="4648200"/>
            <a:ext cx="12192003" cy="762000"/>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wrap="square" lIns="182880" rIns="182880" bIns="228600" numCol="1" spcCol="91440" rtlCol="0" anchor="t" anchorCtr="0">
            <a:spAutoFit/>
          </a:bodyPr>
          <a:lstStyle/>
          <a:p>
            <a:pPr algn="ctr"/>
            <a:endParaRPr lang="en-US" sz="2400" b="1" dirty="0">
              <a:solidFill>
                <a:schemeClr val="tx1"/>
              </a:solidFill>
            </a:endParaRPr>
          </a:p>
        </p:txBody>
      </p:sp>
      <p:sp>
        <p:nvSpPr>
          <p:cNvPr id="12" name="Flowchart: Off-page Connector 1">
            <a:extLst>
              <a:ext uri="{FF2B5EF4-FFF2-40B4-BE49-F238E27FC236}">
                <a16:creationId xmlns:a16="http://schemas.microsoft.com/office/drawing/2014/main" id="{F7C3E333-E638-34B0-0D0F-EF169751DD16}"/>
              </a:ext>
            </a:extLst>
          </p:cNvPr>
          <p:cNvSpPr/>
          <p:nvPr userDrawn="1"/>
        </p:nvSpPr>
        <p:spPr>
          <a:xfrm>
            <a:off x="-8631" y="0"/>
            <a:ext cx="4885431" cy="6858000"/>
          </a:xfrm>
          <a:prstGeom prst="rect">
            <a:avLst/>
          </a:prstGeom>
          <a:gradFill>
            <a:gsLst>
              <a:gs pos="0">
                <a:schemeClr val="bg1">
                  <a:lumMod val="95000"/>
                </a:schemeClr>
              </a:gs>
              <a:gs pos="98000">
                <a:srgbClr val="E4E4E4"/>
              </a:gs>
            </a:gsLst>
            <a:lin ang="5400000" scaled="1"/>
          </a:gradFill>
          <a:ln w="15875" cap="rnd" cmpd="sng">
            <a:noFill/>
          </a:ln>
          <a:effectLst/>
        </p:spPr>
        <p:style>
          <a:lnRef idx="3">
            <a:schemeClr val="lt1"/>
          </a:lnRef>
          <a:fillRef idx="1">
            <a:schemeClr val="accent2"/>
          </a:fillRef>
          <a:effectRef idx="1">
            <a:schemeClr val="accent2"/>
          </a:effectRef>
          <a:fontRef idx="minor">
            <a:schemeClr val="lt1"/>
          </a:fontRef>
        </p:style>
        <p:txBody>
          <a:bodyPr wrap="square" lIns="182880" rIns="182880" bIns="228600" numCol="1" spcCol="91440" rtlCol="0" anchor="t" anchorCtr="0">
            <a:noAutofit/>
          </a:bodyPr>
          <a:lstStyle/>
          <a:p>
            <a:pPr algn="ctr"/>
            <a:endParaRPr lang="en-US" sz="2400" b="1" dirty="0">
              <a:solidFill>
                <a:schemeClr val="tx1"/>
              </a:solidFill>
            </a:endParaRPr>
          </a:p>
        </p:txBody>
      </p:sp>
      <p:sp>
        <p:nvSpPr>
          <p:cNvPr id="2" name="Title 1">
            <a:extLst>
              <a:ext uri="{FF2B5EF4-FFF2-40B4-BE49-F238E27FC236}">
                <a16:creationId xmlns:a16="http://schemas.microsoft.com/office/drawing/2014/main" id="{99E6837A-5B27-59E0-3E71-A1FAE6042D15}"/>
              </a:ext>
            </a:extLst>
          </p:cNvPr>
          <p:cNvSpPr>
            <a:spLocks noGrp="1"/>
          </p:cNvSpPr>
          <p:nvPr>
            <p:ph type="title" hasCustomPrompt="1"/>
          </p:nvPr>
        </p:nvSpPr>
        <p:spPr>
          <a:xfrm>
            <a:off x="5105401" y="88824"/>
            <a:ext cx="6572794" cy="609600"/>
          </a:xfrm>
        </p:spPr>
        <p:txBody>
          <a:bodyPr/>
          <a:lstStyle>
            <a:lvl1pPr algn="l">
              <a:defRPr sz="4000">
                <a:solidFill>
                  <a:schemeClr val="tx1"/>
                </a:solidFill>
              </a:defRPr>
            </a:lvl1pPr>
          </a:lstStyle>
          <a:p>
            <a:r>
              <a:rPr lang="en-US" dirty="0"/>
              <a:t>Sidebar</a:t>
            </a:r>
          </a:p>
        </p:txBody>
      </p:sp>
      <p:sp>
        <p:nvSpPr>
          <p:cNvPr id="9" name="Content Placeholder 2">
            <a:extLst>
              <a:ext uri="{FF2B5EF4-FFF2-40B4-BE49-F238E27FC236}">
                <a16:creationId xmlns:a16="http://schemas.microsoft.com/office/drawing/2014/main" id="{0378B196-8888-2487-DCA4-C945AC17871A}"/>
              </a:ext>
            </a:extLst>
          </p:cNvPr>
          <p:cNvSpPr>
            <a:spLocks noGrp="1"/>
          </p:cNvSpPr>
          <p:nvPr>
            <p:ph idx="13"/>
          </p:nvPr>
        </p:nvSpPr>
        <p:spPr>
          <a:xfrm>
            <a:off x="477520" y="990601"/>
            <a:ext cx="3865880" cy="5046766"/>
          </a:xfrm>
        </p:spPr>
        <p:txBody>
          <a:bodyPr>
            <a:normAutofit/>
          </a:bodyPr>
          <a:lstStyle>
            <a:lvl1pPr marL="342900" indent="-342900" algn="l">
              <a:spcAft>
                <a:spcPts val="3000"/>
              </a:spcAft>
              <a:buFont typeface="Wingdings" panose="05000000000000000000" pitchFamily="2" charset="2"/>
              <a:buChar char="§"/>
              <a:defRPr sz="2000" b="0" i="0">
                <a:solidFill>
                  <a:schemeClr val="tx1"/>
                </a:solidFill>
                <a:latin typeface="Pavanam" panose="02000503000000000000" pitchFamily="2" charset="0"/>
                <a:cs typeface="Pavanam" panose="02000503000000000000" pitchFamily="2" charset="0"/>
              </a:defRPr>
            </a:lvl1pPr>
          </a:lstStyle>
          <a:p>
            <a:pPr lvl="0"/>
            <a:r>
              <a:rPr lang="en-US"/>
              <a:t>Click to edit Master text styles</a:t>
            </a:r>
          </a:p>
        </p:txBody>
      </p:sp>
      <p:cxnSp>
        <p:nvCxnSpPr>
          <p:cNvPr id="8" name="Straight Connector 7">
            <a:extLst>
              <a:ext uri="{FF2B5EF4-FFF2-40B4-BE49-F238E27FC236}">
                <a16:creationId xmlns:a16="http://schemas.microsoft.com/office/drawing/2014/main" id="{6BAFE04D-9C16-7922-8386-39BC1B4416E9}"/>
              </a:ext>
            </a:extLst>
          </p:cNvPr>
          <p:cNvCxnSpPr/>
          <p:nvPr userDrawn="1"/>
        </p:nvCxnSpPr>
        <p:spPr>
          <a:xfrm>
            <a:off x="522515" y="838200"/>
            <a:ext cx="11155680" cy="0"/>
          </a:xfrm>
          <a:prstGeom prst="line">
            <a:avLst/>
          </a:prstGeom>
          <a:ln w="76200">
            <a:gradFill flip="none" rotWithShape="1">
              <a:gsLst>
                <a:gs pos="0">
                  <a:srgbClr val="002060"/>
                </a:gs>
                <a:gs pos="32000">
                  <a:srgbClr val="8497B0"/>
                </a:gs>
                <a:gs pos="56000">
                  <a:srgbClr val="E2E2E7"/>
                </a:gs>
                <a:gs pos="92000">
                  <a:schemeClr val="accent1"/>
                </a:gs>
              </a:gsLst>
              <a:path path="circle">
                <a:fillToRect t="100000" r="100000"/>
              </a:path>
              <a:tileRect l="-100000" b="-100000"/>
            </a:gradFill>
          </a:ln>
        </p:spPr>
        <p:style>
          <a:lnRef idx="1">
            <a:schemeClr val="accent1"/>
          </a:lnRef>
          <a:fillRef idx="0">
            <a:schemeClr val="accent1"/>
          </a:fillRef>
          <a:effectRef idx="0">
            <a:schemeClr val="accent1"/>
          </a:effectRef>
          <a:fontRef idx="minor">
            <a:schemeClr val="tx1"/>
          </a:fontRef>
        </p:style>
      </p:cxnSp>
      <p:sp>
        <p:nvSpPr>
          <p:cNvPr id="10" name="Content Placeholder 2">
            <a:extLst>
              <a:ext uri="{FF2B5EF4-FFF2-40B4-BE49-F238E27FC236}">
                <a16:creationId xmlns:a16="http://schemas.microsoft.com/office/drawing/2014/main" id="{84698FD8-B1F1-82AC-E8D9-14124BEC7B92}"/>
              </a:ext>
            </a:extLst>
          </p:cNvPr>
          <p:cNvSpPr>
            <a:spLocks noGrp="1"/>
          </p:cNvSpPr>
          <p:nvPr>
            <p:ph idx="1"/>
          </p:nvPr>
        </p:nvSpPr>
        <p:spPr>
          <a:xfrm>
            <a:off x="5105400" y="990601"/>
            <a:ext cx="6609080" cy="5318760"/>
          </a:xfrm>
          <a:prstGeom prst="rect">
            <a:avLst/>
          </a:prstGeom>
        </p:spPr>
        <p:txBody>
          <a:bodyPr>
            <a:normAutofit/>
          </a:bodyPr>
          <a:lstStyle>
            <a:lvl1pPr>
              <a:defRPr sz="2800"/>
            </a:lvl1pPr>
            <a:lvl2pPr>
              <a:buClr>
                <a:schemeClr val="accent1"/>
              </a:buClr>
              <a:defRPr sz="2400"/>
            </a:lvl2pPr>
            <a:lvl3pPr>
              <a:buClr>
                <a:schemeClr val="accent1"/>
              </a:buClr>
              <a:defRPr sz="2400"/>
            </a:lvl3pPr>
            <a:lvl4pPr>
              <a:buClr>
                <a:schemeClr val="accent1"/>
              </a:buClr>
              <a:defRPr sz="2000"/>
            </a:lvl4pPr>
            <a:lvl5pPr>
              <a:buClr>
                <a:schemeClr val="accent1"/>
              </a:buCl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Slide Number Placeholder 5">
            <a:extLst>
              <a:ext uri="{FF2B5EF4-FFF2-40B4-BE49-F238E27FC236}">
                <a16:creationId xmlns:a16="http://schemas.microsoft.com/office/drawing/2014/main" id="{C42CC880-A213-BC83-09CD-127894D72508}"/>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pic>
        <p:nvPicPr>
          <p:cNvPr id="4" name="Graphic 3">
            <a:extLst>
              <a:ext uri="{FF2B5EF4-FFF2-40B4-BE49-F238E27FC236}">
                <a16:creationId xmlns:a16="http://schemas.microsoft.com/office/drawing/2014/main" id="{109F6369-8C42-AA4C-0AC5-EB230E3D4532}"/>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522861" y="51156"/>
            <a:ext cx="723900" cy="714375"/>
          </a:xfrm>
          <a:prstGeom prst="rect">
            <a:avLst/>
          </a:prstGeom>
        </p:spPr>
      </p:pic>
    </p:spTree>
    <p:extLst>
      <p:ext uri="{BB962C8B-B14F-4D97-AF65-F5344CB8AC3E}">
        <p14:creationId xmlns:p14="http://schemas.microsoft.com/office/powerpoint/2010/main" val="234521154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0BD3493C-5C33-A5BA-4EE5-6C9C6DB7640D}"/>
              </a:ext>
            </a:extLst>
          </p:cNvPr>
          <p:cNvSpPr/>
          <p:nvPr userDrawn="1"/>
        </p:nvSpPr>
        <p:spPr>
          <a:xfrm>
            <a:off x="0" y="533400"/>
            <a:ext cx="11963400" cy="646331"/>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spAutoFit/>
          </a:bodyPr>
          <a:lstStyle/>
          <a:p>
            <a:pPr algn="ctr"/>
            <a:endParaRPr lang="en-US" sz="2400" b="0" dirty="0">
              <a:solidFill>
                <a:schemeClr val="tx1"/>
              </a:solidFill>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id="{9208D486-7678-A708-6D76-DCCDAEA511AA}"/>
              </a:ext>
            </a:extLst>
          </p:cNvPr>
          <p:cNvSpPr/>
          <p:nvPr userDrawn="1"/>
        </p:nvSpPr>
        <p:spPr>
          <a:xfrm>
            <a:off x="0" y="6211669"/>
            <a:ext cx="3124200" cy="646331"/>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wrap="square" lIns="182880" rIns="182880" bIns="228600" numCol="1" spcCol="91440" rtlCol="0" anchor="t" anchorCtr="0">
            <a:spAutoFit/>
          </a:bodyPr>
          <a:lstStyle/>
          <a:p>
            <a:pPr algn="ctr"/>
            <a:endParaRPr lang="en-US" sz="2400" b="0" dirty="0">
              <a:solidFill>
                <a:schemeClr val="tx1"/>
              </a:solidFill>
              <a:latin typeface="Segoe UI" panose="020B0502040204020203" pitchFamily="34" charset="0"/>
              <a:cs typeface="Segoe UI" panose="020B0502040204020203" pitchFamily="34" charset="0"/>
            </a:endParaRPr>
          </a:p>
        </p:txBody>
      </p:sp>
      <p:sp>
        <p:nvSpPr>
          <p:cNvPr id="5" name="Rectangle 4">
            <a:extLst>
              <a:ext uri="{FF2B5EF4-FFF2-40B4-BE49-F238E27FC236}">
                <a16:creationId xmlns:a16="http://schemas.microsoft.com/office/drawing/2014/main" id="{421E2A18-20C8-E63D-3D6D-12CC38DC801D}"/>
              </a:ext>
            </a:extLst>
          </p:cNvPr>
          <p:cNvSpPr/>
          <p:nvPr userDrawn="1"/>
        </p:nvSpPr>
        <p:spPr>
          <a:xfrm rot="5400000">
            <a:off x="-2781300" y="2788227"/>
            <a:ext cx="6858000" cy="1295400"/>
          </a:xfrm>
          <a:prstGeom prst="rect">
            <a:avLst/>
          </a:prstGeom>
          <a:solidFill>
            <a:schemeClr val="accent1">
              <a:lumMod val="20000"/>
              <a:lumOff val="80000"/>
            </a:schemeClr>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noAutofit/>
          </a:bodyPr>
          <a:lstStyle/>
          <a:p>
            <a:pPr algn="ctr"/>
            <a:endParaRPr lang="en-US" sz="2400" b="0" dirty="0">
              <a:solidFill>
                <a:schemeClr val="bg1"/>
              </a:solidFill>
              <a:latin typeface="Segoe UI" panose="020B0502040204020203" pitchFamily="34" charset="0"/>
              <a:cs typeface="Segoe UI" panose="020B0502040204020203" pitchFamily="34" charset="0"/>
            </a:endParaRPr>
          </a:p>
        </p:txBody>
      </p:sp>
      <p:sp>
        <p:nvSpPr>
          <p:cNvPr id="14" name="Content Placeholder 2"/>
          <p:cNvSpPr>
            <a:spLocks noGrp="1"/>
          </p:cNvSpPr>
          <p:nvPr>
            <p:ph idx="1"/>
          </p:nvPr>
        </p:nvSpPr>
        <p:spPr>
          <a:xfrm>
            <a:off x="1346367" y="304801"/>
            <a:ext cx="10375370" cy="5991918"/>
          </a:xfrm>
          <a:prstGeom prst="rect">
            <a:avLst/>
          </a:prstGeom>
        </p:spPr>
        <p:txBody>
          <a:bodyPr>
            <a:normAutofit/>
          </a:bodyPr>
          <a:lstStyle>
            <a:lvl1pPr>
              <a:defRPr sz="2400" b="0">
                <a:latin typeface="+mn-lt"/>
                <a:cs typeface="Segoe UI" panose="020B0502040204020203" pitchFamily="34" charset="0"/>
              </a:defRPr>
            </a:lvl1pPr>
            <a:lvl2pPr>
              <a:buClr>
                <a:schemeClr val="accent1"/>
              </a:buClr>
              <a:defRPr sz="2200" b="0">
                <a:latin typeface="+mn-lt"/>
                <a:cs typeface="Segoe UI" panose="020B0502040204020203" pitchFamily="34" charset="0"/>
              </a:defRPr>
            </a:lvl2pPr>
            <a:lvl3pPr>
              <a:buClr>
                <a:schemeClr val="accent1"/>
              </a:buClr>
              <a:defRPr sz="1800" b="0">
                <a:latin typeface="+mn-lt"/>
                <a:cs typeface="Segoe UI" panose="020B0502040204020203" pitchFamily="34" charset="0"/>
              </a:defRPr>
            </a:lvl3pPr>
            <a:lvl4pPr>
              <a:buClr>
                <a:schemeClr val="accent1"/>
              </a:buClr>
              <a:defRPr sz="1800" b="0">
                <a:latin typeface="+mn-lt"/>
                <a:cs typeface="Segoe UI" panose="020B0502040204020203" pitchFamily="34" charset="0"/>
              </a:defRPr>
            </a:lvl4pPr>
            <a:lvl5pPr>
              <a:buClr>
                <a:schemeClr val="accent1"/>
              </a:buClr>
              <a:defRPr sz="1600" b="0">
                <a:latin typeface="+mn-lt"/>
                <a:cs typeface="Segoe UI" panose="020B0502040204020203"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itle 1">
            <a:extLst>
              <a:ext uri="{FF2B5EF4-FFF2-40B4-BE49-F238E27FC236}">
                <a16:creationId xmlns:a16="http://schemas.microsoft.com/office/drawing/2014/main" id="{B860E22C-520C-7743-C8BE-690973A9094F}"/>
              </a:ext>
            </a:extLst>
          </p:cNvPr>
          <p:cNvSpPr>
            <a:spLocks noGrp="1"/>
          </p:cNvSpPr>
          <p:nvPr>
            <p:ph type="title"/>
          </p:nvPr>
        </p:nvSpPr>
        <p:spPr>
          <a:xfrm rot="16200000">
            <a:off x="-2352794" y="2818896"/>
            <a:ext cx="5991919" cy="963728"/>
          </a:xfrm>
        </p:spPr>
        <p:txBody>
          <a:bodyPr>
            <a:normAutofit/>
          </a:bodyPr>
          <a:lstStyle>
            <a:lvl1pPr algn="ctr">
              <a:defRPr sz="4000" b="0">
                <a:solidFill>
                  <a:schemeClr val="tx1"/>
                </a:solidFill>
                <a:latin typeface="Segoe UI" panose="020B0502040204020203" pitchFamily="34" charset="0"/>
                <a:cs typeface="Segoe UI" panose="020B0502040204020203" pitchFamily="34" charset="0"/>
              </a:defRPr>
            </a:lvl1pPr>
          </a:lstStyle>
          <a:p>
            <a:r>
              <a:rPr lang="en-US"/>
              <a:t>Click to edit Master title style</a:t>
            </a:r>
            <a:endParaRPr lang="en-US" dirty="0"/>
          </a:p>
        </p:txBody>
      </p:sp>
      <p:sp>
        <p:nvSpPr>
          <p:cNvPr id="4" name="TextBox 3">
            <a:extLst>
              <a:ext uri="{FF2B5EF4-FFF2-40B4-BE49-F238E27FC236}">
                <a16:creationId xmlns:a16="http://schemas.microsoft.com/office/drawing/2014/main" id="{7D9717FF-5AA3-F93C-06F8-AFFB2305A766}"/>
              </a:ext>
            </a:extLst>
          </p:cNvPr>
          <p:cNvSpPr txBox="1"/>
          <p:nvPr userDrawn="1"/>
        </p:nvSpPr>
        <p:spPr>
          <a:xfrm>
            <a:off x="1286332" y="6541600"/>
            <a:ext cx="2743200" cy="230832"/>
          </a:xfrm>
          <a:prstGeom prst="rect">
            <a:avLst/>
          </a:prstGeom>
          <a:noFill/>
        </p:spPr>
        <p:txBody>
          <a:bodyPr wrap="square" rtlCol="0">
            <a:spAutoFit/>
          </a:bodyPr>
          <a:lstStyle/>
          <a:p>
            <a:pPr algn="l"/>
            <a:r>
              <a:rPr lang="en-US" sz="900" dirty="0">
                <a:solidFill>
                  <a:schemeClr val="bg1">
                    <a:lumMod val="50000"/>
                  </a:schemeClr>
                </a:solidFill>
                <a:latin typeface="Pavanam" panose="02000503000000000000" pitchFamily="2" charset="0"/>
                <a:cs typeface="Pavanam" panose="02000503000000000000" pitchFamily="2" charset="0"/>
              </a:rPr>
              <a:t>©2026. All rights reserved Arcsalus Advisors</a:t>
            </a:r>
          </a:p>
        </p:txBody>
      </p:sp>
      <p:cxnSp>
        <p:nvCxnSpPr>
          <p:cNvPr id="8" name="Straight Connector 7">
            <a:extLst>
              <a:ext uri="{FF2B5EF4-FFF2-40B4-BE49-F238E27FC236}">
                <a16:creationId xmlns:a16="http://schemas.microsoft.com/office/drawing/2014/main" id="{041524A1-0472-6F32-0A00-57A76FC19E74}"/>
              </a:ext>
            </a:extLst>
          </p:cNvPr>
          <p:cNvCxnSpPr/>
          <p:nvPr userDrawn="1"/>
        </p:nvCxnSpPr>
        <p:spPr>
          <a:xfrm>
            <a:off x="1286332" y="6927"/>
            <a:ext cx="9069" cy="6851073"/>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2" name="Slide Number Placeholder 5">
            <a:extLst>
              <a:ext uri="{FF2B5EF4-FFF2-40B4-BE49-F238E27FC236}">
                <a16:creationId xmlns:a16="http://schemas.microsoft.com/office/drawing/2014/main" id="{9CECC38B-CABD-56AB-860B-2AC816FD0952}"/>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5243656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D6839DC3-3DD0-2AC1-5029-1E64A9AC6E7F}"/>
              </a:ext>
            </a:extLst>
          </p:cNvPr>
          <p:cNvSpPr/>
          <p:nvPr userDrawn="1"/>
        </p:nvSpPr>
        <p:spPr>
          <a:xfrm>
            <a:off x="0" y="533400"/>
            <a:ext cx="11963400" cy="646331"/>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spAutoFit/>
          </a:bodyPr>
          <a:lstStyle/>
          <a:p>
            <a:pPr algn="ctr"/>
            <a:endParaRPr lang="en-US" sz="2400" b="0" dirty="0">
              <a:solidFill>
                <a:schemeClr val="tx1"/>
              </a:solidFill>
              <a:latin typeface="Segoe UI" panose="020B0502040204020203" pitchFamily="34" charset="0"/>
              <a:cs typeface="Segoe UI" panose="020B0502040204020203" pitchFamily="34" charset="0"/>
            </a:endParaRPr>
          </a:p>
        </p:txBody>
      </p:sp>
      <p:sp>
        <p:nvSpPr>
          <p:cNvPr id="11" name="Rectangle 10">
            <a:extLst>
              <a:ext uri="{FF2B5EF4-FFF2-40B4-BE49-F238E27FC236}">
                <a16:creationId xmlns:a16="http://schemas.microsoft.com/office/drawing/2014/main" id="{EFD1B0A6-E2E9-11B8-0727-70665036BDE3}"/>
              </a:ext>
            </a:extLst>
          </p:cNvPr>
          <p:cNvSpPr/>
          <p:nvPr userDrawn="1"/>
        </p:nvSpPr>
        <p:spPr>
          <a:xfrm>
            <a:off x="0" y="6194678"/>
            <a:ext cx="3158171" cy="646331"/>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wrap="square" lIns="182880" rIns="182880" bIns="228600" numCol="1" spcCol="91440" rtlCol="0" anchor="t" anchorCtr="0">
            <a:spAutoFit/>
          </a:bodyPr>
          <a:lstStyle/>
          <a:p>
            <a:pPr algn="ctr"/>
            <a:endParaRPr lang="en-US" sz="2400" b="0" dirty="0">
              <a:solidFill>
                <a:schemeClr val="tx1"/>
              </a:solidFill>
              <a:latin typeface="Segoe UI" panose="020B0502040204020203" pitchFamily="34" charset="0"/>
              <a:cs typeface="Segoe UI" panose="020B0502040204020203" pitchFamily="34" charset="0"/>
            </a:endParaRPr>
          </a:p>
        </p:txBody>
      </p:sp>
      <p:sp>
        <p:nvSpPr>
          <p:cNvPr id="7" name="Rectangle 6">
            <a:extLst>
              <a:ext uri="{FF2B5EF4-FFF2-40B4-BE49-F238E27FC236}">
                <a16:creationId xmlns:a16="http://schemas.microsoft.com/office/drawing/2014/main" id="{795A7695-FB0C-AFEB-629F-4A089DBBA609}"/>
              </a:ext>
            </a:extLst>
          </p:cNvPr>
          <p:cNvSpPr/>
          <p:nvPr userDrawn="1"/>
        </p:nvSpPr>
        <p:spPr>
          <a:xfrm rot="5400000">
            <a:off x="-2781300" y="2788227"/>
            <a:ext cx="6858000" cy="1295400"/>
          </a:xfrm>
          <a:prstGeom prst="rect">
            <a:avLst/>
          </a:prstGeom>
          <a:solidFill>
            <a:schemeClr val="accent1">
              <a:lumMod val="20000"/>
              <a:lumOff val="80000"/>
            </a:schemeClr>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noAutofit/>
          </a:bodyPr>
          <a:lstStyle/>
          <a:p>
            <a:pPr algn="ctr"/>
            <a:endParaRPr lang="en-US" sz="2400" b="0" dirty="0">
              <a:solidFill>
                <a:schemeClr val="tx1"/>
              </a:solidFill>
              <a:latin typeface="Segoe UI" panose="020B0502040204020203" pitchFamily="34" charset="0"/>
              <a:cs typeface="Segoe UI" panose="020B0502040204020203" pitchFamily="34" charset="0"/>
            </a:endParaRPr>
          </a:p>
        </p:txBody>
      </p:sp>
      <p:sp>
        <p:nvSpPr>
          <p:cNvPr id="14" name="Content Placeholder 2"/>
          <p:cNvSpPr>
            <a:spLocks noGrp="1"/>
          </p:cNvSpPr>
          <p:nvPr>
            <p:ph idx="1"/>
          </p:nvPr>
        </p:nvSpPr>
        <p:spPr>
          <a:xfrm>
            <a:off x="1413348" y="243613"/>
            <a:ext cx="5074082" cy="6070923"/>
          </a:xfrm>
          <a:prstGeom prst="rect">
            <a:avLst/>
          </a:prstGeom>
        </p:spPr>
        <p:txBody>
          <a:bodyPr>
            <a:normAutofit/>
          </a:bodyPr>
          <a:lstStyle>
            <a:lvl1pPr>
              <a:defRPr sz="2400" b="0">
                <a:latin typeface="+mn-lt"/>
                <a:cs typeface="Segoe UI" panose="020B0502040204020203" pitchFamily="34" charset="0"/>
              </a:defRPr>
            </a:lvl1pPr>
            <a:lvl2pPr>
              <a:buClr>
                <a:schemeClr val="accent1"/>
              </a:buClr>
              <a:defRPr sz="2400" b="0">
                <a:latin typeface="+mn-lt"/>
                <a:cs typeface="Segoe UI" panose="020B0502040204020203" pitchFamily="34" charset="0"/>
              </a:defRPr>
            </a:lvl2pPr>
            <a:lvl3pPr>
              <a:buClr>
                <a:schemeClr val="accent1"/>
              </a:buClr>
              <a:defRPr sz="2400" b="0">
                <a:latin typeface="+mn-lt"/>
                <a:cs typeface="Segoe UI" panose="020B0502040204020203" pitchFamily="34" charset="0"/>
              </a:defRPr>
            </a:lvl3pPr>
            <a:lvl4pPr>
              <a:buClr>
                <a:schemeClr val="accent1"/>
              </a:buClr>
              <a:defRPr sz="2000" b="0">
                <a:latin typeface="+mn-lt"/>
                <a:cs typeface="Segoe UI" panose="020B0502040204020203" pitchFamily="34" charset="0"/>
              </a:defRPr>
            </a:lvl4pPr>
            <a:lvl5pPr>
              <a:buClr>
                <a:schemeClr val="accent1"/>
              </a:buClr>
              <a:defRPr sz="2000" b="0">
                <a:latin typeface="+mn-lt"/>
                <a:cs typeface="Segoe UI" panose="020B0502040204020203"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1" name="Content Placeholder 2">
            <a:extLst>
              <a:ext uri="{FF2B5EF4-FFF2-40B4-BE49-F238E27FC236}">
                <a16:creationId xmlns:a16="http://schemas.microsoft.com/office/drawing/2014/main" id="{C380F3A0-3A68-42FA-AF38-FD98A7D25686}"/>
              </a:ext>
            </a:extLst>
          </p:cNvPr>
          <p:cNvSpPr>
            <a:spLocks noGrp="1"/>
          </p:cNvSpPr>
          <p:nvPr>
            <p:ph idx="13"/>
          </p:nvPr>
        </p:nvSpPr>
        <p:spPr>
          <a:xfrm>
            <a:off x="6805228" y="243613"/>
            <a:ext cx="4971802" cy="6070923"/>
          </a:xfrm>
          <a:prstGeom prst="rect">
            <a:avLst/>
          </a:prstGeom>
        </p:spPr>
        <p:txBody>
          <a:bodyPr>
            <a:normAutofit/>
          </a:bodyPr>
          <a:lstStyle>
            <a:lvl1pPr>
              <a:defRPr sz="2400" b="0">
                <a:latin typeface="+mn-lt"/>
                <a:cs typeface="Segoe UI" panose="020B0502040204020203" pitchFamily="34" charset="0"/>
              </a:defRPr>
            </a:lvl1pPr>
            <a:lvl2pPr>
              <a:buClr>
                <a:schemeClr val="accent1"/>
              </a:buClr>
              <a:defRPr sz="2400" b="0">
                <a:latin typeface="+mn-lt"/>
                <a:cs typeface="Segoe UI" panose="020B0502040204020203" pitchFamily="34" charset="0"/>
              </a:defRPr>
            </a:lvl2pPr>
            <a:lvl3pPr>
              <a:buClr>
                <a:schemeClr val="accent1"/>
              </a:buClr>
              <a:defRPr sz="2400" b="0">
                <a:latin typeface="+mn-lt"/>
                <a:cs typeface="Segoe UI" panose="020B0502040204020203" pitchFamily="34" charset="0"/>
              </a:defRPr>
            </a:lvl3pPr>
            <a:lvl4pPr>
              <a:buClr>
                <a:schemeClr val="accent1"/>
              </a:buClr>
              <a:defRPr sz="2000" b="0">
                <a:latin typeface="+mn-lt"/>
                <a:cs typeface="Segoe UI" panose="020B0502040204020203" pitchFamily="34" charset="0"/>
              </a:defRPr>
            </a:lvl4pPr>
            <a:lvl5pPr>
              <a:buClr>
                <a:schemeClr val="accent1"/>
              </a:buClr>
              <a:defRPr sz="2000" b="0">
                <a:latin typeface="+mn-lt"/>
                <a:cs typeface="Segoe UI" panose="020B0502040204020203" pitchFamily="34" charset="0"/>
              </a:defRPr>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3" name="TextBox 2">
            <a:extLst>
              <a:ext uri="{FF2B5EF4-FFF2-40B4-BE49-F238E27FC236}">
                <a16:creationId xmlns:a16="http://schemas.microsoft.com/office/drawing/2014/main" id="{A8AB5EE9-4017-C010-FB5F-B3B1F2B43659}"/>
              </a:ext>
            </a:extLst>
          </p:cNvPr>
          <p:cNvSpPr txBox="1"/>
          <p:nvPr userDrawn="1"/>
        </p:nvSpPr>
        <p:spPr>
          <a:xfrm>
            <a:off x="1286332" y="6541600"/>
            <a:ext cx="2743200" cy="230832"/>
          </a:xfrm>
          <a:prstGeom prst="rect">
            <a:avLst/>
          </a:prstGeom>
          <a:noFill/>
        </p:spPr>
        <p:txBody>
          <a:bodyPr wrap="square" rtlCol="0">
            <a:spAutoFit/>
          </a:bodyPr>
          <a:lstStyle/>
          <a:p>
            <a:pPr algn="l"/>
            <a:r>
              <a:rPr lang="en-US" sz="900" b="0" dirty="0">
                <a:solidFill>
                  <a:schemeClr val="bg1">
                    <a:lumMod val="50000"/>
                  </a:schemeClr>
                </a:solidFill>
                <a:latin typeface="Segoe UI" panose="020B0502040204020203" pitchFamily="34" charset="0"/>
                <a:cs typeface="Segoe UI" panose="020B0502040204020203" pitchFamily="34" charset="0"/>
              </a:rPr>
              <a:t>©2026. All rights reserved Arcsalus Advisors</a:t>
            </a:r>
          </a:p>
        </p:txBody>
      </p:sp>
      <p:sp>
        <p:nvSpPr>
          <p:cNvPr id="15" name="Title 1">
            <a:extLst>
              <a:ext uri="{FF2B5EF4-FFF2-40B4-BE49-F238E27FC236}">
                <a16:creationId xmlns:a16="http://schemas.microsoft.com/office/drawing/2014/main" id="{E17462F4-D680-1AF8-E448-DA62EAF362CB}"/>
              </a:ext>
            </a:extLst>
          </p:cNvPr>
          <p:cNvSpPr>
            <a:spLocks noGrp="1"/>
          </p:cNvSpPr>
          <p:nvPr>
            <p:ph type="title"/>
          </p:nvPr>
        </p:nvSpPr>
        <p:spPr>
          <a:xfrm rot="16200000">
            <a:off x="-2460592" y="2851539"/>
            <a:ext cx="6179578" cy="963728"/>
          </a:xfrm>
        </p:spPr>
        <p:txBody>
          <a:bodyPr>
            <a:normAutofit/>
          </a:bodyPr>
          <a:lstStyle>
            <a:lvl1pPr algn="ctr">
              <a:defRPr sz="4000" b="0">
                <a:solidFill>
                  <a:schemeClr val="tx1"/>
                </a:solidFill>
                <a:latin typeface="Segoe UI" panose="020B0502040204020203" pitchFamily="34" charset="0"/>
                <a:cs typeface="Segoe UI" panose="020B0502040204020203" pitchFamily="34" charset="0"/>
              </a:defRPr>
            </a:lvl1pPr>
          </a:lstStyle>
          <a:p>
            <a:r>
              <a:rPr lang="en-US"/>
              <a:t>Click to edit Master title style</a:t>
            </a:r>
            <a:endParaRPr lang="en-US" dirty="0"/>
          </a:p>
        </p:txBody>
      </p:sp>
      <p:cxnSp>
        <p:nvCxnSpPr>
          <p:cNvPr id="4" name="Straight Connector 3">
            <a:extLst>
              <a:ext uri="{FF2B5EF4-FFF2-40B4-BE49-F238E27FC236}">
                <a16:creationId xmlns:a16="http://schemas.microsoft.com/office/drawing/2014/main" id="{201A6F80-1C83-D864-9DBF-B7F7F2512012}"/>
              </a:ext>
            </a:extLst>
          </p:cNvPr>
          <p:cNvCxnSpPr/>
          <p:nvPr userDrawn="1"/>
        </p:nvCxnSpPr>
        <p:spPr>
          <a:xfrm>
            <a:off x="1286332" y="6927"/>
            <a:ext cx="9069" cy="6851073"/>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5" name="Slide Number Placeholder 5">
            <a:extLst>
              <a:ext uri="{FF2B5EF4-FFF2-40B4-BE49-F238E27FC236}">
                <a16:creationId xmlns:a16="http://schemas.microsoft.com/office/drawing/2014/main" id="{CA8D1A0E-E292-FC37-6A1F-565C26C9B703}"/>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81592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32DFA752-FA52-357A-AAE6-3DC490A013A2}"/>
              </a:ext>
            </a:extLst>
          </p:cNvPr>
          <p:cNvSpPr/>
          <p:nvPr userDrawn="1"/>
        </p:nvSpPr>
        <p:spPr>
          <a:xfrm>
            <a:off x="71021" y="6204742"/>
            <a:ext cx="3048000" cy="646331"/>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wrap="square" lIns="182880" rIns="182880" bIns="228600" numCol="1" spcCol="91440" rtlCol="0" anchor="t" anchorCtr="0">
            <a:spAutoFit/>
          </a:bodyPr>
          <a:lstStyle/>
          <a:p>
            <a:pPr algn="ctr"/>
            <a:endParaRPr lang="en-US" sz="2400" b="1" dirty="0">
              <a:solidFill>
                <a:schemeClr val="tx1"/>
              </a:solidFill>
              <a:latin typeface="Segoe UI" panose="020B0502040204020203" pitchFamily="34" charset="0"/>
              <a:cs typeface="Segoe UI" panose="020B0502040204020203" pitchFamily="34" charset="0"/>
            </a:endParaRPr>
          </a:p>
        </p:txBody>
      </p:sp>
      <p:sp>
        <p:nvSpPr>
          <p:cNvPr id="10" name="Rectangle 9">
            <a:extLst>
              <a:ext uri="{FF2B5EF4-FFF2-40B4-BE49-F238E27FC236}">
                <a16:creationId xmlns:a16="http://schemas.microsoft.com/office/drawing/2014/main" id="{F9CCB832-ABBD-17AA-514A-A0C7AD5249ED}"/>
              </a:ext>
            </a:extLst>
          </p:cNvPr>
          <p:cNvSpPr/>
          <p:nvPr userDrawn="1"/>
        </p:nvSpPr>
        <p:spPr>
          <a:xfrm rot="5400000">
            <a:off x="-2677887" y="2684814"/>
            <a:ext cx="6858000" cy="1502226"/>
          </a:xfrm>
          <a:prstGeom prst="rect">
            <a:avLst/>
          </a:prstGeom>
          <a:solidFill>
            <a:schemeClr val="accent1">
              <a:lumMod val="20000"/>
              <a:lumOff val="80000"/>
            </a:schemeClr>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noAutofit/>
          </a:bodyPr>
          <a:lstStyle/>
          <a:p>
            <a:pPr algn="ctr"/>
            <a:endParaRPr lang="en-US" sz="2400" b="1" dirty="0">
              <a:solidFill>
                <a:schemeClr val="tx1"/>
              </a:solidFill>
              <a:latin typeface="Segoe UI" panose="020B0502040204020203" pitchFamily="34" charset="0"/>
              <a:cs typeface="Segoe UI" panose="020B0502040204020203" pitchFamily="34" charset="0"/>
            </a:endParaRPr>
          </a:p>
        </p:txBody>
      </p:sp>
      <p:sp>
        <p:nvSpPr>
          <p:cNvPr id="18" name="Title 1">
            <a:extLst>
              <a:ext uri="{FF2B5EF4-FFF2-40B4-BE49-F238E27FC236}">
                <a16:creationId xmlns:a16="http://schemas.microsoft.com/office/drawing/2014/main" id="{9C1CB26D-4366-45AE-9D92-C3BE76D61E92}"/>
              </a:ext>
            </a:extLst>
          </p:cNvPr>
          <p:cNvSpPr>
            <a:spLocks noGrp="1"/>
          </p:cNvSpPr>
          <p:nvPr>
            <p:ph type="title"/>
          </p:nvPr>
        </p:nvSpPr>
        <p:spPr>
          <a:xfrm rot="16200000">
            <a:off x="-2338677" y="2760325"/>
            <a:ext cx="6179578" cy="963728"/>
          </a:xfrm>
        </p:spPr>
        <p:txBody>
          <a:bodyPr>
            <a:normAutofit/>
          </a:bodyPr>
          <a:lstStyle>
            <a:lvl1pPr algn="ctr">
              <a:defRPr sz="4000" b="0">
                <a:solidFill>
                  <a:schemeClr val="tx1"/>
                </a:solidFill>
                <a:latin typeface="Segoe UI" panose="020B0502040204020203" pitchFamily="34" charset="0"/>
                <a:cs typeface="Segoe UI" panose="020B0502040204020203" pitchFamily="34" charset="0"/>
              </a:defRPr>
            </a:lvl1pPr>
          </a:lstStyle>
          <a:p>
            <a:r>
              <a:rPr lang="en-US"/>
              <a:t>Click to edit Master title style</a:t>
            </a:r>
            <a:endParaRPr lang="en-US" dirty="0"/>
          </a:p>
        </p:txBody>
      </p:sp>
      <p:sp>
        <p:nvSpPr>
          <p:cNvPr id="2" name="TextBox 1">
            <a:extLst>
              <a:ext uri="{FF2B5EF4-FFF2-40B4-BE49-F238E27FC236}">
                <a16:creationId xmlns:a16="http://schemas.microsoft.com/office/drawing/2014/main" id="{0F84077E-D663-1DE5-B919-A940AE9CC39D}"/>
              </a:ext>
            </a:extLst>
          </p:cNvPr>
          <p:cNvSpPr txBox="1"/>
          <p:nvPr userDrawn="1"/>
        </p:nvSpPr>
        <p:spPr>
          <a:xfrm>
            <a:off x="1440081" y="6508115"/>
            <a:ext cx="2743200" cy="230832"/>
          </a:xfrm>
          <a:prstGeom prst="rect">
            <a:avLst/>
          </a:prstGeom>
          <a:noFill/>
        </p:spPr>
        <p:txBody>
          <a:bodyPr wrap="square" rtlCol="0">
            <a:spAutoFit/>
          </a:bodyPr>
          <a:lstStyle/>
          <a:p>
            <a:pPr algn="l"/>
            <a:r>
              <a:rPr lang="en-US" sz="900" dirty="0">
                <a:solidFill>
                  <a:schemeClr val="bg1">
                    <a:lumMod val="50000"/>
                  </a:schemeClr>
                </a:solidFill>
                <a:latin typeface="Segoe UI" panose="020B0502040204020203" pitchFamily="34" charset="0"/>
                <a:cs typeface="Segoe UI" panose="020B0502040204020203" pitchFamily="34" charset="0"/>
              </a:rPr>
              <a:t>©2026. All rights reserved Arcsalus Advisors</a:t>
            </a:r>
          </a:p>
        </p:txBody>
      </p:sp>
      <p:cxnSp>
        <p:nvCxnSpPr>
          <p:cNvPr id="3" name="Straight Connector 2">
            <a:extLst>
              <a:ext uri="{FF2B5EF4-FFF2-40B4-BE49-F238E27FC236}">
                <a16:creationId xmlns:a16="http://schemas.microsoft.com/office/drawing/2014/main" id="{05A49556-6ADC-5E2F-4A62-598B5DAE8253}"/>
              </a:ext>
            </a:extLst>
          </p:cNvPr>
          <p:cNvCxnSpPr/>
          <p:nvPr userDrawn="1"/>
        </p:nvCxnSpPr>
        <p:spPr>
          <a:xfrm>
            <a:off x="1514932" y="6927"/>
            <a:ext cx="9069" cy="6851073"/>
          </a:xfrm>
          <a:prstGeom prst="line">
            <a:avLst/>
          </a:prstGeom>
          <a:ln>
            <a:solidFill>
              <a:schemeClr val="tx2"/>
            </a:solidFill>
          </a:ln>
        </p:spPr>
        <p:style>
          <a:lnRef idx="2">
            <a:schemeClr val="accent1"/>
          </a:lnRef>
          <a:fillRef idx="0">
            <a:schemeClr val="accent1"/>
          </a:fillRef>
          <a:effectRef idx="1">
            <a:schemeClr val="accent1"/>
          </a:effectRef>
          <a:fontRef idx="minor">
            <a:schemeClr val="tx1"/>
          </a:fontRef>
        </p:style>
      </p:cxnSp>
      <p:sp>
        <p:nvSpPr>
          <p:cNvPr id="4" name="Slide Number Placeholder 5">
            <a:extLst>
              <a:ext uri="{FF2B5EF4-FFF2-40B4-BE49-F238E27FC236}">
                <a16:creationId xmlns:a16="http://schemas.microsoft.com/office/drawing/2014/main" id="{E46F40BC-9794-C5AC-68DF-8FEB95C676CA}"/>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717395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0676E4D-5255-B79B-37BE-0D369ADAE418}"/>
              </a:ext>
            </a:extLst>
          </p:cNvPr>
          <p:cNvSpPr/>
          <p:nvPr userDrawn="1"/>
        </p:nvSpPr>
        <p:spPr>
          <a:xfrm>
            <a:off x="304800" y="609600"/>
            <a:ext cx="11734800" cy="457200"/>
          </a:xfrm>
          <a:prstGeom prst="rect">
            <a:avLst/>
          </a:prstGeom>
          <a:solidFill>
            <a:schemeClr val="bg1"/>
          </a:soli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spAutoFit/>
          </a:bodyPr>
          <a:lstStyle/>
          <a:p>
            <a:pPr algn="ctr"/>
            <a:endParaRPr lang="en-US" sz="2400" b="1" dirty="0">
              <a:solidFill>
                <a:schemeClr val="tx1"/>
              </a:solidFill>
            </a:endParaRPr>
          </a:p>
        </p:txBody>
      </p:sp>
      <p:sp>
        <p:nvSpPr>
          <p:cNvPr id="3" name="Slide Number Placeholder 5">
            <a:extLst>
              <a:ext uri="{FF2B5EF4-FFF2-40B4-BE49-F238E27FC236}">
                <a16:creationId xmlns:a16="http://schemas.microsoft.com/office/drawing/2014/main" id="{6B116FBB-09CB-233A-A73A-066AC19ADD9F}"/>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8408499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9_Custom Layout">
    <p:bg>
      <p:bgPr>
        <a:solidFill>
          <a:schemeClr val="bg1">
            <a:lumMod val="95000"/>
          </a:schemeClr>
        </a:solid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11CC7D49-3D51-0658-BFD9-228251ECDB44}"/>
              </a:ext>
            </a:extLst>
          </p:cNvPr>
          <p:cNvSpPr/>
          <p:nvPr userDrawn="1"/>
        </p:nvSpPr>
        <p:spPr>
          <a:xfrm>
            <a:off x="1" y="2499065"/>
            <a:ext cx="11921788" cy="2503503"/>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b="0" dirty="0">
              <a:latin typeface="Segoe UI" panose="020B0502040204020203" pitchFamily="34" charset="0"/>
              <a:cs typeface="Segoe UI" panose="020B0502040204020203" pitchFamily="34" charset="0"/>
            </a:endParaRPr>
          </a:p>
        </p:txBody>
      </p:sp>
      <p:pic>
        <p:nvPicPr>
          <p:cNvPr id="5" name="Graphic 4">
            <a:extLst>
              <a:ext uri="{FF2B5EF4-FFF2-40B4-BE49-F238E27FC236}">
                <a16:creationId xmlns:a16="http://schemas.microsoft.com/office/drawing/2014/main" id="{39026B84-B5B9-82FD-D2F4-D127B1E88DD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112970" y="1513184"/>
            <a:ext cx="3535909" cy="3489384"/>
          </a:xfrm>
          <a:prstGeom prst="rect">
            <a:avLst/>
          </a:prstGeom>
        </p:spPr>
      </p:pic>
      <p:sp>
        <p:nvSpPr>
          <p:cNvPr id="2" name="Title 1">
            <a:extLst>
              <a:ext uri="{FF2B5EF4-FFF2-40B4-BE49-F238E27FC236}">
                <a16:creationId xmlns:a16="http://schemas.microsoft.com/office/drawing/2014/main" id="{D7C2A57E-453E-4CB0-8392-79C88345290A}"/>
              </a:ext>
            </a:extLst>
          </p:cNvPr>
          <p:cNvSpPr>
            <a:spLocks noGrp="1"/>
          </p:cNvSpPr>
          <p:nvPr>
            <p:ph type="title" hasCustomPrompt="1"/>
          </p:nvPr>
        </p:nvSpPr>
        <p:spPr>
          <a:xfrm>
            <a:off x="5576976" y="2832810"/>
            <a:ext cx="5724298" cy="1836012"/>
          </a:xfrm>
        </p:spPr>
        <p:txBody>
          <a:bodyPr lIns="0" anchor="ctr">
            <a:noAutofit/>
          </a:bodyPr>
          <a:lstStyle>
            <a:lvl1pPr>
              <a:defRPr sz="4800" b="0">
                <a:solidFill>
                  <a:schemeClr val="tx1"/>
                </a:solidFill>
                <a:latin typeface="Segoe UI" panose="020B0502040204020203" pitchFamily="34" charset="0"/>
                <a:cs typeface="Segoe UI" panose="020B0502040204020203" pitchFamily="34" charset="0"/>
              </a:defRPr>
            </a:lvl1pPr>
          </a:lstStyle>
          <a:p>
            <a:r>
              <a:rPr lang="en-US" dirty="0"/>
              <a:t>Section Header</a:t>
            </a:r>
          </a:p>
        </p:txBody>
      </p:sp>
      <p:sp>
        <p:nvSpPr>
          <p:cNvPr id="3" name="Slide Number Placeholder 5">
            <a:extLst>
              <a:ext uri="{FF2B5EF4-FFF2-40B4-BE49-F238E27FC236}">
                <a16:creationId xmlns:a16="http://schemas.microsoft.com/office/drawing/2014/main" id="{BF685FAD-F32D-FF4C-CDB6-D1CBE26B021A}"/>
              </a:ext>
            </a:extLst>
          </p:cNvPr>
          <p:cNvSpPr>
            <a:spLocks noGrp="1"/>
          </p:cNvSpPr>
          <p:nvPr>
            <p:ph type="sldNum" sz="quarter" idx="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818364074"/>
      </p:ext>
    </p:extLst>
  </p:cSld>
  <p:clrMapOvr>
    <a:overrideClrMapping bg1="lt1" tx1="dk1" bg2="lt2" tx2="dk2" accent1="accent1" accent2="accent2" accent3="accent3" accent4="accent4" accent5="accent5" accent6="accent6" hlink="hlink" folHlink="folHlink"/>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preserve="1" userDrawn="1">
  <p:cSld name="5_Sub topic divider">
    <p:spTree>
      <p:nvGrpSpPr>
        <p:cNvPr id="1" name=""/>
        <p:cNvGrpSpPr/>
        <p:nvPr/>
      </p:nvGrpSpPr>
      <p:grpSpPr>
        <a:xfrm>
          <a:off x="0" y="0"/>
          <a:ext cx="0" cy="0"/>
          <a:chOff x="0" y="0"/>
          <a:chExt cx="0" cy="0"/>
        </a:xfrm>
      </p:grpSpPr>
      <p:pic>
        <p:nvPicPr>
          <p:cNvPr id="10" name="Picture Placeholder 9" descr="Long exposure of lights forming a curve">
            <a:extLst>
              <a:ext uri="{FF2B5EF4-FFF2-40B4-BE49-F238E27FC236}">
                <a16:creationId xmlns:a16="http://schemas.microsoft.com/office/drawing/2014/main" id="{CFE2F4BD-CDD8-8774-DC7F-F8BCBECADB31}"/>
              </a:ext>
            </a:extLst>
          </p:cNvPr>
          <p:cNvPicPr>
            <a:picLocks noChangeAspect="1"/>
          </p:cNvPicPr>
          <p:nvPr userDrawn="1"/>
        </p:nvPicPr>
        <p:blipFill>
          <a:blip r:embed="rId2" cstate="print">
            <a:alphaModFix amt="35000"/>
            <a:extLst>
              <a:ext uri="{28A0092B-C50C-407E-A947-70E740481C1C}">
                <a14:useLocalDpi xmlns:a14="http://schemas.microsoft.com/office/drawing/2010/main"/>
              </a:ext>
            </a:extLst>
          </a:blip>
          <a:srcRect/>
          <a:stretch>
            <a:fillRect/>
          </a:stretch>
        </p:blipFill>
        <p:spPr>
          <a:xfrm>
            <a:off x="0" y="0"/>
            <a:ext cx="12187405" cy="6858000"/>
          </a:xfrm>
          <a:prstGeom prst="rect">
            <a:avLst/>
          </a:prstGeom>
        </p:spPr>
      </p:pic>
      <p:sp>
        <p:nvSpPr>
          <p:cNvPr id="2" name="Rectangle 1">
            <a:extLst>
              <a:ext uri="{FF2B5EF4-FFF2-40B4-BE49-F238E27FC236}">
                <a16:creationId xmlns:a16="http://schemas.microsoft.com/office/drawing/2014/main" id="{898D6FF5-3091-4586-07BF-448BF9133274}"/>
              </a:ext>
            </a:extLst>
          </p:cNvPr>
          <p:cNvSpPr/>
          <p:nvPr userDrawn="1"/>
        </p:nvSpPr>
        <p:spPr>
          <a:xfrm>
            <a:off x="3863235" y="2791360"/>
            <a:ext cx="8328765" cy="2570752"/>
          </a:xfrm>
          <a:prstGeom prst="rect">
            <a:avLst/>
          </a:prstGeom>
          <a:solidFill>
            <a:schemeClr val="bg1"/>
          </a:solidFill>
          <a:ln>
            <a:noFill/>
          </a:ln>
          <a:effectLst>
            <a:outerShdw blurRad="50800" dist="38100" algn="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8" name="Straight Connector 7">
            <a:extLst>
              <a:ext uri="{FF2B5EF4-FFF2-40B4-BE49-F238E27FC236}">
                <a16:creationId xmlns:a16="http://schemas.microsoft.com/office/drawing/2014/main" id="{E1087C8B-979A-F230-E0E4-F1DBE78CB16D}"/>
              </a:ext>
            </a:extLst>
          </p:cNvPr>
          <p:cNvCxnSpPr>
            <a:cxnSpLocks/>
          </p:cNvCxnSpPr>
          <p:nvPr userDrawn="1"/>
        </p:nvCxnSpPr>
        <p:spPr>
          <a:xfrm>
            <a:off x="3863235" y="4343400"/>
            <a:ext cx="8324170" cy="0"/>
          </a:xfrm>
          <a:prstGeom prst="line">
            <a:avLst/>
          </a:prstGeom>
          <a:ln w="57150">
            <a:solidFill>
              <a:srgbClr val="00206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FF74A90-D702-3844-3AC8-92676105BAF8}"/>
              </a:ext>
            </a:extLst>
          </p:cNvPr>
          <p:cNvCxnSpPr>
            <a:cxnSpLocks/>
          </p:cNvCxnSpPr>
          <p:nvPr userDrawn="1"/>
        </p:nvCxnSpPr>
        <p:spPr>
          <a:xfrm>
            <a:off x="3863235" y="4440028"/>
            <a:ext cx="8324170" cy="0"/>
          </a:xfrm>
          <a:prstGeom prst="line">
            <a:avLst/>
          </a:prstGeom>
          <a:ln w="76200">
            <a:solidFill>
              <a:schemeClr val="accent1"/>
            </a:solidFill>
          </a:ln>
        </p:spPr>
        <p:style>
          <a:lnRef idx="1">
            <a:schemeClr val="accent1"/>
          </a:lnRef>
          <a:fillRef idx="0">
            <a:schemeClr val="accent1"/>
          </a:fillRef>
          <a:effectRef idx="0">
            <a:schemeClr val="accent1"/>
          </a:effectRef>
          <a:fontRef idx="minor">
            <a:schemeClr val="tx1"/>
          </a:fontRef>
        </p:style>
      </p:cxnSp>
      <p:sp>
        <p:nvSpPr>
          <p:cNvPr id="15" name="Text Placeholder 2">
            <a:extLst>
              <a:ext uri="{FF2B5EF4-FFF2-40B4-BE49-F238E27FC236}">
                <a16:creationId xmlns:a16="http://schemas.microsoft.com/office/drawing/2014/main" id="{29FC618C-6101-3A49-8D90-4045EAEADACB}"/>
              </a:ext>
            </a:extLst>
          </p:cNvPr>
          <p:cNvSpPr>
            <a:spLocks noGrp="1"/>
          </p:cNvSpPr>
          <p:nvPr>
            <p:ph type="body" idx="1"/>
          </p:nvPr>
        </p:nvSpPr>
        <p:spPr>
          <a:xfrm>
            <a:off x="3863235" y="2791360"/>
            <a:ext cx="6850781" cy="1323439"/>
          </a:xfrm>
          <a:noFill/>
        </p:spPr>
        <p:txBody>
          <a:bodyPr lIns="91440" rIns="91440" anchor="ctr">
            <a:spAutoFit/>
          </a:bodyPr>
          <a:lstStyle>
            <a:lvl1pPr marL="0" indent="0">
              <a:lnSpc>
                <a:spcPct val="100000"/>
              </a:lnSpc>
              <a:spcBef>
                <a:spcPts val="0"/>
              </a:spcBef>
              <a:buNone/>
              <a:defRPr sz="4000" b="0" cap="none" baseline="0">
                <a:solidFill>
                  <a:schemeClr val="tx1">
                    <a:lumMod val="95000"/>
                    <a:lumOff val="5000"/>
                  </a:schemeClr>
                </a:solidFill>
                <a:latin typeface="Segoe UI" panose="020B0502040204020203" pitchFamily="34" charset="0"/>
                <a:cs typeface="Segoe UI" panose="020B0502040204020203" pitchFamily="34"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12" name="Content Placeholder 2">
            <a:extLst>
              <a:ext uri="{FF2B5EF4-FFF2-40B4-BE49-F238E27FC236}">
                <a16:creationId xmlns:a16="http://schemas.microsoft.com/office/drawing/2014/main" id="{6DC2AB74-8691-D15C-5F3D-E4BD8B81DFA5}"/>
              </a:ext>
            </a:extLst>
          </p:cNvPr>
          <p:cNvSpPr>
            <a:spLocks noGrp="1"/>
          </p:cNvSpPr>
          <p:nvPr userDrawn="1">
            <p:ph idx="10"/>
          </p:nvPr>
        </p:nvSpPr>
        <p:spPr>
          <a:xfrm>
            <a:off x="3863235" y="4572001"/>
            <a:ext cx="6850781" cy="790112"/>
          </a:xfrm>
          <a:prstGeom prst="rect">
            <a:avLst/>
          </a:prstGeom>
          <a:noFill/>
        </p:spPr>
        <p:txBody>
          <a:bodyPr/>
          <a:lstStyle>
            <a:lvl1pPr>
              <a:defRPr sz="2400" b="0">
                <a:latin typeface="Segoe UI" panose="020B0502040204020203" pitchFamily="34" charset="0"/>
                <a:cs typeface="Segoe UI" panose="020B0502040204020203" pitchFamily="34" charset="0"/>
              </a:defRPr>
            </a:lvl1pPr>
            <a:lvl2pPr>
              <a:buClr>
                <a:schemeClr val="accent1"/>
              </a:buClr>
              <a:defRPr sz="2200" b="0">
                <a:latin typeface="Segoe UI" panose="020B0502040204020203" pitchFamily="34" charset="0"/>
                <a:cs typeface="Segoe UI" panose="020B0502040204020203" pitchFamily="34" charset="0"/>
              </a:defRPr>
            </a:lvl2pPr>
            <a:lvl3pPr>
              <a:buClr>
                <a:schemeClr val="accent1"/>
              </a:buClr>
              <a:defRPr b="0">
                <a:latin typeface="Segoe UI" panose="020B0502040204020203" pitchFamily="34" charset="0"/>
                <a:cs typeface="Segoe UI" panose="020B0502040204020203" pitchFamily="34" charset="0"/>
              </a:defRPr>
            </a:lvl3pPr>
            <a:lvl4pPr>
              <a:buClr>
                <a:schemeClr val="accent1"/>
              </a:buClr>
              <a:defRPr b="0">
                <a:latin typeface="Segoe UI" panose="020B0502040204020203" pitchFamily="34" charset="0"/>
                <a:cs typeface="Segoe UI" panose="020B0502040204020203" pitchFamily="34" charset="0"/>
              </a:defRPr>
            </a:lvl4pPr>
            <a:lvl5pPr>
              <a:buClr>
                <a:schemeClr val="accent1"/>
              </a:buClr>
              <a:defRPr b="0">
                <a:latin typeface="Segoe UI" panose="020B0502040204020203" pitchFamily="34" charset="0"/>
                <a:cs typeface="Segoe UI" panose="020B05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Slide Number Placeholder 5">
            <a:extLst>
              <a:ext uri="{FF2B5EF4-FFF2-40B4-BE49-F238E27FC236}">
                <a16:creationId xmlns:a16="http://schemas.microsoft.com/office/drawing/2014/main" id="{F3EFF11A-A699-99C7-D830-6250BE8B95C6}"/>
              </a:ext>
            </a:extLst>
          </p:cNvPr>
          <p:cNvSpPr>
            <a:spLocks noGrp="1"/>
          </p:cNvSpPr>
          <p:nvPr>
            <p:ph type="sldNum" sz="quarter" idx="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28984506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4_Polling Question Layou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78AD6782-AC47-3FA3-30C3-37B51E92A623}"/>
              </a:ext>
            </a:extLst>
          </p:cNvPr>
          <p:cNvSpPr/>
          <p:nvPr userDrawn="1"/>
        </p:nvSpPr>
        <p:spPr>
          <a:xfrm>
            <a:off x="0" y="0"/>
            <a:ext cx="12192000" cy="1502226"/>
          </a:xfrm>
          <a:prstGeom prst="rect">
            <a:avLst/>
          </a:prstGeom>
          <a:gradFill flip="none" rotWithShape="1">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noAutofit/>
          </a:bodyPr>
          <a:lstStyle/>
          <a:p>
            <a:pPr algn="ctr"/>
            <a:endParaRPr lang="en-US" sz="2400" b="1" dirty="0">
              <a:solidFill>
                <a:schemeClr val="tx1"/>
              </a:solidFill>
            </a:endParaRPr>
          </a:p>
        </p:txBody>
      </p:sp>
      <p:sp>
        <p:nvSpPr>
          <p:cNvPr id="9" name="Text Placeholder 3">
            <a:extLst>
              <a:ext uri="{FF2B5EF4-FFF2-40B4-BE49-F238E27FC236}">
                <a16:creationId xmlns:a16="http://schemas.microsoft.com/office/drawing/2014/main" id="{9132D676-1FCC-63CB-97F5-B6DC975D34A8}"/>
              </a:ext>
            </a:extLst>
          </p:cNvPr>
          <p:cNvSpPr>
            <a:spLocks noGrp="1"/>
          </p:cNvSpPr>
          <p:nvPr>
            <p:ph type="body" sz="quarter" idx="10" hasCustomPrompt="1"/>
          </p:nvPr>
        </p:nvSpPr>
        <p:spPr>
          <a:xfrm>
            <a:off x="477518" y="1728247"/>
            <a:ext cx="11236960" cy="3230150"/>
          </a:xfrm>
          <a:prstGeom prst="rect">
            <a:avLst/>
          </a:prstGeom>
          <a:ln>
            <a:solidFill>
              <a:schemeClr val="accent2">
                <a:lumMod val="40000"/>
                <a:lumOff val="60000"/>
              </a:schemeClr>
            </a:solidFill>
          </a:ln>
        </p:spPr>
        <p:style>
          <a:lnRef idx="2">
            <a:schemeClr val="accent5"/>
          </a:lnRef>
          <a:fillRef idx="1">
            <a:schemeClr val="lt1"/>
          </a:fillRef>
          <a:effectRef idx="0">
            <a:schemeClr val="accent5"/>
          </a:effectRef>
          <a:fontRef idx="minor">
            <a:schemeClr val="dk1"/>
          </a:fontRef>
        </p:style>
        <p:txBody>
          <a:bodyPr/>
          <a:lstStyle>
            <a:lvl1pPr marL="0" indent="0">
              <a:buNone/>
              <a:defRPr>
                <a:solidFill>
                  <a:sysClr val="windowText" lastClr="000000"/>
                </a:solidFill>
                <a:latin typeface="+mn-lt"/>
                <a:cs typeface="Segoe UI" panose="020B0502040204020203" pitchFamily="34" charset="0"/>
              </a:defRPr>
            </a:lvl1pPr>
            <a:lvl2pPr marL="685809" indent="-336554">
              <a:buFont typeface="Wingdings" panose="05000000000000000000" pitchFamily="2" charset="2"/>
              <a:buChar char="q"/>
              <a:defRPr>
                <a:solidFill>
                  <a:sysClr val="windowText" lastClr="000000"/>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11" name="TextBox 10">
            <a:extLst>
              <a:ext uri="{FF2B5EF4-FFF2-40B4-BE49-F238E27FC236}">
                <a16:creationId xmlns:a16="http://schemas.microsoft.com/office/drawing/2014/main" id="{A600F562-F218-10D2-08CC-D867FABD1D71}"/>
              </a:ext>
            </a:extLst>
          </p:cNvPr>
          <p:cNvSpPr txBox="1"/>
          <p:nvPr userDrawn="1"/>
        </p:nvSpPr>
        <p:spPr>
          <a:xfrm>
            <a:off x="477518" y="326480"/>
            <a:ext cx="2700248" cy="769441"/>
          </a:xfrm>
          <a:prstGeom prst="rect">
            <a:avLst/>
          </a:prstGeom>
          <a:noFill/>
        </p:spPr>
        <p:txBody>
          <a:bodyPr wrap="square" rtlCol="0">
            <a:spAutoFit/>
          </a:bodyPr>
          <a:lstStyle/>
          <a:p>
            <a:r>
              <a:rPr lang="en-US" sz="4400" b="1" dirty="0">
                <a:solidFill>
                  <a:schemeClr val="bg1"/>
                </a:solidFill>
                <a:latin typeface="Segoe UI" panose="020B0502040204020203" pitchFamily="34" charset="0"/>
                <a:cs typeface="Segoe UI" panose="020B0502040204020203" pitchFamily="34" charset="0"/>
              </a:rPr>
              <a:t>Scenario:</a:t>
            </a:r>
          </a:p>
        </p:txBody>
      </p:sp>
      <p:sp>
        <p:nvSpPr>
          <p:cNvPr id="2" name="Slide Number Placeholder 5">
            <a:extLst>
              <a:ext uri="{FF2B5EF4-FFF2-40B4-BE49-F238E27FC236}">
                <a16:creationId xmlns:a16="http://schemas.microsoft.com/office/drawing/2014/main" id="{EFCC03E9-AED6-8E1C-1F73-372639630492}"/>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
        <p:nvSpPr>
          <p:cNvPr id="4" name="Text Placeholder 3">
            <a:extLst>
              <a:ext uri="{FF2B5EF4-FFF2-40B4-BE49-F238E27FC236}">
                <a16:creationId xmlns:a16="http://schemas.microsoft.com/office/drawing/2014/main" id="{37CB7E7B-23A3-96D0-924E-F99BECBB2E49}"/>
              </a:ext>
            </a:extLst>
          </p:cNvPr>
          <p:cNvSpPr>
            <a:spLocks noGrp="1"/>
          </p:cNvSpPr>
          <p:nvPr>
            <p:ph type="body" sz="quarter" idx="11"/>
          </p:nvPr>
        </p:nvSpPr>
        <p:spPr>
          <a:xfrm>
            <a:off x="3178175" y="234950"/>
            <a:ext cx="8364538" cy="952500"/>
          </a:xfrm>
          <a:solidFill>
            <a:schemeClr val="bg1"/>
          </a:solidFill>
          <a:ln>
            <a:noFill/>
          </a:ln>
        </p:spPr>
        <p:txBody>
          <a:bodyPr anchor="ctr"/>
          <a:lstStyle>
            <a:lvl1pPr>
              <a:buNone/>
              <a:defRPr>
                <a:latin typeface="Segoe UI Semibold" panose="020B0702040204020203" pitchFamily="34" charset="0"/>
                <a:cs typeface="Segoe UI Semibold" panose="020B0702040204020203" pitchFamily="34" charset="0"/>
              </a:defRPr>
            </a:lvl1pPr>
            <a:lvl2pPr>
              <a:buNone/>
              <a:defRPr>
                <a:latin typeface="Segoe UI Semibold" panose="020B0702040204020203" pitchFamily="34" charset="0"/>
                <a:cs typeface="Segoe UI Semibold" panose="020B0702040204020203" pitchFamily="34" charset="0"/>
              </a:defRPr>
            </a:lvl2pPr>
            <a:lvl3pPr>
              <a:buNone/>
              <a:defRPr>
                <a:latin typeface="Segoe UI Semibold" panose="020B0702040204020203" pitchFamily="34" charset="0"/>
                <a:cs typeface="Segoe UI Semibold" panose="020B0702040204020203" pitchFamily="34" charset="0"/>
              </a:defRPr>
            </a:lvl3pPr>
            <a:lvl4pPr>
              <a:buNone/>
              <a:defRPr>
                <a:latin typeface="Segoe UI Semibold" panose="020B0702040204020203" pitchFamily="34" charset="0"/>
                <a:cs typeface="Segoe UI Semibold" panose="020B0702040204020203" pitchFamily="34" charset="0"/>
              </a:defRPr>
            </a:lvl4pPr>
            <a:lvl5pPr>
              <a:buNone/>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3">
            <a:extLst>
              <a:ext uri="{FF2B5EF4-FFF2-40B4-BE49-F238E27FC236}">
                <a16:creationId xmlns:a16="http://schemas.microsoft.com/office/drawing/2014/main" id="{6FFF4C51-3494-62AC-9C7F-E67C6CA0F092}"/>
              </a:ext>
            </a:extLst>
          </p:cNvPr>
          <p:cNvSpPr>
            <a:spLocks noGrp="1"/>
          </p:cNvSpPr>
          <p:nvPr>
            <p:ph type="body" sz="quarter" idx="12"/>
          </p:nvPr>
        </p:nvSpPr>
        <p:spPr>
          <a:xfrm>
            <a:off x="477517" y="5167428"/>
            <a:ext cx="11236959" cy="699218"/>
          </a:xfrm>
          <a:solidFill>
            <a:schemeClr val="accent1">
              <a:lumMod val="20000"/>
              <a:lumOff val="80000"/>
            </a:schemeClr>
          </a:solidFill>
          <a:ln>
            <a:noFill/>
          </a:ln>
        </p:spPr>
        <p:txBody>
          <a:bodyPr anchor="ctr"/>
          <a:lstStyle>
            <a:lvl1pPr>
              <a:buNone/>
              <a:defRPr sz="2400">
                <a:latin typeface="Segoe UI Semibold" panose="020B0702040204020203" pitchFamily="34" charset="0"/>
                <a:cs typeface="Segoe UI Semibold" panose="020B0702040204020203" pitchFamily="34" charset="0"/>
              </a:defRPr>
            </a:lvl1pPr>
            <a:lvl2pPr>
              <a:buNone/>
              <a:defRPr>
                <a:latin typeface="Segoe UI Semibold" panose="020B0702040204020203" pitchFamily="34" charset="0"/>
                <a:cs typeface="Segoe UI Semibold" panose="020B0702040204020203" pitchFamily="34" charset="0"/>
              </a:defRPr>
            </a:lvl2pPr>
            <a:lvl3pPr>
              <a:buNone/>
              <a:defRPr>
                <a:latin typeface="Segoe UI Semibold" panose="020B0702040204020203" pitchFamily="34" charset="0"/>
                <a:cs typeface="Segoe UI Semibold" panose="020B0702040204020203" pitchFamily="34" charset="0"/>
              </a:defRPr>
            </a:lvl3pPr>
            <a:lvl4pPr>
              <a:buNone/>
              <a:defRPr>
                <a:latin typeface="Segoe UI Semibold" panose="020B0702040204020203" pitchFamily="34" charset="0"/>
                <a:cs typeface="Segoe UI Semibold" panose="020B0702040204020203" pitchFamily="34" charset="0"/>
              </a:defRPr>
            </a:lvl4pPr>
            <a:lvl5pPr>
              <a:buNone/>
              <a:defRPr>
                <a:latin typeface="Segoe UI Semibold" panose="020B0702040204020203" pitchFamily="34" charset="0"/>
                <a:cs typeface="Segoe UI Semibold" panose="020B0702040204020203"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78027063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Polling Question Layout">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5ABED7E-96F6-E8D5-47E1-A4AACD8544AB}"/>
              </a:ext>
            </a:extLst>
          </p:cNvPr>
          <p:cNvSpPr/>
          <p:nvPr userDrawn="1"/>
        </p:nvSpPr>
        <p:spPr>
          <a:xfrm>
            <a:off x="0" y="0"/>
            <a:ext cx="12192000" cy="1502226"/>
          </a:xfrm>
          <a:prstGeom prst="rect">
            <a:avLst/>
          </a:prstGeom>
          <a:gradFill flip="none" rotWithShape="1">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noAutofit/>
          </a:bodyPr>
          <a:lstStyle/>
          <a:p>
            <a:pPr algn="ctr"/>
            <a:endParaRPr lang="en-US" sz="2400" b="1" dirty="0">
              <a:solidFill>
                <a:schemeClr val="tx1"/>
              </a:solidFill>
              <a:latin typeface="Segoe UI" panose="020B0502040204020203" pitchFamily="34" charset="0"/>
              <a:cs typeface="Segoe UI" panose="020B0502040204020203" pitchFamily="34" charset="0"/>
            </a:endParaRPr>
          </a:p>
        </p:txBody>
      </p:sp>
      <p:sp>
        <p:nvSpPr>
          <p:cNvPr id="9" name="Text Placeholder 3">
            <a:extLst>
              <a:ext uri="{FF2B5EF4-FFF2-40B4-BE49-F238E27FC236}">
                <a16:creationId xmlns:a16="http://schemas.microsoft.com/office/drawing/2014/main" id="{9132D676-1FCC-63CB-97F5-B6DC975D34A8}"/>
              </a:ext>
            </a:extLst>
          </p:cNvPr>
          <p:cNvSpPr>
            <a:spLocks noGrp="1"/>
          </p:cNvSpPr>
          <p:nvPr>
            <p:ph type="body" sz="quarter" idx="10" hasCustomPrompt="1"/>
          </p:nvPr>
        </p:nvSpPr>
        <p:spPr>
          <a:xfrm>
            <a:off x="477518" y="1728247"/>
            <a:ext cx="11181082" cy="3075649"/>
          </a:xfrm>
          <a:prstGeom prst="rect">
            <a:avLst/>
          </a:prstGeom>
          <a:ln>
            <a:solidFill>
              <a:schemeClr val="bg2">
                <a:lumMod val="75000"/>
              </a:schemeClr>
            </a:solidFill>
          </a:ln>
        </p:spPr>
        <p:style>
          <a:lnRef idx="2">
            <a:schemeClr val="accent5"/>
          </a:lnRef>
          <a:fillRef idx="1">
            <a:schemeClr val="lt1"/>
          </a:fillRef>
          <a:effectRef idx="0">
            <a:schemeClr val="accent5"/>
          </a:effectRef>
          <a:fontRef idx="minor">
            <a:schemeClr val="dk1"/>
          </a:fontRef>
        </p:style>
        <p:txBody>
          <a:bodyPr/>
          <a:lstStyle>
            <a:lvl1pPr marL="0" indent="0">
              <a:buNone/>
              <a:defRPr>
                <a:solidFill>
                  <a:sysClr val="windowText" lastClr="000000"/>
                </a:solidFill>
                <a:latin typeface="+mn-lt"/>
                <a:cs typeface="Segoe UI" panose="020B0502040204020203" pitchFamily="34" charset="0"/>
              </a:defRPr>
            </a:lvl1pPr>
            <a:lvl2pPr marL="685809" indent="-336554">
              <a:buFont typeface="Wingdings" panose="05000000000000000000" pitchFamily="2" charset="2"/>
              <a:buChar char="q"/>
              <a:defRPr>
                <a:solidFill>
                  <a:sysClr val="windowText" lastClr="000000"/>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11" name="TextBox 10">
            <a:extLst>
              <a:ext uri="{FF2B5EF4-FFF2-40B4-BE49-F238E27FC236}">
                <a16:creationId xmlns:a16="http://schemas.microsoft.com/office/drawing/2014/main" id="{A600F562-F218-10D2-08CC-D867FABD1D71}"/>
              </a:ext>
            </a:extLst>
          </p:cNvPr>
          <p:cNvSpPr txBox="1"/>
          <p:nvPr userDrawn="1"/>
        </p:nvSpPr>
        <p:spPr>
          <a:xfrm>
            <a:off x="477518" y="417387"/>
            <a:ext cx="7608498" cy="769441"/>
          </a:xfrm>
          <a:prstGeom prst="rect">
            <a:avLst/>
          </a:prstGeom>
          <a:noFill/>
        </p:spPr>
        <p:txBody>
          <a:bodyPr wrap="square" rtlCol="0">
            <a:spAutoFit/>
          </a:bodyPr>
          <a:lstStyle/>
          <a:p>
            <a:r>
              <a:rPr lang="en-US" sz="4400" b="1" dirty="0">
                <a:solidFill>
                  <a:schemeClr val="bg1"/>
                </a:solidFill>
                <a:latin typeface="Segoe UI" panose="020B0502040204020203" pitchFamily="34" charset="0"/>
                <a:cs typeface="Segoe UI" panose="020B0502040204020203" pitchFamily="34" charset="0"/>
              </a:rPr>
              <a:t>Test Your Knowledge</a:t>
            </a:r>
          </a:p>
        </p:txBody>
      </p:sp>
      <p:sp>
        <p:nvSpPr>
          <p:cNvPr id="6" name="Content Placeholder 2">
            <a:extLst>
              <a:ext uri="{FF2B5EF4-FFF2-40B4-BE49-F238E27FC236}">
                <a16:creationId xmlns:a16="http://schemas.microsoft.com/office/drawing/2014/main" id="{40B4F22A-725C-9C0B-675D-5D0FAA1D710E}"/>
              </a:ext>
            </a:extLst>
          </p:cNvPr>
          <p:cNvSpPr>
            <a:spLocks noGrp="1"/>
          </p:cNvSpPr>
          <p:nvPr>
            <p:ph idx="14"/>
          </p:nvPr>
        </p:nvSpPr>
        <p:spPr>
          <a:xfrm>
            <a:off x="477521" y="4877517"/>
            <a:ext cx="10349506" cy="608883"/>
          </a:xfrm>
        </p:spPr>
        <p:txBody>
          <a:bodyPr anchor="ctr" anchorCtr="0">
            <a:normAutofit/>
          </a:bodyPr>
          <a:lstStyle>
            <a:lvl1pPr marL="342900" indent="-342900">
              <a:spcAft>
                <a:spcPts val="300"/>
              </a:spcAft>
              <a:buFont typeface="Wingdings" panose="05000000000000000000" pitchFamily="2" charset="2"/>
              <a:buChar char="q"/>
              <a:defRPr sz="2000" b="0">
                <a:latin typeface="Segoe UI" panose="020B0502040204020203" pitchFamily="34" charset="0"/>
                <a:cs typeface="Segoe UI" panose="020B0502040204020203" pitchFamily="34" charset="0"/>
              </a:defRPr>
            </a:lvl1pPr>
            <a:lvl2pPr>
              <a:spcAft>
                <a:spcPts val="300"/>
              </a:spcAft>
              <a:defRPr/>
            </a:lvl2pPr>
          </a:lstStyle>
          <a:p>
            <a:pPr lvl="0"/>
            <a:r>
              <a:rPr lang="en-US"/>
              <a:t>Click to edit Master text styles</a:t>
            </a:r>
          </a:p>
        </p:txBody>
      </p:sp>
      <p:sp>
        <p:nvSpPr>
          <p:cNvPr id="8" name="Content Placeholder 2">
            <a:extLst>
              <a:ext uri="{FF2B5EF4-FFF2-40B4-BE49-F238E27FC236}">
                <a16:creationId xmlns:a16="http://schemas.microsoft.com/office/drawing/2014/main" id="{0FAE99EB-F7F3-B198-ED2F-0DF55065F480}"/>
              </a:ext>
            </a:extLst>
          </p:cNvPr>
          <p:cNvSpPr>
            <a:spLocks noGrp="1"/>
          </p:cNvSpPr>
          <p:nvPr>
            <p:ph idx="15"/>
          </p:nvPr>
        </p:nvSpPr>
        <p:spPr>
          <a:xfrm>
            <a:off x="477521" y="5639517"/>
            <a:ext cx="10349506" cy="608883"/>
          </a:xfrm>
        </p:spPr>
        <p:txBody>
          <a:bodyPr anchor="ctr" anchorCtr="0">
            <a:normAutofit/>
          </a:bodyPr>
          <a:lstStyle>
            <a:lvl1pPr marL="342900" indent="-342900">
              <a:spcAft>
                <a:spcPts val="300"/>
              </a:spcAft>
              <a:buFont typeface="Wingdings" panose="05000000000000000000" pitchFamily="2" charset="2"/>
              <a:buChar char="q"/>
              <a:defRPr sz="2000" b="0">
                <a:latin typeface="Segoe UI" panose="020B0502040204020203" pitchFamily="34" charset="0"/>
                <a:cs typeface="Segoe UI" panose="020B0502040204020203" pitchFamily="34" charset="0"/>
              </a:defRPr>
            </a:lvl1pPr>
            <a:lvl2pPr>
              <a:spcAft>
                <a:spcPts val="300"/>
              </a:spcAft>
              <a:defRPr/>
            </a:lvl2pPr>
          </a:lstStyle>
          <a:p>
            <a:pPr lvl="0"/>
            <a:r>
              <a:rPr lang="en-US"/>
              <a:t>Click to edit Master text styles</a:t>
            </a:r>
          </a:p>
        </p:txBody>
      </p:sp>
      <p:sp>
        <p:nvSpPr>
          <p:cNvPr id="2" name="Slide Number Placeholder 5">
            <a:extLst>
              <a:ext uri="{FF2B5EF4-FFF2-40B4-BE49-F238E27FC236}">
                <a16:creationId xmlns:a16="http://schemas.microsoft.com/office/drawing/2014/main" id="{AF4BCCA2-5C4D-0CB5-056B-5CF7CEA38443}"/>
              </a:ext>
            </a:extLst>
          </p:cNvPr>
          <p:cNvSpPr txBox="1">
            <a:spLocks/>
          </p:cNvSpPr>
          <p:nvPr userDrawn="1"/>
        </p:nvSpPr>
        <p:spPr>
          <a:xfrm>
            <a:off x="11542449" y="6409080"/>
            <a:ext cx="528406" cy="365125"/>
          </a:xfrm>
          <a:prstGeom prst="rect">
            <a:avLst/>
          </a:prstGeom>
        </p:spPr>
        <p:txBody>
          <a:bodyPr vert="horz" lIns="91440" tIns="45720" rIns="91440" bIns="45720" rtlCol="0" anchor="ctr"/>
          <a:lstStyle>
            <a:defPPr>
              <a:defRPr lang="en-US"/>
            </a:defPPr>
            <a:lvl1pPr marL="0" algn="r" defTabSz="914400" rtl="0" eaLnBrk="1" latinLnBrk="0" hangingPunct="1">
              <a:defRPr sz="1100" kern="1200">
                <a:solidFill>
                  <a:schemeClr val="bg1"/>
                </a:solidFill>
                <a:latin typeface="Segoe UI" panose="020B0502040204020203" pitchFamily="34" charset="0"/>
                <a:ea typeface="+mn-ea"/>
                <a:cs typeface="Segoe UI" panose="020B0502040204020203"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306555565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6_Polling Question Layout">
    <p:spTree>
      <p:nvGrpSpPr>
        <p:cNvPr id="1" name=""/>
        <p:cNvGrpSpPr/>
        <p:nvPr/>
      </p:nvGrpSpPr>
      <p:grpSpPr>
        <a:xfrm>
          <a:off x="0" y="0"/>
          <a:ext cx="0" cy="0"/>
          <a:chOff x="0" y="0"/>
          <a:chExt cx="0" cy="0"/>
        </a:xfrm>
      </p:grpSpPr>
      <p:sp>
        <p:nvSpPr>
          <p:cNvPr id="12" name="Rectangle 11">
            <a:extLst>
              <a:ext uri="{FF2B5EF4-FFF2-40B4-BE49-F238E27FC236}">
                <a16:creationId xmlns:a16="http://schemas.microsoft.com/office/drawing/2014/main" id="{A3BCAA5A-80D4-E5FC-EAB0-E402FE0546AE}"/>
              </a:ext>
            </a:extLst>
          </p:cNvPr>
          <p:cNvSpPr/>
          <p:nvPr userDrawn="1"/>
        </p:nvSpPr>
        <p:spPr>
          <a:xfrm>
            <a:off x="0" y="0"/>
            <a:ext cx="12192000" cy="1502226"/>
          </a:xfrm>
          <a:prstGeom prst="rect">
            <a:avLst/>
          </a:prstGeom>
          <a:gradFill flip="none" rotWithShape="1">
            <a:gsLst>
              <a:gs pos="0">
                <a:srgbClr val="002060"/>
              </a:gs>
              <a:gs pos="74000">
                <a:schemeClr val="accent1">
                  <a:lumMod val="45000"/>
                  <a:lumOff val="55000"/>
                </a:schemeClr>
              </a:gs>
              <a:gs pos="83000">
                <a:schemeClr val="accent1">
                  <a:lumMod val="45000"/>
                  <a:lumOff val="55000"/>
                </a:schemeClr>
              </a:gs>
              <a:gs pos="100000">
                <a:schemeClr val="accent1">
                  <a:lumMod val="30000"/>
                  <a:lumOff val="70000"/>
                </a:schemeClr>
              </a:gs>
            </a:gsLst>
            <a:lin ang="0" scaled="1"/>
            <a:tileRect/>
          </a:gradFill>
          <a:ln w="15875" cap="rnd" cmpd="sng">
            <a:noFill/>
          </a:ln>
          <a:effectLst/>
        </p:spPr>
        <p:style>
          <a:lnRef idx="3">
            <a:schemeClr val="lt1"/>
          </a:lnRef>
          <a:fillRef idx="1">
            <a:schemeClr val="accent2"/>
          </a:fillRef>
          <a:effectRef idx="1">
            <a:schemeClr val="accent2"/>
          </a:effectRef>
          <a:fontRef idx="minor">
            <a:schemeClr val="lt1"/>
          </a:fontRef>
        </p:style>
        <p:txBody>
          <a:bodyPr lIns="182880" rIns="182880" bIns="228600" numCol="1" spcCol="91440" rtlCol="0" anchor="t" anchorCtr="0">
            <a:noAutofit/>
          </a:bodyPr>
          <a:lstStyle/>
          <a:p>
            <a:pPr algn="ctr"/>
            <a:endParaRPr lang="en-US" sz="2400" b="1" dirty="0">
              <a:solidFill>
                <a:schemeClr val="tx1"/>
              </a:solidFill>
            </a:endParaRPr>
          </a:p>
        </p:txBody>
      </p:sp>
      <p:sp>
        <p:nvSpPr>
          <p:cNvPr id="9" name="Text Placeholder 3">
            <a:extLst>
              <a:ext uri="{FF2B5EF4-FFF2-40B4-BE49-F238E27FC236}">
                <a16:creationId xmlns:a16="http://schemas.microsoft.com/office/drawing/2014/main" id="{9132D676-1FCC-63CB-97F5-B6DC975D34A8}"/>
              </a:ext>
            </a:extLst>
          </p:cNvPr>
          <p:cNvSpPr>
            <a:spLocks noGrp="1"/>
          </p:cNvSpPr>
          <p:nvPr>
            <p:ph type="body" sz="quarter" idx="10" hasCustomPrompt="1"/>
          </p:nvPr>
        </p:nvSpPr>
        <p:spPr>
          <a:xfrm>
            <a:off x="477518" y="1728247"/>
            <a:ext cx="11236960" cy="1844843"/>
          </a:xfrm>
          <a:prstGeom prst="rect">
            <a:avLst/>
          </a:prstGeom>
          <a:ln>
            <a:solidFill>
              <a:schemeClr val="bg2">
                <a:lumMod val="75000"/>
              </a:schemeClr>
            </a:solidFill>
          </a:ln>
        </p:spPr>
        <p:style>
          <a:lnRef idx="2">
            <a:schemeClr val="accent5"/>
          </a:lnRef>
          <a:fillRef idx="1">
            <a:schemeClr val="lt1"/>
          </a:fillRef>
          <a:effectRef idx="0">
            <a:schemeClr val="accent5"/>
          </a:effectRef>
          <a:fontRef idx="minor">
            <a:schemeClr val="dk1"/>
          </a:fontRef>
        </p:style>
        <p:txBody>
          <a:bodyPr anchor="ctr"/>
          <a:lstStyle>
            <a:lvl1pPr marL="0" indent="0">
              <a:buNone/>
              <a:defRPr>
                <a:solidFill>
                  <a:sysClr val="windowText" lastClr="000000"/>
                </a:solidFill>
                <a:latin typeface="+mn-lt"/>
                <a:cs typeface="Arial" panose="020B0604020202020204" pitchFamily="34" charset="0"/>
              </a:defRPr>
            </a:lvl1pPr>
            <a:lvl2pPr marL="685809" indent="-336554">
              <a:buFont typeface="Wingdings" panose="05000000000000000000" pitchFamily="2" charset="2"/>
              <a:buChar char="q"/>
              <a:defRPr>
                <a:solidFill>
                  <a:sysClr val="windowText" lastClr="000000"/>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dirty="0"/>
              <a:t>Edit Master text styles</a:t>
            </a:r>
          </a:p>
        </p:txBody>
      </p:sp>
      <p:sp>
        <p:nvSpPr>
          <p:cNvPr id="11" name="TextBox 10">
            <a:extLst>
              <a:ext uri="{FF2B5EF4-FFF2-40B4-BE49-F238E27FC236}">
                <a16:creationId xmlns:a16="http://schemas.microsoft.com/office/drawing/2014/main" id="{A600F562-F218-10D2-08CC-D867FABD1D71}"/>
              </a:ext>
            </a:extLst>
          </p:cNvPr>
          <p:cNvSpPr txBox="1"/>
          <p:nvPr userDrawn="1"/>
        </p:nvSpPr>
        <p:spPr>
          <a:xfrm>
            <a:off x="477518" y="417387"/>
            <a:ext cx="7608498" cy="769441"/>
          </a:xfrm>
          <a:prstGeom prst="rect">
            <a:avLst/>
          </a:prstGeom>
          <a:noFill/>
        </p:spPr>
        <p:txBody>
          <a:bodyPr wrap="square" rtlCol="0">
            <a:spAutoFit/>
          </a:bodyPr>
          <a:lstStyle/>
          <a:p>
            <a:r>
              <a:rPr lang="en-US" sz="4400" b="1" dirty="0">
                <a:solidFill>
                  <a:schemeClr val="bg1"/>
                </a:solidFill>
                <a:latin typeface="Pavanam" panose="02000503000000000000" pitchFamily="2" charset="0"/>
                <a:cs typeface="Pavanam" panose="02000503000000000000" pitchFamily="2" charset="0"/>
              </a:rPr>
              <a:t>Test Your Knowledge</a:t>
            </a:r>
          </a:p>
        </p:txBody>
      </p:sp>
      <p:sp>
        <p:nvSpPr>
          <p:cNvPr id="6" name="Content Placeholder 2">
            <a:extLst>
              <a:ext uri="{FF2B5EF4-FFF2-40B4-BE49-F238E27FC236}">
                <a16:creationId xmlns:a16="http://schemas.microsoft.com/office/drawing/2014/main" id="{40B4F22A-725C-9C0B-675D-5D0FAA1D710E}"/>
              </a:ext>
            </a:extLst>
          </p:cNvPr>
          <p:cNvSpPr>
            <a:spLocks noGrp="1"/>
          </p:cNvSpPr>
          <p:nvPr>
            <p:ph idx="14"/>
          </p:nvPr>
        </p:nvSpPr>
        <p:spPr>
          <a:xfrm>
            <a:off x="477521" y="5029917"/>
            <a:ext cx="10349506" cy="608883"/>
          </a:xfrm>
        </p:spPr>
        <p:txBody>
          <a:bodyPr anchor="ctr" anchorCtr="0">
            <a:normAutofit/>
          </a:bodyPr>
          <a:lstStyle>
            <a:lvl1pPr marL="342900" indent="-342900">
              <a:spcAft>
                <a:spcPts val="300"/>
              </a:spcAft>
              <a:buFont typeface="Wingdings" panose="05000000000000000000" pitchFamily="2" charset="2"/>
              <a:buChar char="q"/>
              <a:defRPr sz="2000" b="0"/>
            </a:lvl1pPr>
            <a:lvl2pPr>
              <a:spcAft>
                <a:spcPts val="300"/>
              </a:spcAft>
              <a:defRPr/>
            </a:lvl2pPr>
          </a:lstStyle>
          <a:p>
            <a:pPr lvl="0"/>
            <a:r>
              <a:rPr lang="en-US"/>
              <a:t>Click to edit Master text styles</a:t>
            </a:r>
          </a:p>
        </p:txBody>
      </p:sp>
      <p:sp>
        <p:nvSpPr>
          <p:cNvPr id="8" name="Content Placeholder 2">
            <a:extLst>
              <a:ext uri="{FF2B5EF4-FFF2-40B4-BE49-F238E27FC236}">
                <a16:creationId xmlns:a16="http://schemas.microsoft.com/office/drawing/2014/main" id="{0FAE99EB-F7F3-B198-ED2F-0DF55065F480}"/>
              </a:ext>
            </a:extLst>
          </p:cNvPr>
          <p:cNvSpPr>
            <a:spLocks noGrp="1"/>
          </p:cNvSpPr>
          <p:nvPr>
            <p:ph idx="15"/>
          </p:nvPr>
        </p:nvSpPr>
        <p:spPr>
          <a:xfrm>
            <a:off x="477521" y="5715717"/>
            <a:ext cx="10349506" cy="608883"/>
          </a:xfrm>
        </p:spPr>
        <p:txBody>
          <a:bodyPr anchor="ctr" anchorCtr="0">
            <a:normAutofit/>
          </a:bodyPr>
          <a:lstStyle>
            <a:lvl1pPr marL="342900" indent="-342900">
              <a:spcAft>
                <a:spcPts val="300"/>
              </a:spcAft>
              <a:buFont typeface="Wingdings" panose="05000000000000000000" pitchFamily="2" charset="2"/>
              <a:buChar char="q"/>
              <a:defRPr sz="2000" b="0"/>
            </a:lvl1pPr>
            <a:lvl2pPr>
              <a:spcAft>
                <a:spcPts val="300"/>
              </a:spcAft>
              <a:defRPr/>
            </a:lvl2pPr>
          </a:lstStyle>
          <a:p>
            <a:pPr lvl="0"/>
            <a:r>
              <a:rPr lang="en-US"/>
              <a:t>Click to edit Master text styles</a:t>
            </a:r>
          </a:p>
        </p:txBody>
      </p:sp>
      <p:sp>
        <p:nvSpPr>
          <p:cNvPr id="2" name="Content Placeholder 2">
            <a:extLst>
              <a:ext uri="{FF2B5EF4-FFF2-40B4-BE49-F238E27FC236}">
                <a16:creationId xmlns:a16="http://schemas.microsoft.com/office/drawing/2014/main" id="{9A261E11-D7F3-9012-925A-8B6E2634A4C2}"/>
              </a:ext>
            </a:extLst>
          </p:cNvPr>
          <p:cNvSpPr>
            <a:spLocks noGrp="1"/>
          </p:cNvSpPr>
          <p:nvPr>
            <p:ph idx="16"/>
          </p:nvPr>
        </p:nvSpPr>
        <p:spPr>
          <a:xfrm>
            <a:off x="477518" y="3658317"/>
            <a:ext cx="10349506" cy="608883"/>
          </a:xfrm>
        </p:spPr>
        <p:txBody>
          <a:bodyPr anchor="ctr" anchorCtr="0">
            <a:normAutofit/>
          </a:bodyPr>
          <a:lstStyle>
            <a:lvl1pPr marL="342900" indent="-342900">
              <a:spcAft>
                <a:spcPts val="300"/>
              </a:spcAft>
              <a:buFont typeface="Wingdings" panose="05000000000000000000" pitchFamily="2" charset="2"/>
              <a:buChar char="q"/>
              <a:defRPr sz="2000" b="0"/>
            </a:lvl1pPr>
            <a:lvl2pPr>
              <a:spcAft>
                <a:spcPts val="300"/>
              </a:spcAft>
              <a:defRPr/>
            </a:lvl2pPr>
          </a:lstStyle>
          <a:p>
            <a:pPr lvl="0"/>
            <a:r>
              <a:rPr lang="en-US"/>
              <a:t>Click to edit Master text styles</a:t>
            </a:r>
          </a:p>
        </p:txBody>
      </p:sp>
      <p:sp>
        <p:nvSpPr>
          <p:cNvPr id="10" name="Content Placeholder 2">
            <a:extLst>
              <a:ext uri="{FF2B5EF4-FFF2-40B4-BE49-F238E27FC236}">
                <a16:creationId xmlns:a16="http://schemas.microsoft.com/office/drawing/2014/main" id="{FAACEF24-4FBE-563C-AE83-33E5E0E959A7}"/>
              </a:ext>
            </a:extLst>
          </p:cNvPr>
          <p:cNvSpPr>
            <a:spLocks noGrp="1"/>
          </p:cNvSpPr>
          <p:nvPr>
            <p:ph idx="17"/>
          </p:nvPr>
        </p:nvSpPr>
        <p:spPr>
          <a:xfrm>
            <a:off x="477518" y="4344117"/>
            <a:ext cx="10349506" cy="608883"/>
          </a:xfrm>
        </p:spPr>
        <p:txBody>
          <a:bodyPr anchor="ctr" anchorCtr="0">
            <a:normAutofit/>
          </a:bodyPr>
          <a:lstStyle>
            <a:lvl1pPr marL="342900" indent="-342900">
              <a:spcAft>
                <a:spcPts val="300"/>
              </a:spcAft>
              <a:buFont typeface="Wingdings" panose="05000000000000000000" pitchFamily="2" charset="2"/>
              <a:buChar char="q"/>
              <a:defRPr sz="2000" b="0"/>
            </a:lvl1pPr>
            <a:lvl2pPr>
              <a:spcAft>
                <a:spcPts val="300"/>
              </a:spcAft>
              <a:defRPr/>
            </a:lvl2pPr>
          </a:lstStyle>
          <a:p>
            <a:pPr lvl="0"/>
            <a:r>
              <a:rPr lang="en-US"/>
              <a:t>Click to edit Master text styles</a:t>
            </a:r>
          </a:p>
        </p:txBody>
      </p:sp>
      <p:sp>
        <p:nvSpPr>
          <p:cNvPr id="3" name="Slide Number Placeholder 5">
            <a:extLst>
              <a:ext uri="{FF2B5EF4-FFF2-40B4-BE49-F238E27FC236}">
                <a16:creationId xmlns:a16="http://schemas.microsoft.com/office/drawing/2014/main" id="{2717EB58-DD3A-BCA3-BFD5-5E539B333159}"/>
              </a:ext>
            </a:extLst>
          </p:cNvPr>
          <p:cNvSpPr>
            <a:spLocks noGrp="1"/>
          </p:cNvSpPr>
          <p:nvPr>
            <p:ph type="sldNum" sz="quarter" idx="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391151818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29_Custom Layout">
    <p:spTree>
      <p:nvGrpSpPr>
        <p:cNvPr id="1" name=""/>
        <p:cNvGrpSpPr/>
        <p:nvPr/>
      </p:nvGrpSpPr>
      <p:grpSpPr>
        <a:xfrm>
          <a:off x="0" y="0"/>
          <a:ext cx="0" cy="0"/>
          <a:chOff x="0" y="0"/>
          <a:chExt cx="0" cy="0"/>
        </a:xfrm>
      </p:grpSpPr>
      <p:sp>
        <p:nvSpPr>
          <p:cNvPr id="4" name="Picture Placeholder 4" title="Decorative">
            <a:extLst>
              <a:ext uri="{FF2B5EF4-FFF2-40B4-BE49-F238E27FC236}">
                <a16:creationId xmlns:a16="http://schemas.microsoft.com/office/drawing/2014/main" id="{8DE1C71F-8DD3-4FFB-B233-CF08AE5260F8}"/>
              </a:ext>
            </a:extLst>
          </p:cNvPr>
          <p:cNvSpPr>
            <a:spLocks noGrp="1"/>
          </p:cNvSpPr>
          <p:nvPr>
            <p:ph type="pic" sz="quarter" idx="10"/>
          </p:nvPr>
        </p:nvSpPr>
        <p:spPr>
          <a:xfrm>
            <a:off x="0" y="0"/>
            <a:ext cx="12192000" cy="6858000"/>
          </a:xfrm>
        </p:spPr>
        <p:txBody>
          <a:bodyPr/>
          <a:lstStyle>
            <a:lvl1pPr>
              <a:defRPr>
                <a:latin typeface="Segoe UI" panose="020B0502040204020203" pitchFamily="34" charset="0"/>
                <a:cs typeface="Segoe UI" panose="020B0502040204020203" pitchFamily="34" charset="0"/>
              </a:defRPr>
            </a:lvl1pPr>
          </a:lstStyle>
          <a:p>
            <a:r>
              <a:rPr lang="en-US" dirty="0"/>
              <a:t>Click icon to add picture</a:t>
            </a:r>
          </a:p>
        </p:txBody>
      </p:sp>
      <p:sp>
        <p:nvSpPr>
          <p:cNvPr id="3" name="Text Placeholder 12">
            <a:extLst>
              <a:ext uri="{FF2B5EF4-FFF2-40B4-BE49-F238E27FC236}">
                <a16:creationId xmlns:a16="http://schemas.microsoft.com/office/drawing/2014/main" id="{89A80859-BDA6-44AA-A750-4E06108B9B2B}"/>
              </a:ext>
            </a:extLst>
          </p:cNvPr>
          <p:cNvSpPr>
            <a:spLocks noGrp="1"/>
          </p:cNvSpPr>
          <p:nvPr>
            <p:ph type="body" sz="quarter" idx="14"/>
          </p:nvPr>
        </p:nvSpPr>
        <p:spPr>
          <a:xfrm>
            <a:off x="4887474" y="3665204"/>
            <a:ext cx="7304526" cy="2196780"/>
          </a:xfrm>
          <a:solidFill>
            <a:schemeClr val="bg1">
              <a:alpha val="75000"/>
            </a:schemeClr>
          </a:solidFill>
        </p:spPr>
        <p:txBody>
          <a:bodyPr lIns="274320" tIns="182880" rIns="182880" bIns="182880" anchor="ctr">
            <a:normAutofit/>
          </a:bodyPr>
          <a:lstStyle>
            <a:lvl1pPr marL="0" indent="0" algn="l" defTabSz="914400" rtl="0" eaLnBrk="1" latinLnBrk="0" hangingPunct="1">
              <a:lnSpc>
                <a:spcPct val="90000"/>
              </a:lnSpc>
              <a:spcBef>
                <a:spcPct val="0"/>
              </a:spcBef>
              <a:buNone/>
              <a:defRPr lang="en-US" sz="4000" b="0" i="0" kern="1200" spc="-150" dirty="0">
                <a:solidFill>
                  <a:schemeClr val="tx2"/>
                </a:solidFill>
                <a:latin typeface="Segoe UI" panose="020B0502040204020203" pitchFamily="34" charset="0"/>
                <a:ea typeface="+mj-ea"/>
                <a:cs typeface="Segoe UI" panose="020B0502040204020203" pitchFamily="34" charset="0"/>
              </a:defRPr>
            </a:lvl1pPr>
          </a:lstStyle>
          <a:p>
            <a:pPr lvl="0"/>
            <a:r>
              <a:rPr lang="en-US"/>
              <a:t>Click to edit Master text styles</a:t>
            </a:r>
          </a:p>
        </p:txBody>
      </p:sp>
      <p:pic>
        <p:nvPicPr>
          <p:cNvPr id="5" name="Graphic 4">
            <a:extLst>
              <a:ext uri="{FF2B5EF4-FFF2-40B4-BE49-F238E27FC236}">
                <a16:creationId xmlns:a16="http://schemas.microsoft.com/office/drawing/2014/main" id="{A0A9CEBF-88E6-A6D0-56D4-07F73F4E227E}"/>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641023" y="2112388"/>
            <a:ext cx="3799591" cy="3749596"/>
          </a:xfrm>
          <a:prstGeom prst="rect">
            <a:avLst/>
          </a:prstGeom>
        </p:spPr>
      </p:pic>
      <p:sp>
        <p:nvSpPr>
          <p:cNvPr id="2" name="Slide Number Placeholder 5">
            <a:extLst>
              <a:ext uri="{FF2B5EF4-FFF2-40B4-BE49-F238E27FC236}">
                <a16:creationId xmlns:a16="http://schemas.microsoft.com/office/drawing/2014/main" id="{85A2DFC4-8C50-E1F2-7366-F22451748061}"/>
              </a:ext>
            </a:extLst>
          </p:cNvPr>
          <p:cNvSpPr>
            <a:spLocks noGrp="1"/>
          </p:cNvSpPr>
          <p:nvPr>
            <p:ph type="sldNum" sz="quarter" idx="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1951559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86A33F8-5CC1-1E8E-2457-1E989DE988AE}"/>
              </a:ext>
            </a:extLst>
          </p:cNvPr>
          <p:cNvSpPr>
            <a:spLocks noGrp="1"/>
          </p:cNvSpPr>
          <p:nvPr>
            <p:ph type="title"/>
          </p:nvPr>
        </p:nvSpPr>
        <p:spPr>
          <a:xfrm>
            <a:off x="571500" y="150942"/>
            <a:ext cx="11118172" cy="67773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19FAF7EB-C05E-3E6A-2623-0BDB63304C18}"/>
              </a:ext>
            </a:extLst>
          </p:cNvPr>
          <p:cNvSpPr>
            <a:spLocks noGrp="1"/>
          </p:cNvSpPr>
          <p:nvPr>
            <p:ph type="body" idx="1"/>
          </p:nvPr>
        </p:nvSpPr>
        <p:spPr>
          <a:xfrm>
            <a:off x="571500" y="942975"/>
            <a:ext cx="11118172" cy="5233988"/>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TextBox 6">
            <a:extLst>
              <a:ext uri="{FF2B5EF4-FFF2-40B4-BE49-F238E27FC236}">
                <a16:creationId xmlns:a16="http://schemas.microsoft.com/office/drawing/2014/main" id="{B9F64880-625E-17EC-CA97-3C781E0E4EA4}"/>
              </a:ext>
            </a:extLst>
          </p:cNvPr>
          <p:cNvSpPr txBox="1"/>
          <p:nvPr userDrawn="1"/>
        </p:nvSpPr>
        <p:spPr>
          <a:xfrm>
            <a:off x="502328" y="6476227"/>
            <a:ext cx="2743200" cy="230832"/>
          </a:xfrm>
          <a:prstGeom prst="rect">
            <a:avLst/>
          </a:prstGeom>
          <a:noFill/>
        </p:spPr>
        <p:txBody>
          <a:bodyPr wrap="square" rtlCol="0">
            <a:spAutoFit/>
          </a:bodyPr>
          <a:lstStyle/>
          <a:p>
            <a:pPr algn="l"/>
            <a:r>
              <a:rPr lang="en-US" sz="900" dirty="0">
                <a:solidFill>
                  <a:schemeClr val="bg1">
                    <a:lumMod val="50000"/>
                  </a:schemeClr>
                </a:solidFill>
                <a:latin typeface="Segoe UI" panose="020B0502040204020203" pitchFamily="34" charset="0"/>
                <a:cs typeface="Segoe UI" panose="020B0502040204020203" pitchFamily="34" charset="0"/>
              </a:rPr>
              <a:t>©2026. All rights reserved Arcsalus Advisors.</a:t>
            </a:r>
          </a:p>
        </p:txBody>
      </p:sp>
      <p:sp>
        <p:nvSpPr>
          <p:cNvPr id="4" name="Right Triangle 3">
            <a:extLst>
              <a:ext uri="{FF2B5EF4-FFF2-40B4-BE49-F238E27FC236}">
                <a16:creationId xmlns:a16="http://schemas.microsoft.com/office/drawing/2014/main" id="{F8C9BE6A-2162-B33C-AA55-562E2CCFC50A}"/>
              </a:ext>
            </a:extLst>
          </p:cNvPr>
          <p:cNvSpPr/>
          <p:nvPr userDrawn="1"/>
        </p:nvSpPr>
        <p:spPr>
          <a:xfrm flipH="1">
            <a:off x="11239129" y="6001305"/>
            <a:ext cx="952869" cy="856696"/>
          </a:xfrm>
          <a:prstGeom prst="rtTriangle">
            <a:avLst/>
          </a:prstGeom>
          <a:solidFill>
            <a:schemeClr val="tx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Slide Number Placeholder 5">
            <a:extLst>
              <a:ext uri="{FF2B5EF4-FFF2-40B4-BE49-F238E27FC236}">
                <a16:creationId xmlns:a16="http://schemas.microsoft.com/office/drawing/2014/main" id="{B2F7AF01-4C84-8BC8-FCE7-D4F1DEDAF81F}"/>
              </a:ext>
            </a:extLst>
          </p:cNvPr>
          <p:cNvSpPr>
            <a:spLocks noGrp="1"/>
          </p:cNvSpPr>
          <p:nvPr>
            <p:ph type="sldNum" sz="quarter" idx="4"/>
          </p:nvPr>
        </p:nvSpPr>
        <p:spPr>
          <a:xfrm>
            <a:off x="11542449" y="6409080"/>
            <a:ext cx="528406" cy="365125"/>
          </a:xfrm>
          <a:prstGeom prst="rect">
            <a:avLst/>
          </a:prstGeom>
        </p:spPr>
        <p:txBody>
          <a:bodyPr vert="horz" lIns="91440" tIns="45720" rIns="91440" bIns="45720" rtlCol="0" anchor="ctr"/>
          <a:lstStyle>
            <a:lvl1pPr algn="r">
              <a:defRPr sz="1100">
                <a:solidFill>
                  <a:schemeClr val="bg1"/>
                </a:solidFill>
                <a:latin typeface="Segoe UI" panose="020B0502040204020203" pitchFamily="34" charset="0"/>
                <a:cs typeface="Segoe UI" panose="020B0502040204020203" pitchFamily="34" charset="0"/>
              </a:defRPr>
            </a:lvl1pPr>
          </a:lstStyle>
          <a:p>
            <a:fld id="{28CA51B2-8B02-42DD-A025-7A250A0C1660}" type="slidenum">
              <a:rPr lang="en-US" smtClean="0"/>
              <a:pPr/>
              <a:t>‹#›</a:t>
            </a:fld>
            <a:endParaRPr lang="en-US" dirty="0"/>
          </a:p>
        </p:txBody>
      </p:sp>
    </p:spTree>
    <p:extLst>
      <p:ext uri="{BB962C8B-B14F-4D97-AF65-F5344CB8AC3E}">
        <p14:creationId xmlns:p14="http://schemas.microsoft.com/office/powerpoint/2010/main" val="2663239212"/>
      </p:ext>
    </p:extLst>
  </p:cSld>
  <p:clrMap bg1="lt1" tx1="dk1" bg2="lt2" tx2="dk2" accent1="accent1" accent2="accent2" accent3="accent3" accent4="accent4" accent5="accent5" accent6="accent6" hlink="hlink" folHlink="folHlink"/>
  <p:sldLayoutIdLst>
    <p:sldLayoutId id="2147483825" r:id="rId1"/>
    <p:sldLayoutId id="2147483829" r:id="rId2"/>
    <p:sldLayoutId id="2147483781" r:id="rId3"/>
    <p:sldLayoutId id="2147483819" r:id="rId4"/>
    <p:sldLayoutId id="2147483783" r:id="rId5"/>
    <p:sldLayoutId id="2147483784" r:id="rId6"/>
    <p:sldLayoutId id="2147483817" r:id="rId7"/>
    <p:sldLayoutId id="2147483808" r:id="rId8"/>
    <p:sldLayoutId id="2147483830" r:id="rId9"/>
    <p:sldLayoutId id="2147483831" r:id="rId10"/>
    <p:sldLayoutId id="2147483785" r:id="rId11"/>
    <p:sldLayoutId id="2147483826" r:id="rId12"/>
    <p:sldLayoutId id="2147483790" r:id="rId13"/>
    <p:sldLayoutId id="2147483791" r:id="rId14"/>
    <p:sldLayoutId id="2147483792" r:id="rId15"/>
    <p:sldLayoutId id="2147483793" r:id="rId16"/>
    <p:sldLayoutId id="2147483794" r:id="rId17"/>
    <p:sldLayoutId id="2147483795" r:id="rId18"/>
    <p:sldLayoutId id="2147483796" r:id="rId19"/>
    <p:sldLayoutId id="2147483797" r:id="rId20"/>
    <p:sldLayoutId id="2147483798" r:id="rId21"/>
    <p:sldLayoutId id="2147483799" r:id="rId22"/>
    <p:sldLayoutId id="2147483800" r:id="rId23"/>
    <p:sldLayoutId id="2147483801" r:id="rId24"/>
    <p:sldLayoutId id="2147483828" r:id="rId25"/>
    <p:sldLayoutId id="2147483820" r:id="rId26"/>
    <p:sldLayoutId id="2147483802" r:id="rId27"/>
    <p:sldLayoutId id="2147483803" r:id="rId28"/>
    <p:sldLayoutId id="2147483804" r:id="rId29"/>
    <p:sldLayoutId id="2147483823" r:id="rId30"/>
  </p:sldLayoutIdLst>
  <p:hf hdr="0" ftr="0" dt="0"/>
  <p:txStyles>
    <p:titleStyle>
      <a:lvl1pPr algn="l" defTabSz="914400" rtl="0" eaLnBrk="1" latinLnBrk="0" hangingPunct="1">
        <a:lnSpc>
          <a:spcPct val="90000"/>
        </a:lnSpc>
        <a:spcBef>
          <a:spcPct val="0"/>
        </a:spcBef>
        <a:buNone/>
        <a:defRPr sz="4000" kern="1200">
          <a:solidFill>
            <a:schemeClr val="tx1"/>
          </a:solidFill>
          <a:latin typeface="Segoe UI" panose="020B0502040204020203" pitchFamily="34" charset="0"/>
          <a:ea typeface="+mj-ea"/>
          <a:cs typeface="Segoe UI" panose="020B0502040204020203" pitchFamily="34" charset="0"/>
        </a:defRPr>
      </a:lvl1pPr>
    </p:titleStyle>
    <p:bodyStyle>
      <a:lvl1pPr marL="228600" indent="-228600" algn="l" defTabSz="914400" rtl="0" eaLnBrk="1" latinLnBrk="0" hangingPunct="1">
        <a:lnSpc>
          <a:spcPct val="90000"/>
        </a:lnSpc>
        <a:spcBef>
          <a:spcPts val="1000"/>
        </a:spcBef>
        <a:buClr>
          <a:schemeClr val="tx2">
            <a:lumMod val="90000"/>
            <a:lumOff val="10000"/>
          </a:schemeClr>
        </a:buClr>
        <a:buFont typeface="Wingdings" panose="05000000000000000000" pitchFamily="2" charset="2"/>
        <a:buChar char="§"/>
        <a:defRPr sz="2400" kern="1200">
          <a:solidFill>
            <a:schemeClr val="tx1"/>
          </a:solidFill>
          <a:latin typeface="+mn-lt"/>
          <a:ea typeface="+mn-ea"/>
          <a:cs typeface="Segoe UI" panose="020B0502040204020203" pitchFamily="34" charset="0"/>
        </a:defRPr>
      </a:lvl1pPr>
      <a:lvl2pPr marL="640080" indent="-342900" algn="l" defTabSz="914400" rtl="0" eaLnBrk="1" latinLnBrk="0" hangingPunct="1">
        <a:lnSpc>
          <a:spcPct val="90000"/>
        </a:lnSpc>
        <a:spcBef>
          <a:spcPts val="500"/>
        </a:spcBef>
        <a:buClr>
          <a:schemeClr val="accent1"/>
        </a:buClr>
        <a:buFont typeface="Symbol" panose="05050102010706020507" pitchFamily="18" charset="2"/>
        <a:buChar char="-"/>
        <a:defRPr sz="2200" kern="1200">
          <a:solidFill>
            <a:schemeClr val="tx1"/>
          </a:solidFill>
          <a:latin typeface="+mn-lt"/>
          <a:ea typeface="+mn-ea"/>
          <a:cs typeface="Segoe UI" panose="020B0502040204020203" pitchFamily="34" charset="0"/>
        </a:defRPr>
      </a:lvl2pPr>
      <a:lvl3pPr marL="86868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Segoe UI" panose="020B0502040204020203" pitchFamily="34" charset="0"/>
        </a:defRPr>
      </a:lvl3pPr>
      <a:lvl4pPr marL="109728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mn-lt"/>
          <a:ea typeface="+mn-ea"/>
          <a:cs typeface="Segoe UI" panose="020B0502040204020203" pitchFamily="34" charset="0"/>
        </a:defRPr>
      </a:lvl4pPr>
      <a:lvl5pPr marL="1325880" indent="-228600" algn="l" defTabSz="914400" rtl="0" eaLnBrk="1" latinLnBrk="0" hangingPunct="1">
        <a:lnSpc>
          <a:spcPct val="90000"/>
        </a:lnSpc>
        <a:spcBef>
          <a:spcPts val="500"/>
        </a:spcBef>
        <a:buClr>
          <a:schemeClr val="accent1"/>
        </a:buClr>
        <a:buFont typeface="Pavanam" panose="02000503000000000000" pitchFamily="2"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528" userDrawn="1">
          <p15:clr>
            <a:srgbClr val="F26B43"/>
          </p15:clr>
        </p15:guide>
        <p15:guide id="2" orient="horz" pos="404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4.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3.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1.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5.xml.rels><?xml version="1.0" encoding="UTF-8" standalone="yes"?>
<Relationships xmlns="http://schemas.openxmlformats.org/package/2006/relationships"><Relationship Id="rId3" Type="http://schemas.openxmlformats.org/officeDocument/2006/relationships/hyperlink" Target="https://www.federalregister.gov/documents/2026/05/01/2026-08494/small-business-lending-under-the-equal-credit-opportunity-act-regulation-b" TargetMode="External"/><Relationship Id="rId2" Type="http://schemas.openxmlformats.org/officeDocument/2006/relationships/notesSlide" Target="../notesSlides/notesSlide1.xml"/><Relationship Id="rId1" Type="http://schemas.openxmlformats.org/officeDocument/2006/relationships/slideLayout" Target="../slideLayouts/slideLayout21.xml"/></Relationships>
</file>

<file path=ppt/slides/_rels/slide36.xml.rels><?xml version="1.0" encoding="UTF-8" standalone="yes"?>
<Relationships xmlns="http://schemas.openxmlformats.org/package/2006/relationships"><Relationship Id="rId2" Type="http://schemas.openxmlformats.org/officeDocument/2006/relationships/hyperlink" Target="https://www.federalregister.gov/documents/2026/05/01/2026-08494/small-business-lending-under-the-equal-credit-opportunity-act-regulation-b" TargetMode="External"/><Relationship Id="rId1" Type="http://schemas.openxmlformats.org/officeDocument/2006/relationships/slideLayout" Target="../slideLayouts/slideLayout21.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1.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0.xml"/></Relationships>
</file>

<file path=ppt/slides/_rels/slide4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hyperlink" Target="mailto:Lhamilton@arcsalus.com" TargetMode="External"/><Relationship Id="rId1" Type="http://schemas.openxmlformats.org/officeDocument/2006/relationships/slideLayout" Target="../slideLayouts/slideLayout12.xml"/><Relationship Id="rId5" Type="http://schemas.openxmlformats.org/officeDocument/2006/relationships/image" Target="../media/image18.jpeg"/><Relationship Id="rId4" Type="http://schemas.openxmlformats.org/officeDocument/2006/relationships/image" Target="../media/image1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wrap="square">
            <a:normAutofit fontScale="90000"/>
          </a:bodyPr>
          <a:lstStyle/>
          <a:p>
            <a:pPr>
              <a:spcAft>
                <a:spcPts val="800"/>
              </a:spcAft>
            </a:pPr>
            <a:r>
              <a:rPr dirty="0"/>
              <a:t>Fair Lending, Community Reinvestment, and 1071: Where Are We Now?</a:t>
            </a:r>
          </a:p>
        </p:txBody>
      </p:sp>
      <p:sp>
        <p:nvSpPr>
          <p:cNvPr id="9" name="Text Placeholder 1">
            <a:extLst>
              <a:ext uri="{FF2B5EF4-FFF2-40B4-BE49-F238E27FC236}">
                <a16:creationId xmlns:a16="http://schemas.microsoft.com/office/drawing/2014/main" id="{EFC7A2D9-9679-9823-B92A-2832A94A56BB}"/>
              </a:ext>
            </a:extLst>
          </p:cNvPr>
          <p:cNvSpPr>
            <a:spLocks noGrp="1"/>
          </p:cNvSpPr>
          <p:nvPr>
            <p:ph type="body" idx="1"/>
          </p:nvPr>
        </p:nvSpPr>
        <p:spPr>
          <a:xfrm>
            <a:off x="915732" y="3318230"/>
            <a:ext cx="5402526" cy="616909"/>
          </a:xfrm>
        </p:spPr>
        <p:txBody>
          <a:bodyPr/>
          <a:lstStyle/>
          <a:p>
            <a:r>
              <a:rPr lang="en-US" dirty="0"/>
              <a:t>Date:  October 29, 2026</a:t>
            </a:r>
          </a:p>
          <a:p>
            <a:r>
              <a:rPr lang="en-US" dirty="0"/>
              <a:t>Location:  Frederick, MD</a:t>
            </a:r>
            <a:endParaRPr dirty="0"/>
          </a:p>
        </p:txBody>
      </p:sp>
      <p:sp>
        <p:nvSpPr>
          <p:cNvPr id="10" name="Text Placeholder 3">
            <a:extLst>
              <a:ext uri="{FF2B5EF4-FFF2-40B4-BE49-F238E27FC236}">
                <a16:creationId xmlns:a16="http://schemas.microsoft.com/office/drawing/2014/main" id="{17047E5B-CA07-D895-3F41-8393AA1908EE}"/>
              </a:ext>
            </a:extLst>
          </p:cNvPr>
          <p:cNvSpPr>
            <a:spLocks noGrp="1"/>
          </p:cNvSpPr>
          <p:nvPr>
            <p:ph type="body" idx="10"/>
          </p:nvPr>
        </p:nvSpPr>
        <p:spPr>
          <a:xfrm>
            <a:off x="915731" y="4004981"/>
            <a:ext cx="6076739" cy="616909"/>
          </a:xfrm>
        </p:spPr>
        <p:txBody>
          <a:bodyPr>
            <a:normAutofit fontScale="92500" lnSpcReduction="10000"/>
          </a:bodyPr>
          <a:lstStyle/>
          <a:p>
            <a:r>
              <a:rPr dirty="0"/>
              <a:t>Leah Hamilton, JD  </a:t>
            </a:r>
            <a:endParaRPr lang="en-US" dirty="0"/>
          </a:p>
          <a:p>
            <a:r>
              <a:rPr dirty="0"/>
              <a:t>Director Education </a:t>
            </a:r>
            <a:r>
              <a:rPr lang="en-US" dirty="0"/>
              <a:t>Services </a:t>
            </a:r>
            <a:r>
              <a:rPr dirty="0"/>
              <a:t>&amp; Compliance Advisor</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0"/>
          </p:nvPr>
        </p:nvSpPr>
        <p:spPr>
          <a:xfrm>
            <a:off x="3657600" y="990599"/>
            <a:ext cx="8056880" cy="5317935"/>
          </a:xfrm>
        </p:spPr>
        <p:txBody>
          <a:bodyPr/>
          <a:lstStyle/>
          <a:p>
            <a:r>
              <a:rPr lang="en-US" dirty="0"/>
              <a:t>Fair Lending</a:t>
            </a:r>
          </a:p>
          <a:p>
            <a:pPr lvl="1"/>
            <a:r>
              <a:rPr lang="en-US" dirty="0"/>
              <a:t>Examination Trends and Emerging Risks</a:t>
            </a:r>
          </a:p>
          <a:p>
            <a:r>
              <a:rPr lang="en-US" dirty="0"/>
              <a:t>Community Reinvestment Act</a:t>
            </a:r>
          </a:p>
          <a:p>
            <a:pPr lvl="1"/>
            <a:r>
              <a:rPr lang="en-US" dirty="0"/>
              <a:t>Current Requirements and Regulatory Changes</a:t>
            </a:r>
          </a:p>
          <a:p>
            <a:r>
              <a:rPr lang="en-US" dirty="0"/>
              <a:t>Section 1071</a:t>
            </a:r>
          </a:p>
          <a:p>
            <a:pPr lvl="1"/>
            <a:r>
              <a:rPr lang="en-US" dirty="0"/>
              <a:t>Where Do We Stand?</a:t>
            </a:r>
          </a:p>
          <a:p>
            <a:r>
              <a:rPr lang="en-US" dirty="0"/>
              <a:t>Examination Readiness</a:t>
            </a:r>
          </a:p>
          <a:p>
            <a:pPr lvl="1"/>
            <a:r>
              <a:rPr lang="en-US" dirty="0"/>
              <a:t>Turning Risk into Action</a:t>
            </a:r>
          </a:p>
        </p:txBody>
      </p:sp>
      <p:sp>
        <p:nvSpPr>
          <p:cNvPr id="3" name="Title 2"/>
          <p:cNvSpPr>
            <a:spLocks noGrp="1"/>
          </p:cNvSpPr>
          <p:nvPr>
            <p:ph type="title"/>
          </p:nvPr>
        </p:nvSpPr>
        <p:spPr>
          <a:xfrm>
            <a:off x="3657600" y="139936"/>
            <a:ext cx="7924800" cy="622064"/>
          </a:xfrm>
        </p:spPr>
        <p:txBody>
          <a:bodyPr>
            <a:normAutofit fontScale="90000"/>
          </a:bodyPr>
          <a:lstStyle/>
          <a:p>
            <a:r>
              <a:rPr lang="en-US" dirty="0"/>
              <a:t>Agenda</a:t>
            </a:r>
          </a:p>
        </p:txBody>
      </p:sp>
      <p:sp>
        <p:nvSpPr>
          <p:cNvPr id="6" name="Slide Number Placeholder 5">
            <a:extLst>
              <a:ext uri="{FF2B5EF4-FFF2-40B4-BE49-F238E27FC236}">
                <a16:creationId xmlns:a16="http://schemas.microsoft.com/office/drawing/2014/main" id="{55BB8DD5-0B29-E92B-309A-3ECBC50E3F00}"/>
              </a:ext>
            </a:extLst>
          </p:cNvPr>
          <p:cNvSpPr>
            <a:spLocks noGrp="1"/>
          </p:cNvSpPr>
          <p:nvPr>
            <p:ph type="sldNum" sz="quarter" idx="4"/>
          </p:nvPr>
        </p:nvSpPr>
        <p:spPr/>
        <p:txBody>
          <a:bodyPr/>
          <a:lstStyle/>
          <a:p>
            <a:fld id="{28CA51B2-8B02-42DD-A025-7A250A0C1660}" type="slidenum">
              <a:rPr lang="en-US" smtClean="0"/>
              <a:pPr/>
              <a:t>2</a:t>
            </a:fld>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The Examination-Readiness Question</a:t>
            </a:r>
          </a:p>
        </p:txBody>
      </p:sp>
      <p:sp>
        <p:nvSpPr>
          <p:cNvPr id="3" name="Content Placeholder 2"/>
          <p:cNvSpPr>
            <a:spLocks noGrp="1"/>
          </p:cNvSpPr>
          <p:nvPr>
            <p:ph sz="half" idx="1"/>
          </p:nvPr>
        </p:nvSpPr>
        <p:spPr>
          <a:xfrm>
            <a:off x="522514" y="914401"/>
            <a:ext cx="4155242" cy="5257799"/>
          </a:xfrm>
        </p:spPr>
        <p:txBody>
          <a:bodyPr wrap="square">
            <a:normAutofit/>
          </a:bodyPr>
          <a:lstStyle/>
          <a:p>
            <a:pPr>
              <a:lnSpc>
                <a:spcPct val="110000"/>
              </a:lnSpc>
              <a:spcAft>
                <a:spcPts val="800"/>
              </a:spcAft>
            </a:pPr>
            <a:r>
              <a:rPr b="1" dirty="0"/>
              <a:t>Three connected disciplines</a:t>
            </a:r>
          </a:p>
          <a:p>
            <a:pPr lvl="1">
              <a:lnSpc>
                <a:spcPct val="110000"/>
              </a:lnSpc>
              <a:spcAft>
                <a:spcPts val="800"/>
              </a:spcAft>
            </a:pPr>
            <a:r>
              <a:rPr dirty="0"/>
              <a:t>Fair lending</a:t>
            </a:r>
            <a:endParaRPr lang="en-US" dirty="0"/>
          </a:p>
          <a:p>
            <a:pPr lvl="2">
              <a:lnSpc>
                <a:spcPct val="110000"/>
              </a:lnSpc>
              <a:spcAft>
                <a:spcPts val="800"/>
              </a:spcAft>
            </a:pPr>
            <a:r>
              <a:rPr lang="en-US" dirty="0"/>
              <a:t>C</a:t>
            </a:r>
            <a:r>
              <a:rPr dirty="0"/>
              <a:t>onsistent treatment and supportable decisions</a:t>
            </a:r>
          </a:p>
          <a:p>
            <a:pPr lvl="1">
              <a:lnSpc>
                <a:spcPct val="110000"/>
              </a:lnSpc>
              <a:spcAft>
                <a:spcPts val="800"/>
              </a:spcAft>
            </a:pPr>
            <a:r>
              <a:rPr dirty="0"/>
              <a:t>CRA</a:t>
            </a:r>
            <a:endParaRPr lang="en-US" dirty="0"/>
          </a:p>
          <a:p>
            <a:pPr lvl="2">
              <a:lnSpc>
                <a:spcPct val="110000"/>
              </a:lnSpc>
              <a:spcAft>
                <a:spcPts val="800"/>
              </a:spcAft>
            </a:pPr>
            <a:r>
              <a:rPr lang="en-US" dirty="0"/>
              <a:t>P</a:t>
            </a:r>
            <a:r>
              <a:rPr dirty="0"/>
              <a:t>erformance in meeting community credit needs</a:t>
            </a:r>
          </a:p>
          <a:p>
            <a:pPr lvl="1">
              <a:lnSpc>
                <a:spcPct val="110000"/>
              </a:lnSpc>
              <a:spcAft>
                <a:spcPts val="800"/>
              </a:spcAft>
            </a:pPr>
            <a:r>
              <a:rPr dirty="0"/>
              <a:t>Section 1071</a:t>
            </a:r>
            <a:endParaRPr lang="en-US" dirty="0"/>
          </a:p>
          <a:p>
            <a:pPr lvl="2">
              <a:lnSpc>
                <a:spcPct val="110000"/>
              </a:lnSpc>
              <a:spcAft>
                <a:spcPts val="800"/>
              </a:spcAft>
            </a:pPr>
            <a:r>
              <a:rPr lang="en-US" dirty="0"/>
              <a:t>C</a:t>
            </a:r>
            <a:r>
              <a:rPr dirty="0"/>
              <a:t>overage determinations, data collection, and controls</a:t>
            </a:r>
          </a:p>
        </p:txBody>
      </p:sp>
      <p:sp>
        <p:nvSpPr>
          <p:cNvPr id="6" name="Content Placeholder 5">
            <a:extLst>
              <a:ext uri="{FF2B5EF4-FFF2-40B4-BE49-F238E27FC236}">
                <a16:creationId xmlns:a16="http://schemas.microsoft.com/office/drawing/2014/main" id="{AB471664-FB4A-76EC-F2CF-5439B942703C}"/>
              </a:ext>
            </a:extLst>
          </p:cNvPr>
          <p:cNvSpPr>
            <a:spLocks noGrp="1"/>
          </p:cNvSpPr>
          <p:nvPr>
            <p:ph sz="half" idx="12"/>
          </p:nvPr>
        </p:nvSpPr>
        <p:spPr>
          <a:xfrm>
            <a:off x="8247015" y="914401"/>
            <a:ext cx="3658113" cy="5257799"/>
          </a:xfrm>
        </p:spPr>
        <p:txBody>
          <a:bodyPr/>
          <a:lstStyle/>
          <a:p>
            <a:pPr>
              <a:lnSpc>
                <a:spcPct val="100000"/>
              </a:lnSpc>
              <a:spcAft>
                <a:spcPts val="800"/>
              </a:spcAft>
            </a:pPr>
            <a:r>
              <a:rPr lang="en-US" b="1" dirty="0"/>
              <a:t>Common denominators</a:t>
            </a:r>
          </a:p>
          <a:p>
            <a:pPr lvl="1">
              <a:lnSpc>
                <a:spcPct val="100000"/>
              </a:lnSpc>
              <a:spcAft>
                <a:spcPts val="800"/>
              </a:spcAft>
            </a:pPr>
            <a:r>
              <a:rPr lang="en-US" dirty="0"/>
              <a:t>Reliable data</a:t>
            </a:r>
          </a:p>
          <a:p>
            <a:pPr lvl="1">
              <a:lnSpc>
                <a:spcPct val="100000"/>
              </a:lnSpc>
              <a:spcAft>
                <a:spcPts val="800"/>
              </a:spcAft>
            </a:pPr>
            <a:r>
              <a:rPr lang="en-US" dirty="0"/>
              <a:t>Clearly assigned accountability</a:t>
            </a:r>
          </a:p>
          <a:p>
            <a:pPr lvl="1">
              <a:lnSpc>
                <a:spcPct val="100000"/>
              </a:lnSpc>
              <a:spcAft>
                <a:spcPts val="800"/>
              </a:spcAft>
            </a:pPr>
            <a:r>
              <a:rPr lang="en-US" dirty="0"/>
              <a:t>Effective testing</a:t>
            </a:r>
          </a:p>
          <a:p>
            <a:pPr lvl="1">
              <a:lnSpc>
                <a:spcPct val="100000"/>
              </a:lnSpc>
              <a:spcAft>
                <a:spcPts val="800"/>
              </a:spcAft>
            </a:pPr>
            <a:r>
              <a:rPr lang="en-US" dirty="0"/>
              <a:t>Timely correction</a:t>
            </a:r>
          </a:p>
          <a:p>
            <a:pPr>
              <a:lnSpc>
                <a:spcPct val="100000"/>
              </a:lnSpc>
            </a:pPr>
            <a:endParaRPr lang="en-US" dirty="0"/>
          </a:p>
        </p:txBody>
      </p:sp>
      <p:graphicFrame>
        <p:nvGraphicFramePr>
          <p:cNvPr id="8" name="Content Placeholder 7">
            <a:extLst>
              <a:ext uri="{FF2B5EF4-FFF2-40B4-BE49-F238E27FC236}">
                <a16:creationId xmlns:a16="http://schemas.microsoft.com/office/drawing/2014/main" id="{17B59F1F-8E43-5FE4-F8AA-2F9CB2B55438}"/>
              </a:ext>
            </a:extLst>
          </p:cNvPr>
          <p:cNvGraphicFramePr>
            <a:graphicFrameLocks noGrp="1"/>
          </p:cNvGraphicFramePr>
          <p:nvPr>
            <p:ph sz="half" idx="2"/>
            <p:extLst>
              <p:ext uri="{D42A27DB-BD31-4B8C-83A1-F6EECF244321}">
                <p14:modId xmlns:p14="http://schemas.microsoft.com/office/powerpoint/2010/main" val="2367886581"/>
              </p:ext>
            </p:extLst>
          </p:nvPr>
        </p:nvGraphicFramePr>
        <p:xfrm>
          <a:off x="5065059" y="914400"/>
          <a:ext cx="2794654" cy="44106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p:txBody>
          <a:bodyPr wrap="square">
            <a:normAutofit/>
          </a:bodyPr>
          <a:lstStyle/>
          <a:p>
            <a:pPr>
              <a:spcAft>
                <a:spcPts val="800"/>
              </a:spcAft>
            </a:pPr>
            <a:r>
              <a:rPr lang="en-US" dirty="0"/>
              <a:t>Distinguish three things</a:t>
            </a:r>
          </a:p>
          <a:p>
            <a:pPr lvl="1">
              <a:spcAft>
                <a:spcPts val="800"/>
              </a:spcAft>
            </a:pPr>
            <a:r>
              <a:rPr lang="en-US" dirty="0"/>
              <a:t>Binding regulatory requirements</a:t>
            </a:r>
          </a:p>
          <a:p>
            <a:pPr lvl="1">
              <a:spcAft>
                <a:spcPts val="800"/>
              </a:spcAft>
            </a:pPr>
            <a:r>
              <a:rPr lang="en-US" dirty="0"/>
              <a:t>Proposed rulemaking and potential future changes</a:t>
            </a:r>
          </a:p>
          <a:p>
            <a:pPr lvl="1">
              <a:spcAft>
                <a:spcPts val="800"/>
              </a:spcAft>
            </a:pPr>
            <a:r>
              <a:rPr lang="en-US" dirty="0"/>
              <a:t>Established supervisory practices and institution-specific examination findings</a:t>
            </a:r>
          </a:p>
        </p:txBody>
      </p:sp>
      <p:sp>
        <p:nvSpPr>
          <p:cNvPr id="4" name="Content Placeholder 3"/>
          <p:cNvSpPr>
            <a:spLocks noGrp="1"/>
          </p:cNvSpPr>
          <p:nvPr>
            <p:ph idx="15"/>
          </p:nvPr>
        </p:nvSpPr>
        <p:spPr/>
        <p:txBody>
          <a:bodyPr wrap="square">
            <a:normAutofit/>
          </a:bodyPr>
          <a:lstStyle/>
          <a:p>
            <a:pPr marL="0" indent="0">
              <a:lnSpc>
                <a:spcPct val="100000"/>
              </a:lnSpc>
              <a:spcAft>
                <a:spcPts val="800"/>
              </a:spcAft>
            </a:pPr>
            <a:r>
              <a:rPr lang="en-US" sz="2000" dirty="0"/>
              <a:t>Practical implication</a:t>
            </a:r>
          </a:p>
          <a:p>
            <a:pPr algn="l">
              <a:lnSpc>
                <a:spcPct val="100000"/>
              </a:lnSpc>
              <a:spcAft>
                <a:spcPts val="800"/>
              </a:spcAft>
              <a:buFont typeface="Arial" panose="020B0604020202020204" pitchFamily="34" charset="0"/>
              <a:buChar char="•"/>
            </a:pPr>
            <a:r>
              <a:rPr lang="en-US" sz="2000" dirty="0">
                <a:latin typeface="+mj-lt"/>
              </a:rPr>
              <a:t>Do not redesign controls based solely on a proposal</a:t>
            </a:r>
          </a:p>
          <a:p>
            <a:pPr marL="914400" lvl="1" algn="l">
              <a:lnSpc>
                <a:spcPct val="100000"/>
              </a:lnSpc>
              <a:spcAft>
                <a:spcPts val="800"/>
              </a:spcAft>
              <a:buFont typeface="Arial" panose="020B0604020202020204" pitchFamily="34" charset="0"/>
              <a:buChar char="•"/>
            </a:pPr>
            <a:r>
              <a:rPr lang="en-US" sz="1800" dirty="0">
                <a:latin typeface="+mj-lt"/>
              </a:rPr>
              <a:t>Proposals can change</a:t>
            </a:r>
          </a:p>
          <a:p>
            <a:pPr algn="l">
              <a:lnSpc>
                <a:spcPct val="100000"/>
              </a:lnSpc>
              <a:spcAft>
                <a:spcPts val="800"/>
              </a:spcAft>
              <a:buFont typeface="Arial" panose="020B0604020202020204" pitchFamily="34" charset="0"/>
              <a:buChar char="•"/>
            </a:pPr>
            <a:r>
              <a:rPr lang="en-US" sz="2000" dirty="0">
                <a:latin typeface="+mj-lt"/>
              </a:rPr>
              <a:t>Document current requirements</a:t>
            </a:r>
          </a:p>
          <a:p>
            <a:pPr algn="l">
              <a:lnSpc>
                <a:spcPct val="100000"/>
              </a:lnSpc>
              <a:spcAft>
                <a:spcPts val="800"/>
              </a:spcAft>
              <a:buFont typeface="Arial" panose="020B0604020202020204" pitchFamily="34" charset="0"/>
              <a:buChar char="•"/>
            </a:pPr>
            <a:r>
              <a:rPr lang="en-US" sz="2000" dirty="0">
                <a:latin typeface="+mj-lt"/>
              </a:rPr>
              <a:t>Maintain a regulatory-change inventory</a:t>
            </a:r>
          </a:p>
          <a:p>
            <a:pPr marL="914400" lvl="1" algn="l">
              <a:lnSpc>
                <a:spcPct val="100000"/>
              </a:lnSpc>
              <a:spcAft>
                <a:spcPts val="800"/>
              </a:spcAft>
              <a:buFont typeface="Arial" panose="020B0604020202020204" pitchFamily="34" charset="0"/>
              <a:buChar char="•"/>
            </a:pPr>
            <a:r>
              <a:rPr lang="en-US" sz="1800" dirty="0">
                <a:latin typeface="+mj-lt"/>
              </a:rPr>
              <a:t>Identify potential gaps, risks</a:t>
            </a:r>
          </a:p>
        </p:txBody>
      </p:sp>
      <p:sp>
        <p:nvSpPr>
          <p:cNvPr id="2" name="Title 1"/>
          <p:cNvSpPr>
            <a:spLocks noGrp="1"/>
          </p:cNvSpPr>
          <p:nvPr>
            <p:ph type="title"/>
          </p:nvPr>
        </p:nvSpPr>
        <p:spPr/>
        <p:txBody>
          <a:bodyPr wrap="square">
            <a:normAutofit fontScale="90000"/>
          </a:bodyPr>
          <a:lstStyle/>
          <a:p>
            <a:pPr>
              <a:spcAft>
                <a:spcPts val="800"/>
              </a:spcAft>
            </a:pPr>
            <a:r>
              <a:rPr lang="en-US" dirty="0"/>
              <a:t>What Is Changing, What Is Not?</a:t>
            </a:r>
          </a:p>
        </p:txBody>
      </p:sp>
      <p:sp>
        <p:nvSpPr>
          <p:cNvPr id="5" name="Text Placeholder 4">
            <a:extLst>
              <a:ext uri="{FF2B5EF4-FFF2-40B4-BE49-F238E27FC236}">
                <a16:creationId xmlns:a16="http://schemas.microsoft.com/office/drawing/2014/main" id="{8556E64B-0305-807C-ED76-58B55B2C1825}"/>
              </a:ext>
            </a:extLst>
          </p:cNvPr>
          <p:cNvSpPr>
            <a:spLocks noGrp="1"/>
          </p:cNvSpPr>
          <p:nvPr>
            <p:ph type="body" sz="quarter" idx="16"/>
          </p:nvPr>
        </p:nvSpPr>
        <p:spPr/>
        <p:txBody>
          <a:bodyPr/>
          <a:lstStyle/>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wrap="square">
            <a:normAutofit fontScale="70000" lnSpcReduction="20000"/>
          </a:bodyPr>
          <a:lstStyle/>
          <a:p>
            <a:pPr>
              <a:spcAft>
                <a:spcPts val="800"/>
              </a:spcAft>
            </a:pPr>
            <a:r>
              <a:rPr dirty="0"/>
              <a:t>Fair Lending: </a:t>
            </a:r>
            <a:endParaRPr lang="en-US" dirty="0"/>
          </a:p>
          <a:p>
            <a:pPr>
              <a:spcAft>
                <a:spcPts val="800"/>
              </a:spcAft>
            </a:pPr>
            <a:r>
              <a:rPr dirty="0"/>
              <a:t>Obligations Across the Credit Life Cycle</a:t>
            </a:r>
          </a:p>
        </p:txBody>
      </p:sp>
      <p:sp>
        <p:nvSpPr>
          <p:cNvPr id="3" name="Content Placeholder 2"/>
          <p:cNvSpPr>
            <a:spLocks noGrp="1"/>
          </p:cNvSpPr>
          <p:nvPr>
            <p:ph idx="10"/>
          </p:nvPr>
        </p:nvSpPr>
        <p:spPr/>
        <p:txBody>
          <a:bodyPr wrap="square">
            <a:normAutofit/>
          </a:bodyPr>
          <a:lstStyle/>
          <a:p>
            <a:pPr>
              <a:spcAft>
                <a:spcPts val="800"/>
              </a:spcAft>
            </a:pPr>
            <a:endParaRPr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99839"/>
            <a:ext cx="10720754" cy="628833"/>
          </a:xfrm>
        </p:spPr>
        <p:txBody>
          <a:bodyPr>
            <a:normAutofit fontScale="90000"/>
          </a:bodyPr>
          <a:lstStyle/>
          <a:p>
            <a:r>
              <a:rPr lang="en-US"/>
              <a:t>Regulation B: What Changed in 2026?</a:t>
            </a:r>
          </a:p>
        </p:txBody>
      </p:sp>
      <p:sp>
        <p:nvSpPr>
          <p:cNvPr id="3" name="Content Placeholder 2"/>
          <p:cNvSpPr>
            <a:spLocks noGrp="1"/>
          </p:cNvSpPr>
          <p:nvPr>
            <p:ph sz="half" idx="1"/>
          </p:nvPr>
        </p:nvSpPr>
        <p:spPr>
          <a:xfrm>
            <a:off x="657224" y="981075"/>
            <a:ext cx="5227007" cy="5253483"/>
          </a:xfrm>
        </p:spPr>
        <p:txBody>
          <a:bodyPr wrap="square">
            <a:normAutofit/>
          </a:bodyPr>
          <a:lstStyle/>
          <a:p>
            <a:r>
              <a:rPr lang="en-US" dirty="0"/>
              <a:t>April 22, 2026 Final Rule </a:t>
            </a:r>
          </a:p>
          <a:p>
            <a:pPr lvl="1"/>
            <a:r>
              <a:rPr lang="en-US" b="1" dirty="0"/>
              <a:t>Effective July 21, 2026</a:t>
            </a:r>
          </a:p>
          <a:p>
            <a:endParaRPr lang="en-US" dirty="0"/>
          </a:p>
          <a:p>
            <a:r>
              <a:rPr lang="en-US" dirty="0"/>
              <a:t>Removed the ECOA “effects test”; § 1002.6(a) states that ECOA does not provide for it</a:t>
            </a:r>
          </a:p>
          <a:p>
            <a:r>
              <a:rPr lang="en-US" dirty="0"/>
              <a:t>Narrowed the discouragement standard in § 1002.4(b)</a:t>
            </a:r>
          </a:p>
          <a:p>
            <a:r>
              <a:rPr lang="en-US" dirty="0"/>
              <a:t>Revised for-profit SPCP eligibility, documentation, and evidence requirements</a:t>
            </a:r>
          </a:p>
        </p:txBody>
      </p:sp>
      <p:sp>
        <p:nvSpPr>
          <p:cNvPr id="4" name="Content Placeholder 3"/>
          <p:cNvSpPr>
            <a:spLocks noGrp="1"/>
          </p:cNvSpPr>
          <p:nvPr>
            <p:ph sz="half" idx="2"/>
          </p:nvPr>
        </p:nvSpPr>
        <p:spPr>
          <a:xfrm>
            <a:off x="6354495" y="981075"/>
            <a:ext cx="5394960" cy="5253483"/>
          </a:xfrm>
          <a:prstGeom prst="foldedCorner">
            <a:avLst/>
          </a:prstGeom>
          <a:solidFill>
            <a:srgbClr val="E2F9FA"/>
          </a:solidFill>
          <a:ln>
            <a:solidFill>
              <a:schemeClr val="accent2">
                <a:lumMod val="60000"/>
                <a:lumOff val="40000"/>
              </a:schemeClr>
            </a:solidFill>
          </a:ln>
        </p:spPr>
        <p:txBody>
          <a:bodyPr wrap="square">
            <a:normAutofit/>
          </a:bodyPr>
          <a:lstStyle/>
          <a:p>
            <a:r>
              <a:rPr lang="en-US" dirty="0"/>
              <a:t>What remains important?</a:t>
            </a:r>
          </a:p>
          <a:p>
            <a:pPr lvl="1"/>
            <a:r>
              <a:rPr lang="en-US" dirty="0"/>
              <a:t>Prohibition on intentional discrimination and inconsistent treatment</a:t>
            </a:r>
          </a:p>
          <a:p>
            <a:pPr lvl="1"/>
            <a:r>
              <a:rPr lang="en-US" dirty="0"/>
              <a:t>Objective, consistently applied underwriting and pricing standards</a:t>
            </a:r>
          </a:p>
          <a:p>
            <a:pPr lvl="1"/>
            <a:r>
              <a:rPr lang="en-US" dirty="0"/>
              <a:t>Documentation, monitoring, complaints, exceptions, and corrective action</a:t>
            </a:r>
          </a:p>
          <a:p>
            <a:pPr lvl="1"/>
            <a:r>
              <a:rPr lang="en-US" dirty="0"/>
              <a:t>Consider separate Fair Housing Act and applicable state-law requirements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99839"/>
            <a:ext cx="10720754" cy="628833"/>
          </a:xfrm>
        </p:spPr>
        <p:txBody>
          <a:bodyPr>
            <a:noAutofit/>
          </a:bodyPr>
          <a:lstStyle/>
          <a:p>
            <a:r>
              <a:rPr lang="en-US" sz="3200" dirty="0"/>
              <a:t>Disparate Impact and Discouragement: New Framework</a:t>
            </a:r>
          </a:p>
        </p:txBody>
      </p:sp>
      <p:sp>
        <p:nvSpPr>
          <p:cNvPr id="3" name="Content Placeholder 2"/>
          <p:cNvSpPr>
            <a:spLocks noGrp="1"/>
          </p:cNvSpPr>
          <p:nvPr>
            <p:ph sz="half" idx="1"/>
          </p:nvPr>
        </p:nvSpPr>
        <p:spPr>
          <a:xfrm>
            <a:off x="657224" y="981075"/>
            <a:ext cx="5227007" cy="5253483"/>
          </a:xfrm>
        </p:spPr>
        <p:txBody>
          <a:bodyPr wrap="square"/>
          <a:lstStyle/>
          <a:p>
            <a:r>
              <a:rPr lang="en-US" b="1" dirty="0"/>
              <a:t>Disparate Impact Under ECOA</a:t>
            </a:r>
          </a:p>
          <a:p>
            <a:pPr lvl="1"/>
            <a:r>
              <a:rPr lang="en-US" dirty="0"/>
              <a:t>Regulation B § 1002.6(a) states that ECOA does not provide for the “effects test”</a:t>
            </a:r>
          </a:p>
          <a:p>
            <a:pPr lvl="1"/>
            <a:r>
              <a:rPr lang="en-US" dirty="0"/>
              <a:t>Statistical differences alone do not establish an ECOA violation</a:t>
            </a:r>
          </a:p>
          <a:p>
            <a:pPr lvl="1"/>
            <a:r>
              <a:rPr lang="en-US" dirty="0"/>
              <a:t>Intentional discrimination, including use of proxies, remains prohibited</a:t>
            </a:r>
          </a:p>
          <a:p>
            <a:r>
              <a:rPr lang="en-US" b="1" dirty="0"/>
              <a:t>Action</a:t>
            </a:r>
          </a:p>
          <a:p>
            <a:pPr lvl="1"/>
            <a:r>
              <a:rPr lang="en-US" dirty="0"/>
              <a:t>Consider separate Fair Housing Act and applicable state-law requirements</a:t>
            </a:r>
          </a:p>
        </p:txBody>
      </p:sp>
      <p:sp>
        <p:nvSpPr>
          <p:cNvPr id="4" name="Content Placeholder 3"/>
          <p:cNvSpPr>
            <a:spLocks noGrp="1"/>
          </p:cNvSpPr>
          <p:nvPr>
            <p:ph sz="half" idx="2"/>
          </p:nvPr>
        </p:nvSpPr>
        <p:spPr>
          <a:xfrm>
            <a:off x="6354495" y="981075"/>
            <a:ext cx="5394960" cy="5253483"/>
          </a:xfrm>
        </p:spPr>
        <p:txBody>
          <a:bodyPr wrap="square"/>
          <a:lstStyle/>
          <a:p>
            <a:r>
              <a:rPr lang="en-US" b="1" dirty="0"/>
              <a:t>Discouragement Under Regulation B</a:t>
            </a:r>
          </a:p>
          <a:p>
            <a:pPr lvl="1"/>
            <a:r>
              <a:rPr lang="en-US" dirty="0"/>
              <a:t>Covers oral or written words and visual images directed at applicants or prospective applicants</a:t>
            </a:r>
          </a:p>
          <a:p>
            <a:pPr lvl="1"/>
            <a:r>
              <a:rPr lang="en-US" dirty="0"/>
              <a:t>Would a reasonable person believe the creditor would deny credit or offer worse terms because of a prohibited characteristic?</a:t>
            </a:r>
          </a:p>
          <a:p>
            <a:r>
              <a:rPr lang="en-US" b="1" dirty="0"/>
              <a:t>Action</a:t>
            </a:r>
          </a:p>
          <a:p>
            <a:pPr lvl="1"/>
            <a:r>
              <a:rPr lang="en-US" dirty="0"/>
              <a:t>Review scripts, advertising, website language, and employee communications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D74A274F-C5FD-DF67-0BEB-B02BBCDEC132}"/>
              </a:ext>
            </a:extLst>
          </p:cNvPr>
          <p:cNvSpPr>
            <a:spLocks noGrp="1"/>
          </p:cNvSpPr>
          <p:nvPr>
            <p:ph idx="10"/>
          </p:nvPr>
        </p:nvSpPr>
        <p:spPr/>
        <p:txBody>
          <a:bodyPr>
            <a:normAutofit fontScale="92500" lnSpcReduction="20000"/>
          </a:bodyPr>
          <a:lstStyle/>
          <a:p>
            <a:pPr>
              <a:lnSpc>
                <a:spcPct val="100000"/>
              </a:lnSpc>
            </a:pPr>
            <a:r>
              <a:rPr lang="en-US" dirty="0"/>
              <a:t>What Changed for For-Profit Creditors?</a:t>
            </a:r>
          </a:p>
          <a:p>
            <a:pPr lvl="1">
              <a:lnSpc>
                <a:spcPct val="100000"/>
              </a:lnSpc>
            </a:pPr>
            <a:r>
              <a:rPr lang="en-US" dirty="0"/>
              <a:t>For-profit SPCPs cannot use race, color, national origin, or sex as eligibility factors</a:t>
            </a:r>
          </a:p>
          <a:p>
            <a:pPr lvl="1">
              <a:lnSpc>
                <a:spcPct val="100000"/>
              </a:lnSpc>
            </a:pPr>
            <a:r>
              <a:rPr lang="en-US" dirty="0"/>
              <a:t>Written plans must identify the class, standards, evidence of need, and why credit would otherwise be unavailable</a:t>
            </a:r>
          </a:p>
          <a:p>
            <a:pPr lvl="1">
              <a:lnSpc>
                <a:spcPct val="100000"/>
              </a:lnSpc>
            </a:pPr>
            <a:r>
              <a:rPr lang="en-US" dirty="0"/>
              <a:t>Other prohibited-basis criteria require additional justification and participant-level evidence</a:t>
            </a:r>
          </a:p>
          <a:p>
            <a:pPr>
              <a:lnSpc>
                <a:spcPct val="100000"/>
              </a:lnSpc>
            </a:pPr>
            <a:r>
              <a:rPr lang="en-US" dirty="0"/>
              <a:t>Rules differ for government-authorized and nonprofit programs; evaluate the program category</a:t>
            </a:r>
          </a:p>
          <a:p>
            <a:pPr>
              <a:lnSpc>
                <a:spcPct val="100000"/>
              </a:lnSpc>
            </a:pPr>
            <a:endParaRPr lang="en-US" dirty="0"/>
          </a:p>
        </p:txBody>
      </p:sp>
      <p:sp>
        <p:nvSpPr>
          <p:cNvPr id="7" name="Content Placeholder 6">
            <a:extLst>
              <a:ext uri="{FF2B5EF4-FFF2-40B4-BE49-F238E27FC236}">
                <a16:creationId xmlns:a16="http://schemas.microsoft.com/office/drawing/2014/main" id="{27961E26-AEB1-E72B-68B5-E1CE8B916201}"/>
              </a:ext>
            </a:extLst>
          </p:cNvPr>
          <p:cNvSpPr>
            <a:spLocks noGrp="1"/>
          </p:cNvSpPr>
          <p:nvPr>
            <p:ph idx="15"/>
          </p:nvPr>
        </p:nvSpPr>
        <p:spPr/>
        <p:txBody>
          <a:bodyPr/>
          <a:lstStyle/>
          <a:p>
            <a:r>
              <a:rPr lang="en-US" b="1" i="1" dirty="0"/>
              <a:t>What Should You Be Asking?</a:t>
            </a:r>
          </a:p>
          <a:p>
            <a:endParaRPr lang="en-US" dirty="0"/>
          </a:p>
          <a:p>
            <a:pPr marL="342900" indent="-342900" algn="l">
              <a:buFont typeface="Arial" panose="020B0604020202020204" pitchFamily="34" charset="0"/>
              <a:buChar char="•"/>
            </a:pPr>
            <a:r>
              <a:rPr lang="en-US" dirty="0"/>
              <a:t>Can we substantiate each program’s eligibility criteria and purpose?</a:t>
            </a:r>
          </a:p>
          <a:p>
            <a:endParaRPr lang="en-US" dirty="0"/>
          </a:p>
        </p:txBody>
      </p:sp>
      <p:sp>
        <p:nvSpPr>
          <p:cNvPr id="5" name="Title 4">
            <a:extLst>
              <a:ext uri="{FF2B5EF4-FFF2-40B4-BE49-F238E27FC236}">
                <a16:creationId xmlns:a16="http://schemas.microsoft.com/office/drawing/2014/main" id="{12D503EB-D328-0EAF-C446-408DF9BC7697}"/>
              </a:ext>
            </a:extLst>
          </p:cNvPr>
          <p:cNvSpPr>
            <a:spLocks noGrp="1"/>
          </p:cNvSpPr>
          <p:nvPr>
            <p:ph type="title"/>
          </p:nvPr>
        </p:nvSpPr>
        <p:spPr/>
        <p:txBody>
          <a:bodyPr>
            <a:noAutofit/>
          </a:bodyPr>
          <a:lstStyle/>
          <a:p>
            <a:r>
              <a:rPr lang="en-US" sz="2800" dirty="0"/>
              <a:t>Special Purpose Credit Programs: </a:t>
            </a:r>
            <a:br>
              <a:rPr lang="en-US" sz="2800" dirty="0"/>
            </a:br>
            <a:r>
              <a:rPr lang="en-US" sz="2800" dirty="0"/>
              <a:t>Revised Requirements</a:t>
            </a:r>
          </a:p>
        </p:txBody>
      </p:sp>
      <p:sp>
        <p:nvSpPr>
          <p:cNvPr id="8" name="Text Placeholder 7">
            <a:extLst>
              <a:ext uri="{FF2B5EF4-FFF2-40B4-BE49-F238E27FC236}">
                <a16:creationId xmlns:a16="http://schemas.microsoft.com/office/drawing/2014/main" id="{7D0B9B8E-3267-6C6F-E895-F7081955A297}"/>
              </a:ext>
            </a:extLst>
          </p:cNvPr>
          <p:cNvSpPr>
            <a:spLocks noGrp="1"/>
          </p:cNvSpPr>
          <p:nvPr>
            <p:ph type="body" sz="quarter" idx="16"/>
          </p:nvPr>
        </p:nvSpPr>
        <p:spPr/>
        <p:txBody>
          <a:bodyPr/>
          <a:lstStyle/>
          <a:p>
            <a:endParaRPr lang="en-US"/>
          </a:p>
        </p:txBody>
      </p:sp>
      <p:sp>
        <p:nvSpPr>
          <p:cNvPr id="9" name="Content Placeholder 8">
            <a:extLst>
              <a:ext uri="{FF2B5EF4-FFF2-40B4-BE49-F238E27FC236}">
                <a16:creationId xmlns:a16="http://schemas.microsoft.com/office/drawing/2014/main" id="{30D1B270-A1F6-11C4-D7E9-DE5C70DBEB22}"/>
              </a:ext>
            </a:extLst>
          </p:cNvPr>
          <p:cNvSpPr>
            <a:spLocks noGrp="1"/>
          </p:cNvSpPr>
          <p:nvPr>
            <p:ph idx="17"/>
          </p:nvPr>
        </p:nvSpPr>
        <p:spPr/>
        <p:txBody>
          <a:bodyPr/>
          <a:lstStyle/>
          <a:p>
            <a:pPr>
              <a:lnSpc>
                <a:spcPct val="100000"/>
              </a:lnSpc>
            </a:pPr>
            <a:r>
              <a:rPr lang="en-US" dirty="0"/>
              <a:t>Practical Controls</a:t>
            </a:r>
          </a:p>
          <a:p>
            <a:pPr lvl="1">
              <a:lnSpc>
                <a:spcPct val="100000"/>
              </a:lnSpc>
            </a:pPr>
            <a:r>
              <a:rPr lang="en-US" dirty="0"/>
              <a:t>Inventory existing SPCPs and eligibility criteria</a:t>
            </a:r>
          </a:p>
          <a:p>
            <a:pPr lvl="1">
              <a:lnSpc>
                <a:spcPct val="100000"/>
              </a:lnSpc>
            </a:pPr>
            <a:r>
              <a:rPr lang="en-US" dirty="0"/>
              <a:t>Review and update written plans and supporting analysis</a:t>
            </a:r>
          </a:p>
          <a:p>
            <a:pPr lvl="1">
              <a:lnSpc>
                <a:spcPct val="100000"/>
              </a:lnSpc>
            </a:pPr>
            <a:r>
              <a:rPr lang="en-US" dirty="0"/>
              <a:t>Confirm ownership, approval, and ongoing oversight</a:t>
            </a:r>
          </a:p>
          <a:p>
            <a:pPr lvl="1">
              <a:lnSpc>
                <a:spcPct val="100000"/>
              </a:lnSpc>
            </a:pPr>
            <a:r>
              <a:rPr lang="en-US" dirty="0"/>
              <a:t>Reassess training, marketing, and program documentation</a:t>
            </a:r>
          </a:p>
          <a:p>
            <a:pPr>
              <a:lnSpc>
                <a:spcPct val="100000"/>
              </a:lnSpc>
            </a:pPr>
            <a:endParaRPr lang="en-US" dirty="0"/>
          </a:p>
        </p:txBody>
      </p:sp>
    </p:spTree>
    <p:extLst>
      <p:ext uri="{BB962C8B-B14F-4D97-AF65-F5344CB8AC3E}">
        <p14:creationId xmlns:p14="http://schemas.microsoft.com/office/powerpoint/2010/main" val="36383496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Fair Lending: What Examiners Can Test</a:t>
            </a:r>
          </a:p>
        </p:txBody>
      </p:sp>
      <p:sp>
        <p:nvSpPr>
          <p:cNvPr id="3" name="Content Placeholder 2"/>
          <p:cNvSpPr>
            <a:spLocks noGrp="1"/>
          </p:cNvSpPr>
          <p:nvPr>
            <p:ph sz="half" idx="1"/>
          </p:nvPr>
        </p:nvSpPr>
        <p:spPr/>
        <p:txBody>
          <a:bodyPr wrap="square">
            <a:normAutofit/>
          </a:bodyPr>
          <a:lstStyle/>
          <a:p>
            <a:pPr>
              <a:spcAft>
                <a:spcPts val="800"/>
              </a:spcAft>
            </a:pPr>
            <a:r>
              <a:rPr b="1" dirty="0"/>
              <a:t>Evidence sources</a:t>
            </a:r>
          </a:p>
          <a:p>
            <a:pPr lvl="1">
              <a:spcAft>
                <a:spcPts val="800"/>
              </a:spcAft>
            </a:pPr>
            <a:r>
              <a:rPr dirty="0"/>
              <a:t>Policies and product matrices</a:t>
            </a:r>
            <a:endParaRPr lang="en-US" dirty="0"/>
          </a:p>
          <a:p>
            <a:pPr lvl="1">
              <a:spcAft>
                <a:spcPts val="800"/>
              </a:spcAft>
            </a:pPr>
            <a:r>
              <a:rPr lang="en-US" dirty="0"/>
              <a:t>A</a:t>
            </a:r>
            <a:r>
              <a:rPr dirty="0"/>
              <a:t>pplications and credit files</a:t>
            </a:r>
            <a:endParaRPr lang="en-US" dirty="0"/>
          </a:p>
          <a:p>
            <a:pPr lvl="1">
              <a:spcAft>
                <a:spcPts val="800"/>
              </a:spcAft>
            </a:pPr>
            <a:r>
              <a:rPr lang="en-US" dirty="0"/>
              <a:t>P</a:t>
            </a:r>
            <a:r>
              <a:rPr dirty="0"/>
              <a:t>ricing and exception logs</a:t>
            </a:r>
            <a:endParaRPr lang="en-US" dirty="0"/>
          </a:p>
          <a:p>
            <a:pPr lvl="1">
              <a:spcAft>
                <a:spcPts val="800"/>
              </a:spcAft>
            </a:pPr>
            <a:r>
              <a:rPr dirty="0"/>
              <a:t>HMDA data</a:t>
            </a:r>
            <a:endParaRPr lang="en-US" dirty="0"/>
          </a:p>
          <a:p>
            <a:pPr lvl="1">
              <a:spcAft>
                <a:spcPts val="800"/>
              </a:spcAft>
            </a:pPr>
            <a:r>
              <a:rPr lang="en-US" dirty="0"/>
              <a:t>C</a:t>
            </a:r>
            <a:r>
              <a:rPr dirty="0"/>
              <a:t>omplaints</a:t>
            </a:r>
            <a:endParaRPr lang="en-US" dirty="0"/>
          </a:p>
          <a:p>
            <a:pPr lvl="1">
              <a:spcAft>
                <a:spcPts val="800"/>
              </a:spcAft>
            </a:pPr>
            <a:r>
              <a:rPr lang="en-US" dirty="0"/>
              <a:t>M</a:t>
            </a:r>
            <a:r>
              <a:rPr dirty="0"/>
              <a:t>arketing materials</a:t>
            </a:r>
            <a:endParaRPr lang="en-US" dirty="0"/>
          </a:p>
          <a:p>
            <a:pPr lvl="1">
              <a:spcAft>
                <a:spcPts val="800"/>
              </a:spcAft>
            </a:pPr>
            <a:r>
              <a:rPr lang="en-US" dirty="0"/>
              <a:t>S</a:t>
            </a:r>
            <a:r>
              <a:rPr dirty="0"/>
              <a:t>ervicing records</a:t>
            </a:r>
          </a:p>
        </p:txBody>
      </p:sp>
      <p:sp>
        <p:nvSpPr>
          <p:cNvPr id="5" name="Content Placeholder 4">
            <a:extLst>
              <a:ext uri="{FF2B5EF4-FFF2-40B4-BE49-F238E27FC236}">
                <a16:creationId xmlns:a16="http://schemas.microsoft.com/office/drawing/2014/main" id="{34F07B1A-2EA7-83B4-DBAF-8DCA2AFA0734}"/>
              </a:ext>
            </a:extLst>
          </p:cNvPr>
          <p:cNvSpPr>
            <a:spLocks noGrp="1"/>
          </p:cNvSpPr>
          <p:nvPr>
            <p:ph sz="half" idx="12"/>
          </p:nvPr>
        </p:nvSpPr>
        <p:spPr/>
        <p:txBody>
          <a:bodyPr/>
          <a:lstStyle/>
          <a:p>
            <a:pPr>
              <a:spcAft>
                <a:spcPts val="800"/>
              </a:spcAft>
            </a:pPr>
            <a:r>
              <a:rPr lang="en-US" b="1" dirty="0"/>
              <a:t>Testing approaches</a:t>
            </a:r>
          </a:p>
          <a:p>
            <a:pPr lvl="1">
              <a:spcAft>
                <a:spcPts val="800"/>
              </a:spcAft>
            </a:pPr>
            <a:r>
              <a:rPr lang="en-US" dirty="0"/>
              <a:t>File-level comparison</a:t>
            </a:r>
          </a:p>
          <a:p>
            <a:pPr lvl="1">
              <a:spcAft>
                <a:spcPts val="800"/>
              </a:spcAft>
            </a:pPr>
            <a:r>
              <a:rPr lang="en-US" dirty="0"/>
              <a:t>Process walkthroughs</a:t>
            </a:r>
          </a:p>
          <a:p>
            <a:pPr lvl="1">
              <a:spcAft>
                <a:spcPts val="800"/>
              </a:spcAft>
            </a:pPr>
            <a:r>
              <a:rPr lang="en-US" dirty="0"/>
              <a:t>Data analysis</a:t>
            </a:r>
          </a:p>
          <a:p>
            <a:pPr lvl="1">
              <a:spcAft>
                <a:spcPts val="800"/>
              </a:spcAft>
            </a:pPr>
            <a:r>
              <a:rPr lang="en-US" dirty="0"/>
              <a:t>Targeted sampling</a:t>
            </a:r>
          </a:p>
          <a:p>
            <a:pPr lvl="1">
              <a:spcAft>
                <a:spcPts val="800"/>
              </a:spcAft>
            </a:pPr>
            <a:r>
              <a:rPr lang="en-US" dirty="0"/>
              <a:t>Management interviews</a:t>
            </a:r>
          </a:p>
          <a:p>
            <a:endParaRPr lang="en-US" dirty="0"/>
          </a:p>
        </p:txBody>
      </p:sp>
      <p:pic>
        <p:nvPicPr>
          <p:cNvPr id="13" name="Content Placeholder 12">
            <a:extLst>
              <a:ext uri="{FF2B5EF4-FFF2-40B4-BE49-F238E27FC236}">
                <a16:creationId xmlns:a16="http://schemas.microsoft.com/office/drawing/2014/main" id="{A1CC9896-F268-E743-E70D-81636456811A}"/>
              </a:ext>
            </a:extLst>
          </p:cNvPr>
          <p:cNvPicPr>
            <a:picLocks noGrp="1" noChangeAspect="1"/>
          </p:cNvPicPr>
          <p:nvPr>
            <p:ph sz="half" idx="2"/>
          </p:nvPr>
        </p:nvPicPr>
        <p:blipFill>
          <a:blip r:embed="rId2"/>
          <a:srcRect l="12097" r="35791"/>
          <a:stretch>
            <a:fillRect/>
          </a:stretch>
        </p:blipFill>
        <p:spPr>
          <a:xfrm>
            <a:off x="4805080" y="1056263"/>
            <a:ext cx="2906774" cy="4572000"/>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Prohibited Practices: Where Controls Matter</a:t>
            </a:r>
          </a:p>
        </p:txBody>
      </p:sp>
      <p:sp>
        <p:nvSpPr>
          <p:cNvPr id="3" name="Content Placeholder 2"/>
          <p:cNvSpPr>
            <a:spLocks noGrp="1"/>
          </p:cNvSpPr>
          <p:nvPr>
            <p:ph sz="half" idx="1"/>
          </p:nvPr>
        </p:nvSpPr>
        <p:spPr/>
        <p:txBody>
          <a:bodyPr wrap="square">
            <a:normAutofit/>
          </a:bodyPr>
          <a:lstStyle/>
          <a:p>
            <a:pPr>
              <a:spcAft>
                <a:spcPts val="800"/>
              </a:spcAft>
            </a:pPr>
            <a:r>
              <a:rPr b="1" dirty="0"/>
              <a:t>Illustrative risks</a:t>
            </a:r>
          </a:p>
          <a:p>
            <a:pPr lvl="1">
              <a:spcAft>
                <a:spcPts val="800"/>
              </a:spcAft>
            </a:pPr>
            <a:r>
              <a:rPr dirty="0"/>
              <a:t>Discouraging applications</a:t>
            </a:r>
            <a:endParaRPr lang="en-US" dirty="0"/>
          </a:p>
          <a:p>
            <a:pPr lvl="1">
              <a:spcAft>
                <a:spcPts val="800"/>
              </a:spcAft>
            </a:pPr>
            <a:r>
              <a:rPr lang="en-US" dirty="0"/>
              <a:t>P</a:t>
            </a:r>
            <a:r>
              <a:rPr dirty="0"/>
              <a:t>roviding different information</a:t>
            </a:r>
            <a:endParaRPr lang="en-US" dirty="0"/>
          </a:p>
          <a:p>
            <a:pPr lvl="1">
              <a:spcAft>
                <a:spcPts val="800"/>
              </a:spcAft>
            </a:pPr>
            <a:r>
              <a:rPr lang="en-US" dirty="0"/>
              <a:t>A</a:t>
            </a:r>
            <a:r>
              <a:rPr dirty="0"/>
              <a:t>pplying different underwriting standards</a:t>
            </a:r>
            <a:endParaRPr lang="en-US" dirty="0"/>
          </a:p>
          <a:p>
            <a:pPr lvl="1">
              <a:spcAft>
                <a:spcPts val="800"/>
              </a:spcAft>
            </a:pPr>
            <a:r>
              <a:rPr lang="en-US" dirty="0"/>
              <a:t>V</a:t>
            </a:r>
            <a:r>
              <a:rPr dirty="0"/>
              <a:t>arying terms on a prohibited basis</a:t>
            </a:r>
          </a:p>
        </p:txBody>
      </p:sp>
      <p:sp>
        <p:nvSpPr>
          <p:cNvPr id="4" name="Content Placeholder 3"/>
          <p:cNvSpPr>
            <a:spLocks noGrp="1"/>
          </p:cNvSpPr>
          <p:nvPr>
            <p:ph sz="half" idx="2"/>
          </p:nvPr>
        </p:nvSpPr>
        <p:spPr/>
        <p:txBody>
          <a:bodyPr wrap="square">
            <a:normAutofit/>
          </a:bodyPr>
          <a:lstStyle/>
          <a:p>
            <a:pPr>
              <a:spcAft>
                <a:spcPts val="800"/>
              </a:spcAft>
            </a:pPr>
            <a:r>
              <a:rPr b="1" dirty="0"/>
              <a:t>Control expectations</a:t>
            </a:r>
          </a:p>
          <a:p>
            <a:pPr lvl="1">
              <a:spcAft>
                <a:spcPts val="800"/>
              </a:spcAft>
            </a:pPr>
            <a:r>
              <a:rPr dirty="0"/>
              <a:t>Approved standards</a:t>
            </a:r>
            <a:endParaRPr lang="en-US" dirty="0"/>
          </a:p>
          <a:p>
            <a:pPr lvl="1">
              <a:spcAft>
                <a:spcPts val="800"/>
              </a:spcAft>
            </a:pPr>
            <a:r>
              <a:rPr lang="en-US" dirty="0"/>
              <a:t>T</a:t>
            </a:r>
            <a:r>
              <a:rPr dirty="0"/>
              <a:t>rained staff</a:t>
            </a:r>
            <a:endParaRPr lang="en-US" dirty="0"/>
          </a:p>
          <a:p>
            <a:pPr lvl="1">
              <a:spcAft>
                <a:spcPts val="800"/>
              </a:spcAft>
            </a:pPr>
            <a:r>
              <a:rPr lang="en-US" dirty="0"/>
              <a:t>D</a:t>
            </a:r>
            <a:r>
              <a:rPr dirty="0"/>
              <a:t>ocumented decisions</a:t>
            </a:r>
            <a:endParaRPr lang="en-US" dirty="0"/>
          </a:p>
          <a:p>
            <a:pPr lvl="1">
              <a:spcAft>
                <a:spcPts val="800"/>
              </a:spcAft>
            </a:pPr>
            <a:r>
              <a:rPr lang="en-US" dirty="0"/>
              <a:t>I</a:t>
            </a:r>
            <a:r>
              <a:rPr dirty="0"/>
              <a:t>ndependent review</a:t>
            </a:r>
            <a:endParaRPr lang="en-US" dirty="0"/>
          </a:p>
          <a:p>
            <a:pPr lvl="1">
              <a:spcAft>
                <a:spcPts val="800"/>
              </a:spcAft>
            </a:pPr>
            <a:r>
              <a:rPr lang="en-US" dirty="0"/>
              <a:t>E</a:t>
            </a:r>
            <a:r>
              <a:rPr dirty="0"/>
              <a:t>ffective escalation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a:xfrm>
            <a:off x="3657600" y="990599"/>
            <a:ext cx="4034672" cy="5317935"/>
          </a:xfrm>
        </p:spPr>
        <p:txBody>
          <a:bodyPr wrap="square">
            <a:normAutofit/>
          </a:bodyPr>
          <a:lstStyle/>
          <a:p>
            <a:pPr>
              <a:spcAft>
                <a:spcPts val="800"/>
              </a:spcAft>
            </a:pPr>
            <a:r>
              <a:rPr b="1" dirty="0"/>
              <a:t>Subjective descriptions</a:t>
            </a:r>
          </a:p>
          <a:p>
            <a:pPr lvl="1">
              <a:spcAft>
                <a:spcPts val="800"/>
              </a:spcAft>
            </a:pPr>
            <a:r>
              <a:rPr dirty="0"/>
              <a:t>“Good customer”</a:t>
            </a:r>
            <a:endParaRPr lang="en-US" dirty="0"/>
          </a:p>
          <a:p>
            <a:pPr lvl="1">
              <a:spcAft>
                <a:spcPts val="800"/>
              </a:spcAft>
            </a:pPr>
            <a:r>
              <a:rPr dirty="0"/>
              <a:t>“Significant relationship” </a:t>
            </a:r>
            <a:endParaRPr lang="en-US" dirty="0"/>
          </a:p>
          <a:p>
            <a:pPr lvl="1">
              <a:spcAft>
                <a:spcPts val="800"/>
              </a:spcAft>
            </a:pPr>
            <a:r>
              <a:rPr lang="en-US" dirty="0"/>
              <a:t>“</a:t>
            </a:r>
            <a:r>
              <a:rPr dirty="0"/>
              <a:t>Excellent credit”</a:t>
            </a:r>
          </a:p>
          <a:p>
            <a:pPr>
              <a:spcAft>
                <a:spcPts val="800"/>
              </a:spcAft>
            </a:pPr>
            <a:endParaRPr dirty="0"/>
          </a:p>
        </p:txBody>
      </p:sp>
      <p:sp>
        <p:nvSpPr>
          <p:cNvPr id="4" name="Content Placeholder 3"/>
          <p:cNvSpPr>
            <a:spLocks noGrp="1"/>
          </p:cNvSpPr>
          <p:nvPr>
            <p:ph idx="15"/>
          </p:nvPr>
        </p:nvSpPr>
        <p:spPr/>
        <p:txBody>
          <a:bodyPr wrap="square" anchor="t">
            <a:normAutofit/>
          </a:bodyPr>
          <a:lstStyle/>
          <a:p>
            <a:pPr>
              <a:spcAft>
                <a:spcPts val="800"/>
              </a:spcAft>
            </a:pPr>
            <a:r>
              <a:rPr lang="en-US" b="1" i="1" dirty="0">
                <a:latin typeface="Segoe UI Semilight" panose="020B0402040204020203" pitchFamily="34" charset="0"/>
                <a:cs typeface="Segoe UI Semilight" panose="020B0402040204020203" pitchFamily="34" charset="0"/>
              </a:rPr>
              <a:t>What should you be asking?</a:t>
            </a:r>
          </a:p>
          <a:p>
            <a:pPr marL="342900" indent="-342900" algn="l">
              <a:spcAft>
                <a:spcPts val="800"/>
              </a:spcAft>
              <a:buFont typeface="Arial" panose="020B0604020202020204" pitchFamily="34" charset="0"/>
              <a:buChar char="•"/>
            </a:pPr>
            <a:r>
              <a:rPr lang="en-US" dirty="0">
                <a:latin typeface="Segoe UI Semilight" panose="020B0402040204020203" pitchFamily="34" charset="0"/>
                <a:cs typeface="Segoe UI Semilight" panose="020B0402040204020203" pitchFamily="34" charset="0"/>
              </a:rPr>
              <a:t>Can another reviewer reproduce the decision using the information in the file?</a:t>
            </a:r>
          </a:p>
        </p:txBody>
      </p:sp>
      <p:sp>
        <p:nvSpPr>
          <p:cNvPr id="2" name="Title 1"/>
          <p:cNvSpPr>
            <a:spLocks noGrp="1"/>
          </p:cNvSpPr>
          <p:nvPr>
            <p:ph type="title"/>
          </p:nvPr>
        </p:nvSpPr>
        <p:spPr/>
        <p:txBody>
          <a:bodyPr wrap="square">
            <a:normAutofit fontScale="90000"/>
          </a:bodyPr>
          <a:lstStyle/>
          <a:p>
            <a:pPr>
              <a:spcAft>
                <a:spcPts val="800"/>
              </a:spcAft>
            </a:pPr>
            <a:r>
              <a:rPr dirty="0"/>
              <a:t>Subjective vs. Objective Underwriting</a:t>
            </a:r>
          </a:p>
        </p:txBody>
      </p:sp>
      <p:sp>
        <p:nvSpPr>
          <p:cNvPr id="5" name="Text Placeholder 4">
            <a:extLst>
              <a:ext uri="{FF2B5EF4-FFF2-40B4-BE49-F238E27FC236}">
                <a16:creationId xmlns:a16="http://schemas.microsoft.com/office/drawing/2014/main" id="{0570FF52-8BEE-E3B0-85F4-31B36BBD9D5C}"/>
              </a:ext>
            </a:extLst>
          </p:cNvPr>
          <p:cNvSpPr>
            <a:spLocks noGrp="1"/>
          </p:cNvSpPr>
          <p:nvPr>
            <p:ph type="body" sz="quarter" idx="16"/>
          </p:nvPr>
        </p:nvSpPr>
        <p:spPr/>
        <p:txBody>
          <a:bodyPr/>
          <a:lstStyle/>
          <a:p>
            <a:endParaRPr lang="en-US" dirty="0"/>
          </a:p>
        </p:txBody>
      </p:sp>
      <p:sp>
        <p:nvSpPr>
          <p:cNvPr id="6" name="Content Placeholder 2">
            <a:extLst>
              <a:ext uri="{FF2B5EF4-FFF2-40B4-BE49-F238E27FC236}">
                <a16:creationId xmlns:a16="http://schemas.microsoft.com/office/drawing/2014/main" id="{B8FA877C-6539-DC0E-23DC-44DEE69ABCD6}"/>
              </a:ext>
            </a:extLst>
          </p:cNvPr>
          <p:cNvSpPr txBox="1">
            <a:spLocks/>
          </p:cNvSpPr>
          <p:nvPr/>
        </p:nvSpPr>
        <p:spPr>
          <a:xfrm>
            <a:off x="7942009" y="992955"/>
            <a:ext cx="4034672" cy="5317935"/>
          </a:xfrm>
          <a:prstGeom prst="rect">
            <a:avLst/>
          </a:prstGeom>
        </p:spPr>
        <p:txBody>
          <a:bodyPr vert="horz" wrap="square" lIns="91440" tIns="45720" rIns="91440" bIns="45720" rtlCol="0">
            <a:normAutofit/>
          </a:bodyPr>
          <a:lstStyle>
            <a:lvl1pPr marL="228600" indent="-228600" algn="l" defTabSz="914400" rtl="0" eaLnBrk="1" latinLnBrk="0" hangingPunct="1">
              <a:lnSpc>
                <a:spcPct val="90000"/>
              </a:lnSpc>
              <a:spcBef>
                <a:spcPts val="1000"/>
              </a:spcBef>
              <a:buClr>
                <a:schemeClr val="tx2">
                  <a:lumMod val="90000"/>
                  <a:lumOff val="10000"/>
                </a:schemeClr>
              </a:buClr>
              <a:buFont typeface="Wingdings" panose="05000000000000000000" pitchFamily="2" charset="2"/>
              <a:buChar char="§"/>
              <a:defRPr sz="2400" kern="1200">
                <a:solidFill>
                  <a:schemeClr val="tx1"/>
                </a:solidFill>
                <a:latin typeface="+mn-lt"/>
                <a:ea typeface="+mn-ea"/>
                <a:cs typeface="Segoe UI" panose="020B0502040204020203" pitchFamily="34" charset="0"/>
              </a:defRPr>
            </a:lvl1pPr>
            <a:lvl2pPr marL="640080" indent="-342900" algn="l" defTabSz="914400" rtl="0" eaLnBrk="1" latinLnBrk="0" hangingPunct="1">
              <a:lnSpc>
                <a:spcPct val="90000"/>
              </a:lnSpc>
              <a:spcBef>
                <a:spcPts val="500"/>
              </a:spcBef>
              <a:buClr>
                <a:schemeClr val="accent1"/>
              </a:buClr>
              <a:buFont typeface="Symbol" panose="05050102010706020507" pitchFamily="18" charset="2"/>
              <a:buChar char="-"/>
              <a:defRPr sz="2200" kern="1200">
                <a:solidFill>
                  <a:schemeClr val="tx1"/>
                </a:solidFill>
                <a:latin typeface="+mn-lt"/>
                <a:ea typeface="+mn-ea"/>
                <a:cs typeface="Segoe UI" panose="020B0502040204020203" pitchFamily="34" charset="0"/>
              </a:defRPr>
            </a:lvl2pPr>
            <a:lvl3pPr marL="868680" indent="-228600" algn="l" defTabSz="914400" rtl="0" eaLnBrk="1" latinLnBrk="0" hangingPunct="1">
              <a:lnSpc>
                <a:spcPct val="90000"/>
              </a:lnSpc>
              <a:spcBef>
                <a:spcPts val="500"/>
              </a:spcBef>
              <a:buClr>
                <a:schemeClr val="accent1"/>
              </a:buClr>
              <a:buFont typeface="Wingdings" panose="05000000000000000000" pitchFamily="2" charset="2"/>
              <a:buChar char="§"/>
              <a:defRPr sz="2000" kern="1200">
                <a:solidFill>
                  <a:schemeClr val="tx1"/>
                </a:solidFill>
                <a:latin typeface="+mn-lt"/>
                <a:ea typeface="+mn-ea"/>
                <a:cs typeface="Segoe UI" panose="020B0502040204020203" pitchFamily="34" charset="0"/>
              </a:defRPr>
            </a:lvl3pPr>
            <a:lvl4pPr marL="109728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mn-lt"/>
                <a:ea typeface="+mn-ea"/>
                <a:cs typeface="Segoe UI" panose="020B0502040204020203" pitchFamily="34" charset="0"/>
              </a:defRPr>
            </a:lvl4pPr>
            <a:lvl5pPr marL="1325880" indent="-228600" algn="l" defTabSz="914400" rtl="0" eaLnBrk="1" latinLnBrk="0" hangingPunct="1">
              <a:lnSpc>
                <a:spcPct val="90000"/>
              </a:lnSpc>
              <a:spcBef>
                <a:spcPts val="500"/>
              </a:spcBef>
              <a:buClr>
                <a:schemeClr val="accent1"/>
              </a:buClr>
              <a:buFont typeface="Pavanam" panose="02000503000000000000" pitchFamily="2"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spcAft>
                <a:spcPts val="800"/>
              </a:spcAft>
            </a:pPr>
            <a:r>
              <a:rPr lang="en-US" b="1" dirty="0"/>
              <a:t>Need defensible criteria</a:t>
            </a:r>
          </a:p>
          <a:p>
            <a:pPr lvl="1">
              <a:spcAft>
                <a:spcPts val="800"/>
              </a:spcAft>
            </a:pPr>
            <a:r>
              <a:rPr lang="en-US" dirty="0"/>
              <a:t>Documented relationship tenure</a:t>
            </a:r>
          </a:p>
          <a:p>
            <a:pPr lvl="1">
              <a:spcAft>
                <a:spcPts val="800"/>
              </a:spcAft>
            </a:pPr>
            <a:r>
              <a:rPr lang="en-US" dirty="0"/>
              <a:t>Deposit balance</a:t>
            </a:r>
          </a:p>
          <a:p>
            <a:pPr lvl="1">
              <a:spcAft>
                <a:spcPts val="800"/>
              </a:spcAft>
            </a:pPr>
            <a:r>
              <a:rPr lang="en-US" dirty="0"/>
              <a:t>Repayment history</a:t>
            </a:r>
          </a:p>
          <a:p>
            <a:pPr lvl="1">
              <a:spcAft>
                <a:spcPts val="800"/>
              </a:spcAft>
            </a:pPr>
            <a:r>
              <a:rPr lang="en-US" dirty="0"/>
              <a:t>Debt-to-income threshold</a:t>
            </a:r>
          </a:p>
          <a:p>
            <a:pPr lvl="1">
              <a:spcAft>
                <a:spcPts val="800"/>
              </a:spcAft>
            </a:pPr>
            <a:r>
              <a:rPr lang="en-US" dirty="0"/>
              <a:t>Credit-score parameters</a:t>
            </a:r>
          </a:p>
          <a:p>
            <a:pPr>
              <a:spcAft>
                <a:spcPts val="800"/>
              </a:spcAft>
            </a:pPr>
            <a:r>
              <a:rPr lang="en-US" b="1" dirty="0">
                <a:solidFill>
                  <a:srgbClr val="0070C0"/>
                </a:solidFill>
              </a:rPr>
              <a:t>Objective and measurable criteria</a:t>
            </a:r>
          </a:p>
          <a:p>
            <a:pPr>
              <a:spcAft>
                <a:spcPts val="800"/>
              </a:spcAft>
            </a:pPr>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Content Placeholder 10">
            <a:extLst>
              <a:ext uri="{FF2B5EF4-FFF2-40B4-BE49-F238E27FC236}">
                <a16:creationId xmlns:a16="http://schemas.microsoft.com/office/drawing/2014/main" id="{8E05DF11-D643-DD4C-3D18-78107F1B6A56}"/>
              </a:ext>
            </a:extLst>
          </p:cNvPr>
          <p:cNvSpPr>
            <a:spLocks noGrp="1"/>
          </p:cNvSpPr>
          <p:nvPr>
            <p:ph idx="15"/>
          </p:nvPr>
        </p:nvSpPr>
        <p:spPr/>
        <p:txBody>
          <a:bodyPr/>
          <a:lstStyle/>
          <a:p>
            <a:pPr>
              <a:lnSpc>
                <a:spcPct val="100000"/>
              </a:lnSpc>
            </a:pPr>
            <a:r>
              <a:rPr lang="en-US" b="1" i="1" dirty="0"/>
              <a:t>What should you be asking?</a:t>
            </a:r>
          </a:p>
          <a:p>
            <a:pPr marL="342900" indent="-342900" algn="l">
              <a:lnSpc>
                <a:spcPct val="100000"/>
              </a:lnSpc>
              <a:buFont typeface="Arial" panose="020B0604020202020204" pitchFamily="34" charset="0"/>
              <a:buChar char="•"/>
            </a:pPr>
            <a:endParaRPr lang="en-US" dirty="0"/>
          </a:p>
          <a:p>
            <a:pPr marL="342900" indent="-342900" algn="l">
              <a:lnSpc>
                <a:spcPct val="100000"/>
              </a:lnSpc>
              <a:buFont typeface="Arial" panose="020B0604020202020204" pitchFamily="34" charset="0"/>
              <a:buChar char="•"/>
            </a:pPr>
            <a:r>
              <a:rPr lang="en-US" dirty="0"/>
              <a:t>Can we explain every exception?</a:t>
            </a:r>
          </a:p>
          <a:p>
            <a:pPr marL="342900" indent="-342900" algn="l">
              <a:lnSpc>
                <a:spcPct val="100000"/>
              </a:lnSpc>
              <a:buFont typeface="Arial" panose="020B0604020202020204" pitchFamily="34" charset="0"/>
              <a:buChar char="•"/>
            </a:pPr>
            <a:r>
              <a:rPr lang="en-US" dirty="0"/>
              <a:t>Are approvals and denials reviewed?</a:t>
            </a:r>
          </a:p>
          <a:p>
            <a:pPr marL="342900" indent="-342900" algn="l">
              <a:lnSpc>
                <a:spcPct val="100000"/>
              </a:lnSpc>
              <a:buFont typeface="Arial" panose="020B0604020202020204" pitchFamily="34" charset="0"/>
              <a:buChar char="•"/>
            </a:pPr>
            <a:r>
              <a:rPr lang="en-US" dirty="0"/>
              <a:t>Who challenges unusual trends?</a:t>
            </a:r>
          </a:p>
          <a:p>
            <a:pPr>
              <a:lnSpc>
                <a:spcPct val="100000"/>
              </a:lnSpc>
            </a:pPr>
            <a:endParaRPr lang="en-US" dirty="0"/>
          </a:p>
        </p:txBody>
      </p:sp>
      <p:sp>
        <p:nvSpPr>
          <p:cNvPr id="9" name="Title 8">
            <a:extLst>
              <a:ext uri="{FF2B5EF4-FFF2-40B4-BE49-F238E27FC236}">
                <a16:creationId xmlns:a16="http://schemas.microsoft.com/office/drawing/2014/main" id="{8DEB7D01-A66A-C0E1-769C-8530096C0094}"/>
              </a:ext>
            </a:extLst>
          </p:cNvPr>
          <p:cNvSpPr>
            <a:spLocks noGrp="1"/>
          </p:cNvSpPr>
          <p:nvPr>
            <p:ph type="title"/>
          </p:nvPr>
        </p:nvSpPr>
        <p:spPr/>
        <p:txBody>
          <a:bodyPr>
            <a:normAutofit/>
          </a:bodyPr>
          <a:lstStyle/>
          <a:p>
            <a:pPr>
              <a:lnSpc>
                <a:spcPct val="100000"/>
              </a:lnSpc>
            </a:pPr>
            <a:r>
              <a:rPr lang="en-US" sz="3200" dirty="0"/>
              <a:t>Policy Exceptions: A Recurring Vulnerability</a:t>
            </a:r>
          </a:p>
        </p:txBody>
      </p:sp>
      <p:sp>
        <p:nvSpPr>
          <p:cNvPr id="12" name="Text Placeholder 11">
            <a:extLst>
              <a:ext uri="{FF2B5EF4-FFF2-40B4-BE49-F238E27FC236}">
                <a16:creationId xmlns:a16="http://schemas.microsoft.com/office/drawing/2014/main" id="{ACD52ED2-9B51-A96B-0528-9029A3582BB5}"/>
              </a:ext>
            </a:extLst>
          </p:cNvPr>
          <p:cNvSpPr>
            <a:spLocks noGrp="1"/>
          </p:cNvSpPr>
          <p:nvPr>
            <p:ph type="body" sz="quarter" idx="16"/>
          </p:nvPr>
        </p:nvSpPr>
        <p:spPr/>
        <p:txBody>
          <a:bodyPr/>
          <a:lstStyle/>
          <a:p>
            <a:pPr>
              <a:lnSpc>
                <a:spcPct val="100000"/>
              </a:lnSpc>
            </a:pPr>
            <a:endParaRPr lang="en-US" dirty="0"/>
          </a:p>
        </p:txBody>
      </p:sp>
      <p:sp>
        <p:nvSpPr>
          <p:cNvPr id="14" name="Content Placeholder 3"/>
          <p:cNvSpPr txBox="1">
            <a:spLocks/>
          </p:cNvSpPr>
          <p:nvPr/>
        </p:nvSpPr>
        <p:spPr>
          <a:xfrm>
            <a:off x="3657600" y="946400"/>
            <a:ext cx="3657600" cy="5257801"/>
          </a:xfrm>
          <a:prstGeom prst="rect">
            <a:avLst/>
          </a:prstGeom>
        </p:spPr>
        <p:txBody>
          <a:bodyPr wrap="square"/>
          <a:lstStyle>
            <a:lvl1pPr marL="228600" indent="-228600" algn="l" defTabSz="914400" rtl="0" eaLnBrk="1" latinLnBrk="0" hangingPunct="1">
              <a:lnSpc>
                <a:spcPct val="90000"/>
              </a:lnSpc>
              <a:spcBef>
                <a:spcPts val="1000"/>
              </a:spcBef>
              <a:buClr>
                <a:schemeClr val="tx2">
                  <a:lumMod val="90000"/>
                  <a:lumOff val="10000"/>
                </a:schemeClr>
              </a:buClr>
              <a:buFont typeface="Wingdings" panose="05000000000000000000" pitchFamily="2" charset="2"/>
              <a:buChar char="§"/>
              <a:defRPr sz="2400" kern="1200">
                <a:solidFill>
                  <a:schemeClr val="tx1"/>
                </a:solidFill>
                <a:latin typeface="+mn-lt"/>
                <a:ea typeface="+mn-ea"/>
                <a:cs typeface="Segoe UI" panose="020B0502040204020203" pitchFamily="34" charset="0"/>
              </a:defRPr>
            </a:lvl1pPr>
            <a:lvl2pPr marL="640080" indent="-342900" algn="l" defTabSz="914400" rtl="0" eaLnBrk="1" latinLnBrk="0" hangingPunct="1">
              <a:lnSpc>
                <a:spcPct val="90000"/>
              </a:lnSpc>
              <a:spcBef>
                <a:spcPts val="500"/>
              </a:spcBef>
              <a:buClr>
                <a:schemeClr val="accent1"/>
              </a:buClr>
              <a:buFont typeface="Symbol" panose="05050102010706020507" pitchFamily="18" charset="2"/>
              <a:buChar char="-"/>
              <a:defRPr sz="2200" kern="1200">
                <a:solidFill>
                  <a:schemeClr val="tx1"/>
                </a:solidFill>
                <a:latin typeface="+mn-lt"/>
                <a:ea typeface="+mn-ea"/>
                <a:cs typeface="Segoe UI" panose="020B0502040204020203" pitchFamily="34" charset="0"/>
              </a:defRPr>
            </a:lvl2pPr>
            <a:lvl3pPr marL="86868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Segoe UI" panose="020B0502040204020203" pitchFamily="34" charset="0"/>
              </a:defRPr>
            </a:lvl3pPr>
            <a:lvl4pPr marL="109728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mn-lt"/>
                <a:ea typeface="+mn-ea"/>
                <a:cs typeface="Segoe UI" panose="020B0502040204020203" pitchFamily="34" charset="0"/>
              </a:defRPr>
            </a:lvl4pPr>
            <a:lvl5pPr marL="1325880" indent="-228600" algn="l" defTabSz="914400" rtl="0" eaLnBrk="1" latinLnBrk="0" hangingPunct="1">
              <a:lnSpc>
                <a:spcPct val="90000"/>
              </a:lnSpc>
              <a:spcBef>
                <a:spcPts val="500"/>
              </a:spcBef>
              <a:buClr>
                <a:schemeClr val="accent1"/>
              </a:buClr>
              <a:buFont typeface="Pavanam" panose="02000503000000000000" pitchFamily="2"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b="1" dirty="0"/>
              <a:t>Risk points</a:t>
            </a:r>
          </a:p>
          <a:p>
            <a:pPr lvl="1">
              <a:lnSpc>
                <a:spcPct val="100000"/>
              </a:lnSpc>
            </a:pPr>
            <a:r>
              <a:rPr lang="en-US" dirty="0"/>
              <a:t>Untracked overrides</a:t>
            </a:r>
          </a:p>
          <a:p>
            <a:pPr lvl="1">
              <a:lnSpc>
                <a:spcPct val="100000"/>
              </a:lnSpc>
            </a:pPr>
            <a:r>
              <a:rPr lang="en-US" dirty="0"/>
              <a:t>Inconsistent rate or fee concessions</a:t>
            </a:r>
          </a:p>
          <a:p>
            <a:pPr lvl="1">
              <a:lnSpc>
                <a:spcPct val="100000"/>
              </a:lnSpc>
            </a:pPr>
            <a:r>
              <a:rPr lang="en-US" dirty="0"/>
              <a:t>Unsupported business rationale</a:t>
            </a:r>
          </a:p>
          <a:p>
            <a:pPr lvl="1">
              <a:lnSpc>
                <a:spcPct val="100000"/>
              </a:lnSpc>
            </a:pPr>
            <a:r>
              <a:rPr lang="en-US" dirty="0"/>
              <a:t>Different treatment of similar applicants</a:t>
            </a:r>
          </a:p>
        </p:txBody>
      </p:sp>
      <p:sp>
        <p:nvSpPr>
          <p:cNvPr id="16" name="Content Placeholder 5"/>
          <p:cNvSpPr txBox="1">
            <a:spLocks/>
          </p:cNvSpPr>
          <p:nvPr/>
        </p:nvSpPr>
        <p:spPr>
          <a:xfrm>
            <a:off x="7524042" y="950743"/>
            <a:ext cx="3657600" cy="5257801"/>
          </a:xfrm>
          <a:prstGeom prst="rect">
            <a:avLst/>
          </a:prstGeom>
        </p:spPr>
        <p:txBody>
          <a:bodyPr wrap="square"/>
          <a:lstStyle>
            <a:lvl1pPr marL="228600" indent="-228600" algn="l" defTabSz="914400" rtl="0" eaLnBrk="1" latinLnBrk="0" hangingPunct="1">
              <a:lnSpc>
                <a:spcPct val="90000"/>
              </a:lnSpc>
              <a:spcBef>
                <a:spcPts val="1000"/>
              </a:spcBef>
              <a:buClr>
                <a:schemeClr val="tx2">
                  <a:lumMod val="90000"/>
                  <a:lumOff val="10000"/>
                </a:schemeClr>
              </a:buClr>
              <a:buFont typeface="Wingdings" panose="05000000000000000000" pitchFamily="2" charset="2"/>
              <a:buChar char="§"/>
              <a:defRPr sz="2400" kern="1200">
                <a:solidFill>
                  <a:schemeClr val="tx1"/>
                </a:solidFill>
                <a:latin typeface="+mn-lt"/>
                <a:ea typeface="+mn-ea"/>
                <a:cs typeface="Segoe UI" panose="020B0502040204020203" pitchFamily="34" charset="0"/>
              </a:defRPr>
            </a:lvl1pPr>
            <a:lvl2pPr marL="640080" indent="-342900" algn="l" defTabSz="914400" rtl="0" eaLnBrk="1" latinLnBrk="0" hangingPunct="1">
              <a:lnSpc>
                <a:spcPct val="90000"/>
              </a:lnSpc>
              <a:spcBef>
                <a:spcPts val="500"/>
              </a:spcBef>
              <a:buClr>
                <a:schemeClr val="accent1"/>
              </a:buClr>
              <a:buFont typeface="Symbol" panose="05050102010706020507" pitchFamily="18" charset="2"/>
              <a:buChar char="-"/>
              <a:defRPr sz="2200" kern="1200">
                <a:solidFill>
                  <a:schemeClr val="tx1"/>
                </a:solidFill>
                <a:latin typeface="+mn-lt"/>
                <a:ea typeface="+mn-ea"/>
                <a:cs typeface="Segoe UI" panose="020B0502040204020203" pitchFamily="34" charset="0"/>
              </a:defRPr>
            </a:lvl2pPr>
            <a:lvl3pPr marL="86868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Segoe UI" panose="020B0502040204020203" pitchFamily="34" charset="0"/>
              </a:defRPr>
            </a:lvl3pPr>
            <a:lvl4pPr marL="109728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mn-lt"/>
                <a:ea typeface="+mn-ea"/>
                <a:cs typeface="Segoe UI" panose="020B0502040204020203" pitchFamily="34" charset="0"/>
              </a:defRPr>
            </a:lvl4pPr>
            <a:lvl5pPr marL="1325880" indent="-228600" algn="l" defTabSz="914400" rtl="0" eaLnBrk="1" latinLnBrk="0" hangingPunct="1">
              <a:lnSpc>
                <a:spcPct val="90000"/>
              </a:lnSpc>
              <a:spcBef>
                <a:spcPts val="500"/>
              </a:spcBef>
              <a:buClr>
                <a:schemeClr val="accent1"/>
              </a:buClr>
              <a:buFont typeface="Pavanam" panose="02000503000000000000" pitchFamily="2"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en-US" b="1" dirty="0"/>
              <a:t>Practical controls</a:t>
            </a:r>
          </a:p>
          <a:p>
            <a:pPr lvl="1">
              <a:lnSpc>
                <a:spcPct val="100000"/>
              </a:lnSpc>
            </a:pPr>
            <a:r>
              <a:rPr lang="en-US" dirty="0"/>
              <a:t>Maintain an exception register</a:t>
            </a:r>
          </a:p>
          <a:p>
            <a:pPr lvl="1">
              <a:lnSpc>
                <a:spcPct val="100000"/>
              </a:lnSpc>
            </a:pPr>
            <a:r>
              <a:rPr lang="en-US" dirty="0"/>
              <a:t>Require objective criteria</a:t>
            </a:r>
          </a:p>
          <a:p>
            <a:pPr lvl="1">
              <a:lnSpc>
                <a:spcPct val="100000"/>
              </a:lnSpc>
            </a:pPr>
            <a:r>
              <a:rPr lang="en-US" dirty="0"/>
              <a:t>Document approval authority</a:t>
            </a:r>
          </a:p>
          <a:p>
            <a:pPr lvl="1">
              <a:lnSpc>
                <a:spcPct val="100000"/>
              </a:lnSpc>
            </a:pPr>
            <a:r>
              <a:rPr lang="en-US" dirty="0"/>
              <a:t>Review patterns and outcomes</a:t>
            </a:r>
          </a:p>
        </p:txBody>
      </p:sp>
    </p:spTree>
    <p:extLst>
      <p:ext uri="{BB962C8B-B14F-4D97-AF65-F5344CB8AC3E}">
        <p14:creationId xmlns:p14="http://schemas.microsoft.com/office/powerpoint/2010/main" val="15386260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19B3A24-D89C-2B99-16D3-D513DC2357C8}"/>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0C447C8-1179-D8C5-FEED-9E542E58B255}"/>
              </a:ext>
            </a:extLst>
          </p:cNvPr>
          <p:cNvSpPr>
            <a:spLocks noGrp="1"/>
          </p:cNvSpPr>
          <p:nvPr>
            <p:ph idx="10"/>
          </p:nvPr>
        </p:nvSpPr>
        <p:spPr>
          <a:xfrm>
            <a:off x="3657600" y="990599"/>
            <a:ext cx="3986074" cy="5317935"/>
          </a:xfrm>
        </p:spPr>
        <p:txBody>
          <a:bodyPr/>
          <a:lstStyle/>
          <a:p>
            <a:r>
              <a:rPr lang="en-US" b="1" dirty="0"/>
              <a:t>Risk points</a:t>
            </a:r>
          </a:p>
          <a:p>
            <a:pPr lvl="1"/>
            <a:r>
              <a:rPr lang="en-US" dirty="0"/>
              <a:t>Loan officer discretion</a:t>
            </a:r>
          </a:p>
          <a:p>
            <a:pPr lvl="1"/>
            <a:r>
              <a:rPr lang="en-US" dirty="0"/>
              <a:t>Broker-channel variation</a:t>
            </a:r>
          </a:p>
          <a:p>
            <a:pPr lvl="1"/>
            <a:r>
              <a:rPr lang="en-US" dirty="0"/>
              <a:t>Negotiated discounts</a:t>
            </a:r>
          </a:p>
          <a:p>
            <a:pPr lvl="1"/>
            <a:r>
              <a:rPr lang="en-US" dirty="0"/>
              <a:t>Compensation incentives</a:t>
            </a:r>
          </a:p>
          <a:p>
            <a:endParaRPr lang="en-US" dirty="0"/>
          </a:p>
        </p:txBody>
      </p:sp>
      <p:sp>
        <p:nvSpPr>
          <p:cNvPr id="11" name="Content Placeholder 10">
            <a:extLst>
              <a:ext uri="{FF2B5EF4-FFF2-40B4-BE49-F238E27FC236}">
                <a16:creationId xmlns:a16="http://schemas.microsoft.com/office/drawing/2014/main" id="{49659E87-5A2C-0C88-E7FC-A5BD02CD05C7}"/>
              </a:ext>
            </a:extLst>
          </p:cNvPr>
          <p:cNvSpPr>
            <a:spLocks noGrp="1"/>
          </p:cNvSpPr>
          <p:nvPr>
            <p:ph idx="15"/>
          </p:nvPr>
        </p:nvSpPr>
        <p:spPr>
          <a:xfrm>
            <a:off x="228600" y="990599"/>
            <a:ext cx="3124200" cy="5257801"/>
          </a:xfrm>
        </p:spPr>
        <p:txBody>
          <a:bodyPr/>
          <a:lstStyle/>
          <a:p>
            <a:r>
              <a:rPr lang="en-US" b="1" i="1" dirty="0"/>
              <a:t>What should you be asking?</a:t>
            </a:r>
          </a:p>
          <a:p>
            <a:endParaRPr lang="en-US" dirty="0"/>
          </a:p>
          <a:p>
            <a:pPr marL="342900" indent="-342900" algn="l">
              <a:buFont typeface="Arial" panose="020B0604020202020204" pitchFamily="34" charset="0"/>
              <a:buChar char="•"/>
            </a:pPr>
            <a:r>
              <a:rPr lang="en-US" dirty="0"/>
              <a:t>Can we reproduce final pricing?</a:t>
            </a:r>
          </a:p>
          <a:p>
            <a:pPr marL="342900" indent="-342900" algn="l">
              <a:buFont typeface="Arial" panose="020B0604020202020204" pitchFamily="34" charset="0"/>
              <a:buChar char="•"/>
            </a:pPr>
            <a:r>
              <a:rPr lang="en-US" dirty="0"/>
              <a:t>Are exceptions consistently approved?</a:t>
            </a:r>
          </a:p>
          <a:p>
            <a:pPr marL="342900" indent="-342900" algn="l">
              <a:buFont typeface="Arial" panose="020B0604020202020204" pitchFamily="34" charset="0"/>
              <a:buChar char="•"/>
            </a:pPr>
            <a:r>
              <a:rPr lang="en-US" dirty="0"/>
              <a:t>What do channel comparisons reveal?</a:t>
            </a:r>
          </a:p>
          <a:p>
            <a:endParaRPr lang="en-US" dirty="0"/>
          </a:p>
        </p:txBody>
      </p:sp>
      <p:sp>
        <p:nvSpPr>
          <p:cNvPr id="9" name="Title 8">
            <a:extLst>
              <a:ext uri="{FF2B5EF4-FFF2-40B4-BE49-F238E27FC236}">
                <a16:creationId xmlns:a16="http://schemas.microsoft.com/office/drawing/2014/main" id="{018DA1FA-B5BD-4FE1-92B8-5B3C0977D86C}"/>
              </a:ext>
            </a:extLst>
          </p:cNvPr>
          <p:cNvSpPr>
            <a:spLocks noGrp="1"/>
          </p:cNvSpPr>
          <p:nvPr>
            <p:ph type="title"/>
          </p:nvPr>
        </p:nvSpPr>
        <p:spPr>
          <a:xfrm>
            <a:off x="3657600" y="139936"/>
            <a:ext cx="7924800" cy="622064"/>
          </a:xfrm>
        </p:spPr>
        <p:txBody>
          <a:bodyPr>
            <a:normAutofit fontScale="90000"/>
          </a:bodyPr>
          <a:lstStyle/>
          <a:p>
            <a:r>
              <a:rPr lang="en-US" dirty="0"/>
              <a:t>Pricing and Third-Party Origination</a:t>
            </a:r>
          </a:p>
        </p:txBody>
      </p:sp>
      <p:sp>
        <p:nvSpPr>
          <p:cNvPr id="27" name="Text Placeholder 26">
            <a:extLst>
              <a:ext uri="{FF2B5EF4-FFF2-40B4-BE49-F238E27FC236}">
                <a16:creationId xmlns:a16="http://schemas.microsoft.com/office/drawing/2014/main" id="{ADB75D96-76F5-6F9E-87C5-9A432C7D5156}"/>
              </a:ext>
            </a:extLst>
          </p:cNvPr>
          <p:cNvSpPr>
            <a:spLocks noGrp="1"/>
          </p:cNvSpPr>
          <p:nvPr>
            <p:ph type="body" sz="quarter" idx="16"/>
          </p:nvPr>
        </p:nvSpPr>
        <p:spPr/>
        <p:txBody>
          <a:bodyPr/>
          <a:lstStyle/>
          <a:p>
            <a:endParaRPr lang="en-US" dirty="0"/>
          </a:p>
        </p:txBody>
      </p:sp>
      <p:sp>
        <p:nvSpPr>
          <p:cNvPr id="20" name="Content Placeholder 19">
            <a:extLst>
              <a:ext uri="{FF2B5EF4-FFF2-40B4-BE49-F238E27FC236}">
                <a16:creationId xmlns:a16="http://schemas.microsoft.com/office/drawing/2014/main" id="{85C02A7B-F6B2-1C55-7E2D-8163B0E75A5B}"/>
              </a:ext>
            </a:extLst>
          </p:cNvPr>
          <p:cNvSpPr>
            <a:spLocks noGrp="1"/>
          </p:cNvSpPr>
          <p:nvPr>
            <p:ph idx="17"/>
          </p:nvPr>
        </p:nvSpPr>
        <p:spPr>
          <a:xfrm>
            <a:off x="7990607" y="990599"/>
            <a:ext cx="3986074" cy="5317935"/>
          </a:xfrm>
        </p:spPr>
        <p:txBody>
          <a:bodyPr/>
          <a:lstStyle/>
          <a:p>
            <a:r>
              <a:rPr lang="en-US" b="1" dirty="0"/>
              <a:t>Practical controls</a:t>
            </a:r>
          </a:p>
          <a:p>
            <a:pPr lvl="1"/>
            <a:r>
              <a:rPr lang="en-US" dirty="0"/>
              <a:t>Establish pricing parameters</a:t>
            </a:r>
          </a:p>
          <a:p>
            <a:pPr lvl="1"/>
            <a:r>
              <a:rPr lang="en-US" dirty="0"/>
              <a:t>Log and approve exceptions</a:t>
            </a:r>
          </a:p>
          <a:p>
            <a:pPr lvl="1"/>
            <a:r>
              <a:rPr lang="en-US" dirty="0"/>
              <a:t>Compare outcomes by channel</a:t>
            </a:r>
          </a:p>
          <a:p>
            <a:pPr lvl="1"/>
            <a:r>
              <a:rPr lang="en-US" dirty="0"/>
              <a:t>Test third-party practices</a:t>
            </a:r>
          </a:p>
          <a:p>
            <a:endParaRPr lang="en-US" dirty="0"/>
          </a:p>
        </p:txBody>
      </p:sp>
      <p:sp>
        <p:nvSpPr>
          <p:cNvPr id="16" name="Content Placeholder 5">
            <a:extLst>
              <a:ext uri="{FF2B5EF4-FFF2-40B4-BE49-F238E27FC236}">
                <a16:creationId xmlns:a16="http://schemas.microsoft.com/office/drawing/2014/main" id="{5B3F672C-3D9E-2D0B-E2CD-1101E8CA5A4C}"/>
              </a:ext>
            </a:extLst>
          </p:cNvPr>
          <p:cNvSpPr txBox="1">
            <a:spLocks/>
          </p:cNvSpPr>
          <p:nvPr/>
        </p:nvSpPr>
        <p:spPr>
          <a:xfrm>
            <a:off x="3986074" y="2994695"/>
            <a:ext cx="3657600" cy="5257801"/>
          </a:xfrm>
          <a:prstGeom prst="rect">
            <a:avLst/>
          </a:prstGeom>
        </p:spPr>
        <p:txBody>
          <a:bodyPr wrap="square"/>
          <a:lstStyle>
            <a:lvl1pPr marL="228600" indent="-228600" algn="l" defTabSz="914400" rtl="0" eaLnBrk="1" latinLnBrk="0" hangingPunct="1">
              <a:lnSpc>
                <a:spcPct val="90000"/>
              </a:lnSpc>
              <a:spcBef>
                <a:spcPts val="1000"/>
              </a:spcBef>
              <a:buClr>
                <a:schemeClr val="tx2">
                  <a:lumMod val="90000"/>
                  <a:lumOff val="10000"/>
                </a:schemeClr>
              </a:buClr>
              <a:buFont typeface="Wingdings" panose="05000000000000000000" pitchFamily="2" charset="2"/>
              <a:buChar char="§"/>
              <a:defRPr sz="2400" kern="1200">
                <a:solidFill>
                  <a:schemeClr val="tx1"/>
                </a:solidFill>
                <a:latin typeface="+mn-lt"/>
                <a:ea typeface="+mn-ea"/>
                <a:cs typeface="Segoe UI" panose="020B0502040204020203" pitchFamily="34" charset="0"/>
              </a:defRPr>
            </a:lvl1pPr>
            <a:lvl2pPr marL="640080" indent="-342900" algn="l" defTabSz="914400" rtl="0" eaLnBrk="1" latinLnBrk="0" hangingPunct="1">
              <a:lnSpc>
                <a:spcPct val="90000"/>
              </a:lnSpc>
              <a:spcBef>
                <a:spcPts val="500"/>
              </a:spcBef>
              <a:buClr>
                <a:schemeClr val="accent1"/>
              </a:buClr>
              <a:buFont typeface="Symbol" panose="05050102010706020507" pitchFamily="18" charset="2"/>
              <a:buChar char="-"/>
              <a:defRPr sz="2200" kern="1200">
                <a:solidFill>
                  <a:schemeClr val="tx1"/>
                </a:solidFill>
                <a:latin typeface="+mn-lt"/>
                <a:ea typeface="+mn-ea"/>
                <a:cs typeface="Segoe UI" panose="020B0502040204020203" pitchFamily="34" charset="0"/>
              </a:defRPr>
            </a:lvl2pPr>
            <a:lvl3pPr marL="868680" indent="-228600" algn="l" defTabSz="914400" rtl="0" eaLnBrk="1" latinLnBrk="0" hangingPunct="1">
              <a:lnSpc>
                <a:spcPct val="90000"/>
              </a:lnSpc>
              <a:spcBef>
                <a:spcPts val="500"/>
              </a:spcBef>
              <a:buClr>
                <a:schemeClr val="tx2"/>
              </a:buClr>
              <a:buFont typeface="Wingdings" panose="05000000000000000000" pitchFamily="2" charset="2"/>
              <a:buChar char="§"/>
              <a:defRPr sz="2000" kern="1200">
                <a:solidFill>
                  <a:schemeClr val="tx1"/>
                </a:solidFill>
                <a:latin typeface="+mn-lt"/>
                <a:ea typeface="+mn-ea"/>
                <a:cs typeface="Segoe UI" panose="020B0502040204020203" pitchFamily="34" charset="0"/>
              </a:defRPr>
            </a:lvl3pPr>
            <a:lvl4pPr marL="1097280" indent="-228600" algn="l" defTabSz="914400" rtl="0" eaLnBrk="1" latinLnBrk="0" hangingPunct="1">
              <a:lnSpc>
                <a:spcPct val="90000"/>
              </a:lnSpc>
              <a:spcBef>
                <a:spcPts val="500"/>
              </a:spcBef>
              <a:buClr>
                <a:schemeClr val="accent1"/>
              </a:buClr>
              <a:buFont typeface="Symbol" panose="05050102010706020507" pitchFamily="18" charset="2"/>
              <a:buChar char="-"/>
              <a:defRPr sz="1800" kern="1200">
                <a:solidFill>
                  <a:schemeClr val="tx1"/>
                </a:solidFill>
                <a:latin typeface="+mn-lt"/>
                <a:ea typeface="+mn-ea"/>
                <a:cs typeface="Segoe UI" panose="020B0502040204020203" pitchFamily="34" charset="0"/>
              </a:defRPr>
            </a:lvl4pPr>
            <a:lvl5pPr marL="1325880" indent="-228600" algn="l" defTabSz="914400" rtl="0" eaLnBrk="1" latinLnBrk="0" hangingPunct="1">
              <a:lnSpc>
                <a:spcPct val="90000"/>
              </a:lnSpc>
              <a:spcBef>
                <a:spcPts val="500"/>
              </a:spcBef>
              <a:buClr>
                <a:schemeClr val="accent1"/>
              </a:buClr>
              <a:buFont typeface="Pavanam" panose="02000503000000000000" pitchFamily="2" charset="0"/>
              <a:buChar char="»"/>
              <a:defRPr sz="1800" kern="1200">
                <a:solidFill>
                  <a:schemeClr val="tx1"/>
                </a:solidFill>
                <a:latin typeface="+mn-lt"/>
                <a:ea typeface="+mn-ea"/>
                <a:cs typeface="Segoe UI" panose="020B0502040204020203"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endParaRPr lang="en-US" sz="2000" dirty="0"/>
          </a:p>
        </p:txBody>
      </p:sp>
    </p:spTree>
    <p:extLst>
      <p:ext uri="{BB962C8B-B14F-4D97-AF65-F5344CB8AC3E}">
        <p14:creationId xmlns:p14="http://schemas.microsoft.com/office/powerpoint/2010/main" val="199899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Redlining: Geography and Actual Market Activity</a:t>
            </a:r>
          </a:p>
        </p:txBody>
      </p:sp>
      <p:sp>
        <p:nvSpPr>
          <p:cNvPr id="3" name="Content Placeholder 2"/>
          <p:cNvSpPr>
            <a:spLocks noGrp="1"/>
          </p:cNvSpPr>
          <p:nvPr>
            <p:ph sz="half" idx="1"/>
          </p:nvPr>
        </p:nvSpPr>
        <p:spPr/>
        <p:txBody>
          <a:bodyPr wrap="square">
            <a:normAutofit/>
          </a:bodyPr>
          <a:lstStyle/>
          <a:p>
            <a:pPr>
              <a:spcAft>
                <a:spcPts val="800"/>
              </a:spcAft>
            </a:pPr>
            <a:r>
              <a:rPr b="1" dirty="0"/>
              <a:t>Relevant evidence</a:t>
            </a:r>
          </a:p>
          <a:p>
            <a:pPr lvl="1">
              <a:spcAft>
                <a:spcPts val="800"/>
              </a:spcAft>
            </a:pPr>
            <a:r>
              <a:rPr dirty="0"/>
              <a:t>Branches and loan production offices</a:t>
            </a:r>
            <a:endParaRPr lang="en-US" dirty="0"/>
          </a:p>
          <a:p>
            <a:pPr lvl="1">
              <a:spcAft>
                <a:spcPts val="800"/>
              </a:spcAft>
            </a:pPr>
            <a:r>
              <a:rPr lang="en-US" dirty="0"/>
              <a:t>M</a:t>
            </a:r>
            <a:r>
              <a:rPr dirty="0"/>
              <a:t>arketing reach</a:t>
            </a:r>
            <a:endParaRPr lang="en-US" dirty="0"/>
          </a:p>
          <a:p>
            <a:pPr lvl="1">
              <a:spcAft>
                <a:spcPts val="800"/>
              </a:spcAft>
            </a:pPr>
            <a:r>
              <a:rPr lang="en-US" dirty="0"/>
              <a:t>A</a:t>
            </a:r>
            <a:r>
              <a:rPr dirty="0"/>
              <a:t>pplication and origination patterns</a:t>
            </a:r>
            <a:endParaRPr lang="en-US" dirty="0"/>
          </a:p>
          <a:p>
            <a:pPr lvl="1">
              <a:spcAft>
                <a:spcPts val="800"/>
              </a:spcAft>
            </a:pPr>
            <a:r>
              <a:rPr lang="en-US" dirty="0"/>
              <a:t>P</a:t>
            </a:r>
            <a:r>
              <a:rPr dirty="0"/>
              <a:t>eer comparisons</a:t>
            </a:r>
            <a:endParaRPr lang="en-US" dirty="0"/>
          </a:p>
          <a:p>
            <a:pPr lvl="1">
              <a:spcAft>
                <a:spcPts val="800"/>
              </a:spcAft>
            </a:pPr>
            <a:r>
              <a:rPr lang="en-US" dirty="0"/>
              <a:t>O</a:t>
            </a:r>
            <a:r>
              <a:rPr dirty="0"/>
              <a:t>utreach</a:t>
            </a:r>
          </a:p>
        </p:txBody>
      </p:sp>
      <p:sp>
        <p:nvSpPr>
          <p:cNvPr id="4" name="Content Placeholder 3"/>
          <p:cNvSpPr>
            <a:spLocks noGrp="1"/>
          </p:cNvSpPr>
          <p:nvPr>
            <p:ph sz="half" idx="2"/>
          </p:nvPr>
        </p:nvSpPr>
        <p:spPr/>
        <p:txBody>
          <a:bodyPr wrap="square">
            <a:normAutofit/>
          </a:bodyPr>
          <a:lstStyle/>
          <a:p>
            <a:pPr>
              <a:spcAft>
                <a:spcPts val="800"/>
              </a:spcAft>
            </a:pPr>
            <a:r>
              <a:rPr b="1" dirty="0"/>
              <a:t>Critical distinction</a:t>
            </a:r>
          </a:p>
          <a:p>
            <a:pPr lvl="1">
              <a:spcAft>
                <a:spcPts val="800"/>
              </a:spcAft>
            </a:pPr>
            <a:r>
              <a:rPr dirty="0"/>
              <a:t>A reasonably expected market area (REMA) may differ from, or extend beyond, a CRA assessment area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Autofit/>
          </a:bodyPr>
          <a:lstStyle/>
          <a:p>
            <a:r>
              <a:rPr lang="en-US" sz="3200" dirty="0"/>
              <a:t>Data Analytics: Useful Only When the Data Are Reliable</a:t>
            </a:r>
          </a:p>
        </p:txBody>
      </p:sp>
      <p:sp>
        <p:nvSpPr>
          <p:cNvPr id="3" name="Content Placeholder 2"/>
          <p:cNvSpPr>
            <a:spLocks noGrp="1"/>
          </p:cNvSpPr>
          <p:nvPr>
            <p:ph sz="half" idx="1"/>
          </p:nvPr>
        </p:nvSpPr>
        <p:spPr/>
        <p:txBody>
          <a:bodyPr wrap="square">
            <a:normAutofit/>
          </a:bodyPr>
          <a:lstStyle/>
          <a:p>
            <a:pPr>
              <a:lnSpc>
                <a:spcPct val="100000"/>
              </a:lnSpc>
            </a:pPr>
            <a:r>
              <a:rPr lang="en-US" b="1" dirty="0"/>
              <a:t>Validate before interpreting</a:t>
            </a:r>
          </a:p>
          <a:p>
            <a:pPr lvl="1">
              <a:lnSpc>
                <a:spcPct val="100000"/>
              </a:lnSpc>
            </a:pPr>
            <a:r>
              <a:rPr lang="en-US" dirty="0"/>
              <a:t>Field definitions</a:t>
            </a:r>
          </a:p>
          <a:p>
            <a:pPr lvl="1">
              <a:lnSpc>
                <a:spcPct val="100000"/>
              </a:lnSpc>
            </a:pPr>
            <a:r>
              <a:rPr lang="en-US" dirty="0"/>
              <a:t>Source-system mapping</a:t>
            </a:r>
          </a:p>
          <a:p>
            <a:pPr lvl="1">
              <a:lnSpc>
                <a:spcPct val="100000"/>
              </a:lnSpc>
            </a:pPr>
            <a:r>
              <a:rPr lang="en-US" dirty="0"/>
              <a:t>Missing values</a:t>
            </a:r>
          </a:p>
          <a:p>
            <a:pPr lvl="1">
              <a:lnSpc>
                <a:spcPct val="100000"/>
              </a:lnSpc>
            </a:pPr>
            <a:r>
              <a:rPr lang="en-US" dirty="0"/>
              <a:t>Duplicate records</a:t>
            </a:r>
          </a:p>
          <a:p>
            <a:pPr lvl="1">
              <a:lnSpc>
                <a:spcPct val="100000"/>
              </a:lnSpc>
            </a:pPr>
            <a:r>
              <a:rPr lang="en-US" dirty="0"/>
              <a:t>Geographic coding</a:t>
            </a:r>
          </a:p>
          <a:p>
            <a:pPr lvl="1">
              <a:lnSpc>
                <a:spcPct val="100000"/>
              </a:lnSpc>
            </a:pPr>
            <a:r>
              <a:rPr lang="en-US" dirty="0"/>
              <a:t>Exception identifiers</a:t>
            </a:r>
          </a:p>
        </p:txBody>
      </p:sp>
      <p:sp>
        <p:nvSpPr>
          <p:cNvPr id="8" name="Content Placeholder 7">
            <a:extLst>
              <a:ext uri="{FF2B5EF4-FFF2-40B4-BE49-F238E27FC236}">
                <a16:creationId xmlns:a16="http://schemas.microsoft.com/office/drawing/2014/main" id="{B7C9D72A-F567-47B5-65F6-4836C3AEFF6A}"/>
              </a:ext>
            </a:extLst>
          </p:cNvPr>
          <p:cNvSpPr>
            <a:spLocks noGrp="1"/>
          </p:cNvSpPr>
          <p:nvPr>
            <p:ph sz="half" idx="12"/>
          </p:nvPr>
        </p:nvSpPr>
        <p:spPr/>
        <p:txBody>
          <a:bodyPr/>
          <a:lstStyle/>
          <a:p>
            <a:pPr>
              <a:lnSpc>
                <a:spcPct val="100000"/>
              </a:lnSpc>
            </a:pPr>
            <a:r>
              <a:rPr lang="en-US" b="1" dirty="0"/>
              <a:t>Follow the evidence</a:t>
            </a:r>
          </a:p>
          <a:p>
            <a:pPr lvl="1">
              <a:lnSpc>
                <a:spcPct val="100000"/>
              </a:lnSpc>
            </a:pPr>
            <a:r>
              <a:rPr lang="en-US" dirty="0"/>
              <a:t>Investigate anomalies with file review and business context rather than assuming a statistical pattern proves a violation</a:t>
            </a:r>
          </a:p>
          <a:p>
            <a:endParaRPr lang="en-US" dirty="0"/>
          </a:p>
        </p:txBody>
      </p:sp>
      <p:pic>
        <p:nvPicPr>
          <p:cNvPr id="6" name="Content Placeholder 12">
            <a:extLst>
              <a:ext uri="{FF2B5EF4-FFF2-40B4-BE49-F238E27FC236}">
                <a16:creationId xmlns:a16="http://schemas.microsoft.com/office/drawing/2014/main" id="{7CABACD1-FFFD-01DB-8FC8-D6FA17A10C5D}"/>
              </a:ext>
            </a:extLst>
          </p:cNvPr>
          <p:cNvPicPr>
            <a:picLocks noGrp="1" noChangeAspect="1"/>
          </p:cNvPicPr>
          <p:nvPr>
            <p:ph sz="half" idx="2"/>
          </p:nvPr>
        </p:nvPicPr>
        <p:blipFill>
          <a:blip r:embed="rId2"/>
          <a:srcRect l="12097" r="35791"/>
          <a:stretch>
            <a:fillRect/>
          </a:stretch>
        </p:blipFill>
        <p:spPr>
          <a:xfrm>
            <a:off x="4808111" y="1257300"/>
            <a:ext cx="2907792" cy="4572000"/>
          </a:xfrm>
          <a:prstGeom prst="rect">
            <a:avLst/>
          </a:prstGeom>
          <a:solidFill>
            <a:srgbClr val="FFFFFF">
              <a:shade val="85000"/>
            </a:srgbClr>
          </a:solidFill>
          <a:ln w="381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4C76F516-9561-9C83-38BF-4E7BB12C59E3}"/>
              </a:ext>
            </a:extLst>
          </p:cNvPr>
          <p:cNvSpPr>
            <a:spLocks noGrp="1"/>
          </p:cNvSpPr>
          <p:nvPr>
            <p:ph idx="10"/>
          </p:nvPr>
        </p:nvSpPr>
        <p:spPr>
          <a:xfrm>
            <a:off x="3657600" y="990599"/>
            <a:ext cx="3986074" cy="5317935"/>
          </a:xfrm>
        </p:spPr>
        <p:txBody>
          <a:bodyPr/>
          <a:lstStyle/>
          <a:p>
            <a:pPr>
              <a:lnSpc>
                <a:spcPct val="100000"/>
              </a:lnSpc>
            </a:pPr>
            <a:r>
              <a:rPr lang="en-US" b="1" dirty="0"/>
              <a:t>Risk points</a:t>
            </a:r>
          </a:p>
          <a:p>
            <a:pPr lvl="1">
              <a:lnSpc>
                <a:spcPct val="100000"/>
              </a:lnSpc>
            </a:pPr>
            <a:r>
              <a:rPr lang="en-US" dirty="0"/>
              <a:t>Input data quality</a:t>
            </a:r>
          </a:p>
          <a:p>
            <a:pPr lvl="1">
              <a:lnSpc>
                <a:spcPct val="100000"/>
              </a:lnSpc>
            </a:pPr>
            <a:r>
              <a:rPr lang="en-US" dirty="0"/>
              <a:t>Model assumptions and overlays</a:t>
            </a:r>
          </a:p>
          <a:p>
            <a:pPr lvl="1">
              <a:lnSpc>
                <a:spcPct val="100000"/>
              </a:lnSpc>
            </a:pPr>
            <a:r>
              <a:rPr lang="en-US" dirty="0"/>
              <a:t>Vendor changes</a:t>
            </a:r>
          </a:p>
          <a:p>
            <a:pPr lvl="1">
              <a:lnSpc>
                <a:spcPct val="100000"/>
              </a:lnSpc>
            </a:pPr>
            <a:r>
              <a:rPr lang="en-US" dirty="0"/>
              <a:t>Overrides and adverse-action reasons</a:t>
            </a:r>
          </a:p>
          <a:p>
            <a:pPr>
              <a:lnSpc>
                <a:spcPct val="100000"/>
              </a:lnSpc>
            </a:pPr>
            <a:endParaRPr lang="en-US" dirty="0"/>
          </a:p>
        </p:txBody>
      </p:sp>
      <p:sp>
        <p:nvSpPr>
          <p:cNvPr id="11" name="Content Placeholder 10">
            <a:extLst>
              <a:ext uri="{FF2B5EF4-FFF2-40B4-BE49-F238E27FC236}">
                <a16:creationId xmlns:a16="http://schemas.microsoft.com/office/drawing/2014/main" id="{061DBBF7-8358-9D3E-9099-924F32C81BF9}"/>
              </a:ext>
            </a:extLst>
          </p:cNvPr>
          <p:cNvSpPr>
            <a:spLocks noGrp="1"/>
          </p:cNvSpPr>
          <p:nvPr>
            <p:ph idx="15"/>
          </p:nvPr>
        </p:nvSpPr>
        <p:spPr>
          <a:xfrm>
            <a:off x="221959" y="990599"/>
            <a:ext cx="3124200" cy="5257801"/>
          </a:xfrm>
        </p:spPr>
        <p:txBody>
          <a:bodyPr/>
          <a:lstStyle/>
          <a:p>
            <a:r>
              <a:rPr lang="en-US" b="1" i="1" dirty="0"/>
              <a:t>What should you be asking?</a:t>
            </a:r>
          </a:p>
          <a:p>
            <a:endParaRPr lang="en-US" dirty="0"/>
          </a:p>
          <a:p>
            <a:pPr marL="342900" indent="-342900" algn="l">
              <a:buFont typeface="Arial" panose="020B0604020202020204" pitchFamily="34" charset="0"/>
              <a:buChar char="•"/>
            </a:pPr>
            <a:r>
              <a:rPr lang="en-US" dirty="0"/>
              <a:t>Who owns each model?</a:t>
            </a:r>
          </a:p>
          <a:p>
            <a:pPr marL="342900" indent="-342900" algn="l">
              <a:buFont typeface="Arial" panose="020B0604020202020204" pitchFamily="34" charset="0"/>
              <a:buChar char="•"/>
            </a:pPr>
            <a:r>
              <a:rPr lang="en-US" dirty="0"/>
              <a:t>Can we explain decisions?</a:t>
            </a:r>
          </a:p>
          <a:p>
            <a:pPr marL="342900" indent="-342900" algn="l">
              <a:buFont typeface="Arial" panose="020B0604020202020204" pitchFamily="34" charset="0"/>
              <a:buChar char="•"/>
            </a:pPr>
            <a:r>
              <a:rPr lang="en-US" dirty="0"/>
              <a:t>When were outputs last tested?</a:t>
            </a:r>
          </a:p>
        </p:txBody>
      </p:sp>
      <p:sp>
        <p:nvSpPr>
          <p:cNvPr id="9" name="Title 8">
            <a:extLst>
              <a:ext uri="{FF2B5EF4-FFF2-40B4-BE49-F238E27FC236}">
                <a16:creationId xmlns:a16="http://schemas.microsoft.com/office/drawing/2014/main" id="{83ADF420-A0C2-0495-8163-6CBD1E76D1B7}"/>
              </a:ext>
            </a:extLst>
          </p:cNvPr>
          <p:cNvSpPr>
            <a:spLocks noGrp="1"/>
          </p:cNvSpPr>
          <p:nvPr>
            <p:ph type="title"/>
          </p:nvPr>
        </p:nvSpPr>
        <p:spPr>
          <a:xfrm>
            <a:off x="3657600" y="139936"/>
            <a:ext cx="7924800" cy="622064"/>
          </a:xfrm>
        </p:spPr>
        <p:txBody>
          <a:bodyPr>
            <a:noAutofit/>
          </a:bodyPr>
          <a:lstStyle/>
          <a:p>
            <a:r>
              <a:rPr lang="en-US" sz="2800" dirty="0"/>
              <a:t>Automated Decisions and Model Governance</a:t>
            </a:r>
          </a:p>
        </p:txBody>
      </p:sp>
      <p:sp>
        <p:nvSpPr>
          <p:cNvPr id="18" name="Text Placeholder 17">
            <a:extLst>
              <a:ext uri="{FF2B5EF4-FFF2-40B4-BE49-F238E27FC236}">
                <a16:creationId xmlns:a16="http://schemas.microsoft.com/office/drawing/2014/main" id="{9416F507-56C4-DCCB-0F0C-F677F8137E10}"/>
              </a:ext>
            </a:extLst>
          </p:cNvPr>
          <p:cNvSpPr>
            <a:spLocks noGrp="1"/>
          </p:cNvSpPr>
          <p:nvPr>
            <p:ph type="body" sz="quarter" idx="16"/>
          </p:nvPr>
        </p:nvSpPr>
        <p:spPr/>
        <p:txBody>
          <a:bodyPr/>
          <a:lstStyle/>
          <a:p>
            <a:endParaRPr lang="en-US" dirty="0"/>
          </a:p>
        </p:txBody>
      </p:sp>
      <p:sp>
        <p:nvSpPr>
          <p:cNvPr id="13" name="Content Placeholder 12">
            <a:extLst>
              <a:ext uri="{FF2B5EF4-FFF2-40B4-BE49-F238E27FC236}">
                <a16:creationId xmlns:a16="http://schemas.microsoft.com/office/drawing/2014/main" id="{D83E8103-6327-3BA9-589A-904F2BB0993C}"/>
              </a:ext>
            </a:extLst>
          </p:cNvPr>
          <p:cNvSpPr>
            <a:spLocks noGrp="1"/>
          </p:cNvSpPr>
          <p:nvPr>
            <p:ph idx="17"/>
          </p:nvPr>
        </p:nvSpPr>
        <p:spPr>
          <a:xfrm>
            <a:off x="7990607" y="990599"/>
            <a:ext cx="3986074" cy="5317935"/>
          </a:xfrm>
        </p:spPr>
        <p:txBody>
          <a:bodyPr/>
          <a:lstStyle/>
          <a:p>
            <a:pPr>
              <a:lnSpc>
                <a:spcPct val="100000"/>
              </a:lnSpc>
            </a:pPr>
            <a:r>
              <a:rPr lang="en-US" b="1" dirty="0"/>
              <a:t>Practical controls</a:t>
            </a:r>
          </a:p>
          <a:p>
            <a:pPr lvl="1">
              <a:lnSpc>
                <a:spcPct val="100000"/>
              </a:lnSpc>
            </a:pPr>
            <a:r>
              <a:rPr lang="en-US" dirty="0"/>
              <a:t>Inventory decision tools</a:t>
            </a:r>
          </a:p>
          <a:p>
            <a:pPr lvl="1">
              <a:lnSpc>
                <a:spcPct val="100000"/>
              </a:lnSpc>
            </a:pPr>
            <a:r>
              <a:rPr lang="en-US" dirty="0"/>
              <a:t>Validate performance</a:t>
            </a:r>
          </a:p>
          <a:p>
            <a:pPr lvl="1">
              <a:lnSpc>
                <a:spcPct val="100000"/>
              </a:lnSpc>
            </a:pPr>
            <a:r>
              <a:rPr lang="en-US" dirty="0"/>
              <a:t>Monitor exceptions</a:t>
            </a:r>
          </a:p>
          <a:p>
            <a:pPr lvl="1">
              <a:lnSpc>
                <a:spcPct val="100000"/>
              </a:lnSpc>
            </a:pPr>
            <a:r>
              <a:rPr lang="en-US" dirty="0"/>
              <a:t>Test outputs</a:t>
            </a:r>
          </a:p>
          <a:p>
            <a:pPr lvl="1">
              <a:lnSpc>
                <a:spcPct val="100000"/>
              </a:lnSpc>
            </a:pPr>
            <a:r>
              <a:rPr lang="en-US" dirty="0"/>
              <a:t>Assign corrective-action ownership</a:t>
            </a:r>
          </a:p>
          <a:p>
            <a:pPr>
              <a:lnSpc>
                <a:spcPct val="100000"/>
              </a:lnSpc>
            </a:pPr>
            <a:endParaRPr lang="en-US" dirty="0"/>
          </a:p>
        </p:txBody>
      </p:sp>
    </p:spTree>
    <p:extLst>
      <p:ext uri="{BB962C8B-B14F-4D97-AF65-F5344CB8AC3E}">
        <p14:creationId xmlns:p14="http://schemas.microsoft.com/office/powerpoint/2010/main" val="87407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62688"/>
            <a:ext cx="10591800" cy="558574"/>
          </a:xfrm>
        </p:spPr>
        <p:txBody>
          <a:bodyPr wrap="square">
            <a:normAutofit fontScale="90000"/>
          </a:bodyPr>
          <a:lstStyle/>
          <a:p>
            <a:r>
              <a:rPr lang="en-US" dirty="0"/>
              <a:t>Common Fair Lending Examination Weaknesses</a:t>
            </a:r>
          </a:p>
        </p:txBody>
      </p:sp>
      <p:sp>
        <p:nvSpPr>
          <p:cNvPr id="3" name="Content Placeholder 2"/>
          <p:cNvSpPr>
            <a:spLocks noGrp="1"/>
          </p:cNvSpPr>
          <p:nvPr>
            <p:ph idx="1"/>
          </p:nvPr>
        </p:nvSpPr>
        <p:spPr>
          <a:xfrm>
            <a:off x="1028700" y="940278"/>
            <a:ext cx="10591800" cy="5365271"/>
          </a:xfrm>
        </p:spPr>
        <p:txBody>
          <a:bodyPr wrap="square">
            <a:normAutofit/>
          </a:bodyPr>
          <a:lstStyle/>
          <a:p>
            <a:pPr>
              <a:lnSpc>
                <a:spcPct val="100000"/>
              </a:lnSpc>
            </a:pPr>
            <a:r>
              <a:rPr lang="en-US" b="1" dirty="0"/>
              <a:t>Inconsistent or undocumented </a:t>
            </a:r>
            <a:r>
              <a:rPr lang="en-US" dirty="0"/>
              <a:t>underwriting exceptions</a:t>
            </a:r>
          </a:p>
          <a:p>
            <a:pPr>
              <a:lnSpc>
                <a:spcPct val="100000"/>
              </a:lnSpc>
            </a:pPr>
            <a:r>
              <a:rPr lang="en-US" b="1" dirty="0"/>
              <a:t>Weak controls </a:t>
            </a:r>
            <a:r>
              <a:rPr lang="en-US" dirty="0"/>
              <a:t>over discretionary pricing</a:t>
            </a:r>
          </a:p>
          <a:p>
            <a:pPr>
              <a:lnSpc>
                <a:spcPct val="100000"/>
              </a:lnSpc>
            </a:pPr>
            <a:r>
              <a:rPr lang="en-US" b="1" dirty="0"/>
              <a:t>Inaccurate or incomplete</a:t>
            </a:r>
            <a:r>
              <a:rPr lang="en-US" dirty="0"/>
              <a:t> HMDA or internal lending </a:t>
            </a:r>
            <a:r>
              <a:rPr lang="en-US" b="1" dirty="0"/>
              <a:t>data</a:t>
            </a:r>
          </a:p>
          <a:p>
            <a:pPr>
              <a:lnSpc>
                <a:spcPct val="100000"/>
              </a:lnSpc>
            </a:pPr>
            <a:r>
              <a:rPr lang="en-US" b="1" dirty="0"/>
              <a:t>Inadequate monitoring </a:t>
            </a:r>
            <a:r>
              <a:rPr lang="en-US" dirty="0"/>
              <a:t>of marketing and geographic reach</a:t>
            </a:r>
          </a:p>
          <a:p>
            <a:pPr>
              <a:lnSpc>
                <a:spcPct val="100000"/>
              </a:lnSpc>
            </a:pPr>
            <a:r>
              <a:rPr lang="en-US" b="1" dirty="0"/>
              <a:t>Unclear evidence </a:t>
            </a:r>
            <a:r>
              <a:rPr lang="en-US" dirty="0"/>
              <a:t>of management review and </a:t>
            </a:r>
            <a:r>
              <a:rPr lang="en-US" b="1" dirty="0"/>
              <a:t>follow-through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Fair Lending: </a:t>
            </a:r>
            <a:r>
              <a:rPr i="1" dirty="0">
                <a:solidFill>
                  <a:schemeClr val="accent1">
                    <a:lumMod val="75000"/>
                  </a:schemeClr>
                </a:solidFill>
              </a:rPr>
              <a:t>What Should You Be Asking?</a:t>
            </a:r>
          </a:p>
        </p:txBody>
      </p:sp>
      <p:sp>
        <p:nvSpPr>
          <p:cNvPr id="3" name="Content Placeholder 2"/>
          <p:cNvSpPr>
            <a:spLocks noGrp="1"/>
          </p:cNvSpPr>
          <p:nvPr>
            <p:ph idx="1"/>
          </p:nvPr>
        </p:nvSpPr>
        <p:spPr>
          <a:xfrm>
            <a:off x="1407458" y="940278"/>
            <a:ext cx="10213041" cy="5365271"/>
          </a:xfrm>
        </p:spPr>
        <p:txBody>
          <a:bodyPr wrap="square">
            <a:normAutofit/>
          </a:bodyPr>
          <a:lstStyle/>
          <a:p>
            <a:pPr>
              <a:spcAft>
                <a:spcPts val="800"/>
              </a:spcAft>
            </a:pPr>
            <a:r>
              <a:rPr dirty="0"/>
              <a:t>Can we </a:t>
            </a:r>
            <a:r>
              <a:rPr b="1" dirty="0"/>
              <a:t>identify every override and explain </a:t>
            </a:r>
            <a:r>
              <a:rPr dirty="0"/>
              <a:t>why it occurred?</a:t>
            </a:r>
          </a:p>
          <a:p>
            <a:pPr>
              <a:spcAft>
                <a:spcPts val="800"/>
              </a:spcAft>
            </a:pPr>
            <a:r>
              <a:rPr dirty="0"/>
              <a:t>Are we </a:t>
            </a:r>
            <a:r>
              <a:rPr b="1" dirty="0"/>
              <a:t>monitoring both approvals and denials</a:t>
            </a:r>
            <a:r>
              <a:rPr dirty="0"/>
              <a:t>?</a:t>
            </a:r>
          </a:p>
          <a:p>
            <a:pPr>
              <a:spcAft>
                <a:spcPts val="800"/>
              </a:spcAft>
            </a:pPr>
            <a:r>
              <a:rPr dirty="0"/>
              <a:t>Can we </a:t>
            </a:r>
            <a:r>
              <a:rPr b="1" dirty="0"/>
              <a:t>substantiate pricing exceptions </a:t>
            </a:r>
            <a:r>
              <a:rPr dirty="0"/>
              <a:t>from source records?</a:t>
            </a:r>
          </a:p>
          <a:p>
            <a:pPr>
              <a:spcAft>
                <a:spcPts val="800"/>
              </a:spcAft>
            </a:pPr>
            <a:r>
              <a:rPr dirty="0"/>
              <a:t>Are complaints, servicing, and third-party channels in </a:t>
            </a:r>
            <a:r>
              <a:rPr b="1" dirty="0"/>
              <a:t>scope</a:t>
            </a:r>
            <a:r>
              <a:rPr dirty="0"/>
              <a:t>?</a:t>
            </a:r>
          </a:p>
          <a:p>
            <a:pPr>
              <a:spcAft>
                <a:spcPts val="800"/>
              </a:spcAft>
            </a:pPr>
            <a:r>
              <a:rPr dirty="0"/>
              <a:t>Do our </a:t>
            </a:r>
            <a:r>
              <a:rPr b="1" dirty="0"/>
              <a:t>reports</a:t>
            </a:r>
            <a:r>
              <a:rPr dirty="0"/>
              <a:t> produce documented decisions and corrective action?</a:t>
            </a:r>
          </a:p>
        </p:txBody>
      </p:sp>
      <p:sp>
        <p:nvSpPr>
          <p:cNvPr id="4" name="Rectangle 3">
            <a:extLst>
              <a:ext uri="{FF2B5EF4-FFF2-40B4-BE49-F238E27FC236}">
                <a16:creationId xmlns:a16="http://schemas.microsoft.com/office/drawing/2014/main" id="{61072DD2-17A1-A965-2161-2D180DFD3763}"/>
              </a:ext>
            </a:extLst>
          </p:cNvPr>
          <p:cNvSpPr/>
          <p:nvPr/>
        </p:nvSpPr>
        <p:spPr>
          <a:xfrm>
            <a:off x="1165412" y="1057835"/>
            <a:ext cx="152400" cy="24384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wrap="square">
            <a:normAutofit fontScale="77500" lnSpcReduction="20000"/>
          </a:bodyPr>
          <a:lstStyle/>
          <a:p>
            <a:pPr>
              <a:spcAft>
                <a:spcPts val="800"/>
              </a:spcAft>
            </a:pPr>
            <a:r>
              <a:rPr dirty="0"/>
              <a:t>CRA: </a:t>
            </a:r>
            <a:endParaRPr lang="en-US" dirty="0"/>
          </a:p>
          <a:p>
            <a:pPr>
              <a:spcAft>
                <a:spcPts val="800"/>
              </a:spcAft>
            </a:pPr>
            <a:r>
              <a:rPr dirty="0"/>
              <a:t>Start with the Applicable Framework</a:t>
            </a:r>
          </a:p>
        </p:txBody>
      </p:sp>
      <p:sp>
        <p:nvSpPr>
          <p:cNvPr id="3" name="Content Placeholder 2"/>
          <p:cNvSpPr>
            <a:spLocks noGrp="1"/>
          </p:cNvSpPr>
          <p:nvPr>
            <p:ph idx="10"/>
          </p:nvPr>
        </p:nvSpPr>
        <p:spPr/>
        <p:txBody>
          <a:bodyPr wrap="square">
            <a:normAutofit/>
          </a:bodyPr>
          <a:lstStyle/>
          <a:p>
            <a:pPr>
              <a:spcAft>
                <a:spcPts val="800"/>
              </a:spcAft>
            </a:pPr>
            <a:endParaRPr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99839"/>
            <a:ext cx="10720754" cy="628833"/>
          </a:xfrm>
        </p:spPr>
        <p:txBody>
          <a:bodyPr anchor="t">
            <a:normAutofit/>
          </a:bodyPr>
          <a:lstStyle/>
          <a:p>
            <a:r>
              <a:rPr lang="en-US" sz="3700" dirty="0"/>
              <a:t>CRA: What the Statute Asks Institutions to Do</a:t>
            </a:r>
          </a:p>
        </p:txBody>
      </p:sp>
      <p:pic>
        <p:nvPicPr>
          <p:cNvPr id="9" name="Content Placeholder 8" descr="A picture of a viewing telescope with a city on its background">
            <a:extLst>
              <a:ext uri="{FF2B5EF4-FFF2-40B4-BE49-F238E27FC236}">
                <a16:creationId xmlns:a16="http://schemas.microsoft.com/office/drawing/2014/main" id="{785C9E1F-5CF5-58B1-5A19-04C8C9BF9A30}"/>
              </a:ext>
            </a:extLst>
          </p:cNvPr>
          <p:cNvPicPr>
            <a:picLocks noGrp="1" noChangeAspect="1"/>
          </p:cNvPicPr>
          <p:nvPr>
            <p:ph sz="half" idx="1"/>
          </p:nvPr>
        </p:nvPicPr>
        <p:blipFill>
          <a:blip r:embed="rId2"/>
          <a:srcRect l="12433" r="24387"/>
          <a:stretch>
            <a:fillRect/>
          </a:stretch>
        </p:blipFill>
        <p:spPr>
          <a:xfrm>
            <a:off x="657224" y="981075"/>
            <a:ext cx="5227007" cy="5253483"/>
          </a:xfrm>
          <a:noFill/>
        </p:spPr>
      </p:pic>
      <p:sp>
        <p:nvSpPr>
          <p:cNvPr id="3" name="Content Placeholder 2"/>
          <p:cNvSpPr>
            <a:spLocks noGrp="1"/>
          </p:cNvSpPr>
          <p:nvPr>
            <p:ph sz="half" idx="2"/>
          </p:nvPr>
        </p:nvSpPr>
        <p:spPr>
          <a:xfrm>
            <a:off x="6354495" y="981075"/>
            <a:ext cx="5394960" cy="5253483"/>
          </a:xfrm>
        </p:spPr>
        <p:txBody>
          <a:bodyPr>
            <a:normAutofit/>
          </a:bodyPr>
          <a:lstStyle/>
          <a:p>
            <a:pPr>
              <a:lnSpc>
                <a:spcPct val="100000"/>
              </a:lnSpc>
            </a:pPr>
            <a:r>
              <a:rPr lang="en-US" b="1" dirty="0"/>
              <a:t>Core objective</a:t>
            </a:r>
          </a:p>
          <a:p>
            <a:pPr lvl="1">
              <a:lnSpc>
                <a:spcPct val="100000"/>
              </a:lnSpc>
            </a:pPr>
            <a:r>
              <a:rPr lang="en-US" sz="2400" dirty="0"/>
              <a:t>Help meet the credit needs of communities institutions serve, including low- and moderate-income neighborhoods, </a:t>
            </a:r>
            <a:r>
              <a:rPr lang="en-US" sz="2400" b="1" dirty="0"/>
              <a:t>consistent with safe and sound operations</a:t>
            </a:r>
          </a:p>
          <a:p>
            <a:pPr>
              <a:lnSpc>
                <a:spcPct val="100000"/>
              </a:lnSpc>
            </a:pPr>
            <a:r>
              <a:rPr lang="en-US" b="1" dirty="0"/>
              <a:t>Examination lens</a:t>
            </a:r>
          </a:p>
          <a:p>
            <a:pPr lvl="1">
              <a:lnSpc>
                <a:spcPct val="100000"/>
              </a:lnSpc>
            </a:pPr>
            <a:r>
              <a:rPr lang="en-US" sz="2400" b="1" dirty="0"/>
              <a:t>Actual lending and qualifying activities</a:t>
            </a:r>
          </a:p>
          <a:p>
            <a:pPr lvl="1">
              <a:lnSpc>
                <a:spcPct val="100000"/>
              </a:lnSpc>
            </a:pPr>
            <a:r>
              <a:rPr lang="en-US" sz="2400" b="1" dirty="0"/>
              <a:t>Responsiveness</a:t>
            </a:r>
            <a:r>
              <a:rPr lang="en-US" sz="2400" dirty="0"/>
              <a:t> to community needs</a:t>
            </a:r>
          </a:p>
          <a:p>
            <a:pPr lvl="1">
              <a:lnSpc>
                <a:spcPct val="100000"/>
              </a:lnSpc>
            </a:pPr>
            <a:r>
              <a:rPr lang="en-US" sz="2400" b="1" dirty="0"/>
              <a:t>Geographic</a:t>
            </a:r>
            <a:r>
              <a:rPr lang="en-US" sz="2400" dirty="0"/>
              <a:t> distribution</a:t>
            </a:r>
          </a:p>
          <a:p>
            <a:pPr lvl="1">
              <a:lnSpc>
                <a:spcPct val="100000"/>
              </a:lnSpc>
            </a:pPr>
            <a:r>
              <a:rPr lang="en-US" sz="2400" b="1" dirty="0"/>
              <a:t>Performance</a:t>
            </a:r>
            <a:r>
              <a:rPr lang="en-US" sz="2400" dirty="0"/>
              <a:t> context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9230D8D9-B3C4-8963-6DCD-C9E789766CD5}"/>
              </a:ext>
            </a:extLst>
          </p:cNvPr>
          <p:cNvSpPr>
            <a:spLocks noGrp="1"/>
          </p:cNvSpPr>
          <p:nvPr>
            <p:ph idx="10"/>
          </p:nvPr>
        </p:nvSpPr>
        <p:spPr>
          <a:xfrm>
            <a:off x="3657600" y="990599"/>
            <a:ext cx="3986074" cy="5317935"/>
          </a:xfrm>
        </p:spPr>
        <p:txBody>
          <a:bodyPr/>
          <a:lstStyle/>
          <a:p>
            <a:pPr>
              <a:lnSpc>
                <a:spcPct val="100000"/>
              </a:lnSpc>
            </a:pPr>
            <a:r>
              <a:rPr lang="en-US" b="1" dirty="0"/>
              <a:t>Risk points</a:t>
            </a:r>
          </a:p>
          <a:p>
            <a:pPr lvl="1">
              <a:lnSpc>
                <a:spcPct val="100000"/>
              </a:lnSpc>
            </a:pPr>
            <a:r>
              <a:rPr lang="en-US" dirty="0"/>
              <a:t>Outdated assessment-area maps</a:t>
            </a:r>
          </a:p>
          <a:p>
            <a:pPr lvl="1">
              <a:lnSpc>
                <a:spcPct val="100000"/>
              </a:lnSpc>
            </a:pPr>
            <a:r>
              <a:rPr lang="en-US" dirty="0"/>
              <a:t>Inaccurate geocoding</a:t>
            </a:r>
          </a:p>
          <a:p>
            <a:pPr lvl="1">
              <a:lnSpc>
                <a:spcPct val="100000"/>
              </a:lnSpc>
            </a:pPr>
            <a:r>
              <a:rPr lang="en-US" dirty="0"/>
              <a:t>Operational footprint changes</a:t>
            </a:r>
          </a:p>
          <a:p>
            <a:pPr lvl="1">
              <a:lnSpc>
                <a:spcPct val="100000"/>
              </a:lnSpc>
            </a:pPr>
            <a:r>
              <a:rPr lang="en-US" dirty="0"/>
              <a:t>Unexplained boundary decisions</a:t>
            </a:r>
          </a:p>
          <a:p>
            <a:pPr>
              <a:lnSpc>
                <a:spcPct val="100000"/>
              </a:lnSpc>
            </a:pPr>
            <a:endParaRPr lang="en-US" dirty="0"/>
          </a:p>
        </p:txBody>
      </p:sp>
      <p:sp>
        <p:nvSpPr>
          <p:cNvPr id="11" name="Content Placeholder 10">
            <a:extLst>
              <a:ext uri="{FF2B5EF4-FFF2-40B4-BE49-F238E27FC236}">
                <a16:creationId xmlns:a16="http://schemas.microsoft.com/office/drawing/2014/main" id="{29B49BBC-95E2-5F57-FE37-62C733812C0C}"/>
              </a:ext>
            </a:extLst>
          </p:cNvPr>
          <p:cNvSpPr>
            <a:spLocks noGrp="1"/>
          </p:cNvSpPr>
          <p:nvPr>
            <p:ph idx="15"/>
          </p:nvPr>
        </p:nvSpPr>
        <p:spPr>
          <a:xfrm>
            <a:off x="221959" y="990599"/>
            <a:ext cx="3124200" cy="5257801"/>
          </a:xfrm>
        </p:spPr>
        <p:txBody>
          <a:bodyPr/>
          <a:lstStyle/>
          <a:p>
            <a:r>
              <a:rPr lang="en-US" b="1" i="1" dirty="0"/>
              <a:t>What should you be asking?</a:t>
            </a:r>
          </a:p>
          <a:p>
            <a:endParaRPr lang="en-US" b="1" i="1" dirty="0"/>
          </a:p>
          <a:p>
            <a:pPr marL="342900" indent="-342900" algn="l">
              <a:buFont typeface="Arial" panose="020B0604020202020204" pitchFamily="34" charset="0"/>
              <a:buChar char="•"/>
            </a:pPr>
            <a:r>
              <a:rPr lang="en-US" dirty="0"/>
              <a:t>Can we defend our boundaries?</a:t>
            </a:r>
          </a:p>
          <a:p>
            <a:pPr marL="342900" indent="-342900" algn="l">
              <a:buFont typeface="Arial" panose="020B0604020202020204" pitchFamily="34" charset="0"/>
              <a:buChar char="•"/>
            </a:pPr>
            <a:r>
              <a:rPr lang="en-US" dirty="0"/>
              <a:t>Do maps reflect actual operations?</a:t>
            </a:r>
          </a:p>
          <a:p>
            <a:pPr marL="342900" indent="-342900" algn="l">
              <a:buFont typeface="Arial" panose="020B0604020202020204" pitchFamily="34" charset="0"/>
              <a:buChar char="•"/>
            </a:pPr>
            <a:r>
              <a:rPr lang="en-US" dirty="0"/>
              <a:t>When did we last validate?</a:t>
            </a:r>
          </a:p>
        </p:txBody>
      </p:sp>
      <p:sp>
        <p:nvSpPr>
          <p:cNvPr id="9" name="Title 8">
            <a:extLst>
              <a:ext uri="{FF2B5EF4-FFF2-40B4-BE49-F238E27FC236}">
                <a16:creationId xmlns:a16="http://schemas.microsoft.com/office/drawing/2014/main" id="{C8A24175-B0AB-CBED-D0C1-3BF238C331A9}"/>
              </a:ext>
            </a:extLst>
          </p:cNvPr>
          <p:cNvSpPr>
            <a:spLocks noGrp="1"/>
          </p:cNvSpPr>
          <p:nvPr>
            <p:ph type="title"/>
          </p:nvPr>
        </p:nvSpPr>
        <p:spPr>
          <a:xfrm>
            <a:off x="3657600" y="139936"/>
            <a:ext cx="7924800" cy="622064"/>
          </a:xfrm>
        </p:spPr>
        <p:txBody>
          <a:bodyPr>
            <a:normAutofit/>
          </a:bodyPr>
          <a:lstStyle/>
          <a:p>
            <a:pPr>
              <a:lnSpc>
                <a:spcPct val="100000"/>
              </a:lnSpc>
            </a:pPr>
            <a:r>
              <a:rPr lang="en-US" sz="3200" dirty="0"/>
              <a:t>CRA Assessment Areas: Boundaries Matter</a:t>
            </a:r>
          </a:p>
        </p:txBody>
      </p:sp>
      <p:sp>
        <p:nvSpPr>
          <p:cNvPr id="18" name="Text Placeholder 17">
            <a:extLst>
              <a:ext uri="{FF2B5EF4-FFF2-40B4-BE49-F238E27FC236}">
                <a16:creationId xmlns:a16="http://schemas.microsoft.com/office/drawing/2014/main" id="{F76D78C8-B607-64DD-B882-F6F9D2DA431A}"/>
              </a:ext>
            </a:extLst>
          </p:cNvPr>
          <p:cNvSpPr>
            <a:spLocks noGrp="1"/>
          </p:cNvSpPr>
          <p:nvPr>
            <p:ph type="body" sz="quarter" idx="16"/>
          </p:nvPr>
        </p:nvSpPr>
        <p:spPr/>
        <p:txBody>
          <a:bodyPr/>
          <a:lstStyle/>
          <a:p>
            <a:endParaRPr lang="en-US" dirty="0"/>
          </a:p>
        </p:txBody>
      </p:sp>
      <p:sp>
        <p:nvSpPr>
          <p:cNvPr id="13" name="Content Placeholder 12">
            <a:extLst>
              <a:ext uri="{FF2B5EF4-FFF2-40B4-BE49-F238E27FC236}">
                <a16:creationId xmlns:a16="http://schemas.microsoft.com/office/drawing/2014/main" id="{77C65899-73CD-A037-3A15-A35748946C10}"/>
              </a:ext>
            </a:extLst>
          </p:cNvPr>
          <p:cNvSpPr>
            <a:spLocks noGrp="1"/>
          </p:cNvSpPr>
          <p:nvPr>
            <p:ph idx="17"/>
          </p:nvPr>
        </p:nvSpPr>
        <p:spPr>
          <a:xfrm>
            <a:off x="7990607" y="990599"/>
            <a:ext cx="3986074" cy="5317935"/>
          </a:xfrm>
        </p:spPr>
        <p:txBody>
          <a:bodyPr/>
          <a:lstStyle/>
          <a:p>
            <a:pPr>
              <a:lnSpc>
                <a:spcPct val="100000"/>
              </a:lnSpc>
            </a:pPr>
            <a:r>
              <a:rPr lang="en-US" b="1" dirty="0"/>
              <a:t>Practical controls</a:t>
            </a:r>
          </a:p>
          <a:p>
            <a:pPr lvl="1">
              <a:lnSpc>
                <a:spcPct val="100000"/>
              </a:lnSpc>
            </a:pPr>
            <a:r>
              <a:rPr lang="en-US" dirty="0"/>
              <a:t>Validate maps and tract data</a:t>
            </a:r>
          </a:p>
          <a:p>
            <a:pPr lvl="1">
              <a:lnSpc>
                <a:spcPct val="100000"/>
              </a:lnSpc>
            </a:pPr>
            <a:r>
              <a:rPr lang="en-US" dirty="0"/>
              <a:t>Reconcile branch locations</a:t>
            </a:r>
          </a:p>
          <a:p>
            <a:pPr lvl="1">
              <a:lnSpc>
                <a:spcPct val="100000"/>
              </a:lnSpc>
            </a:pPr>
            <a:r>
              <a:rPr lang="en-US" dirty="0"/>
              <a:t>Document delineation rationale</a:t>
            </a:r>
          </a:p>
          <a:p>
            <a:pPr lvl="1">
              <a:lnSpc>
                <a:spcPct val="100000"/>
              </a:lnSpc>
            </a:pPr>
            <a:r>
              <a:rPr lang="en-US" dirty="0"/>
              <a:t>Review changes in delivery channels</a:t>
            </a:r>
          </a:p>
          <a:p>
            <a:pPr>
              <a:lnSpc>
                <a:spcPct val="100000"/>
              </a:lnSpc>
            </a:pPr>
            <a:endParaRPr lang="en-US" dirty="0"/>
          </a:p>
        </p:txBody>
      </p:sp>
    </p:spTree>
    <p:extLst>
      <p:ext uri="{BB962C8B-B14F-4D97-AF65-F5344CB8AC3E}">
        <p14:creationId xmlns:p14="http://schemas.microsoft.com/office/powerpoint/2010/main" val="26788569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CRA Performance Context: Explain the Numbers</a:t>
            </a:r>
          </a:p>
        </p:txBody>
      </p:sp>
      <p:sp>
        <p:nvSpPr>
          <p:cNvPr id="3" name="Content Placeholder 2"/>
          <p:cNvSpPr>
            <a:spLocks noGrp="1"/>
          </p:cNvSpPr>
          <p:nvPr>
            <p:ph sz="half" idx="1"/>
          </p:nvPr>
        </p:nvSpPr>
        <p:spPr/>
        <p:txBody>
          <a:bodyPr wrap="square">
            <a:normAutofit/>
          </a:bodyPr>
          <a:lstStyle/>
          <a:p>
            <a:pPr>
              <a:spcAft>
                <a:spcPts val="800"/>
              </a:spcAft>
            </a:pPr>
            <a:r>
              <a:rPr dirty="0"/>
              <a:t>Context examiners may consider</a:t>
            </a:r>
          </a:p>
          <a:p>
            <a:pPr lvl="1">
              <a:spcAft>
                <a:spcPts val="800"/>
              </a:spcAft>
            </a:pPr>
            <a:r>
              <a:rPr dirty="0"/>
              <a:t>Economic and demographic conditions</a:t>
            </a:r>
            <a:endParaRPr lang="en-US" dirty="0"/>
          </a:p>
          <a:p>
            <a:pPr lvl="1">
              <a:spcAft>
                <a:spcPts val="800"/>
              </a:spcAft>
            </a:pPr>
            <a:r>
              <a:rPr lang="en-US" dirty="0"/>
              <a:t>L</a:t>
            </a:r>
            <a:r>
              <a:rPr dirty="0"/>
              <a:t>ending opportunities</a:t>
            </a:r>
            <a:endParaRPr lang="en-US" dirty="0"/>
          </a:p>
          <a:p>
            <a:pPr lvl="1">
              <a:spcAft>
                <a:spcPts val="800"/>
              </a:spcAft>
            </a:pPr>
            <a:r>
              <a:rPr lang="en-US" dirty="0"/>
              <a:t>C</a:t>
            </a:r>
            <a:r>
              <a:rPr dirty="0"/>
              <a:t>ompetition</a:t>
            </a:r>
            <a:endParaRPr lang="en-US" dirty="0"/>
          </a:p>
          <a:p>
            <a:pPr lvl="1">
              <a:spcAft>
                <a:spcPts val="800"/>
              </a:spcAft>
            </a:pPr>
            <a:r>
              <a:rPr lang="en-US" dirty="0"/>
              <a:t>I</a:t>
            </a:r>
            <a:r>
              <a:rPr dirty="0"/>
              <a:t>nstitution capacity</a:t>
            </a:r>
            <a:endParaRPr lang="en-US" dirty="0"/>
          </a:p>
          <a:p>
            <a:pPr lvl="1">
              <a:spcAft>
                <a:spcPts val="800"/>
              </a:spcAft>
            </a:pPr>
            <a:r>
              <a:rPr lang="en-US" dirty="0"/>
              <a:t>B</a:t>
            </a:r>
            <a:r>
              <a:rPr dirty="0"/>
              <a:t>usiness strategy</a:t>
            </a:r>
          </a:p>
        </p:txBody>
      </p:sp>
      <p:sp>
        <p:nvSpPr>
          <p:cNvPr id="4" name="Content Placeholder 3"/>
          <p:cNvSpPr>
            <a:spLocks noGrp="1"/>
          </p:cNvSpPr>
          <p:nvPr>
            <p:ph sz="half" idx="2"/>
          </p:nvPr>
        </p:nvSpPr>
        <p:spPr/>
        <p:txBody>
          <a:bodyPr wrap="square">
            <a:normAutofit/>
          </a:bodyPr>
          <a:lstStyle/>
          <a:p>
            <a:pPr>
              <a:spcAft>
                <a:spcPts val="800"/>
              </a:spcAft>
            </a:pPr>
            <a:r>
              <a:rPr dirty="0"/>
              <a:t>Management responsibility</a:t>
            </a:r>
          </a:p>
          <a:p>
            <a:pPr>
              <a:spcAft>
                <a:spcPts val="800"/>
              </a:spcAft>
            </a:pPr>
            <a:r>
              <a:rPr dirty="0"/>
              <a:t>Keep a contemporaneous record of </a:t>
            </a:r>
            <a:endParaRPr lang="en-US" dirty="0"/>
          </a:p>
          <a:p>
            <a:pPr lvl="1">
              <a:spcAft>
                <a:spcPts val="800"/>
              </a:spcAft>
            </a:pPr>
            <a:r>
              <a:rPr lang="en-US" dirty="0"/>
              <a:t>N</a:t>
            </a:r>
            <a:r>
              <a:rPr dirty="0"/>
              <a:t>eeds assessments</a:t>
            </a:r>
            <a:endParaRPr lang="en-US" dirty="0"/>
          </a:p>
          <a:p>
            <a:pPr lvl="1">
              <a:spcAft>
                <a:spcPts val="800"/>
              </a:spcAft>
            </a:pPr>
            <a:r>
              <a:rPr lang="en-US" dirty="0"/>
              <a:t>S</a:t>
            </a:r>
            <a:r>
              <a:rPr dirty="0"/>
              <a:t>trategic decisions</a:t>
            </a:r>
            <a:endParaRPr lang="en-US" dirty="0"/>
          </a:p>
          <a:p>
            <a:pPr lvl="1">
              <a:spcAft>
                <a:spcPts val="800"/>
              </a:spcAft>
            </a:pPr>
            <a:r>
              <a:rPr lang="en-US" dirty="0"/>
              <a:t>C</a:t>
            </a:r>
            <a:r>
              <a:rPr dirty="0"/>
              <a:t>onstraints</a:t>
            </a:r>
            <a:endParaRPr lang="en-US" dirty="0"/>
          </a:p>
          <a:p>
            <a:pPr lvl="1">
              <a:spcAft>
                <a:spcPts val="800"/>
              </a:spcAft>
            </a:pPr>
            <a:r>
              <a:rPr lang="en-US" dirty="0"/>
              <a:t>R</a:t>
            </a:r>
            <a:r>
              <a:rPr dirty="0"/>
              <a:t>ationale for performance changes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CRA Lending Performance: Look Beyond Totals</a:t>
            </a:r>
          </a:p>
        </p:txBody>
      </p:sp>
      <p:sp>
        <p:nvSpPr>
          <p:cNvPr id="3" name="Content Placeholder 2"/>
          <p:cNvSpPr>
            <a:spLocks noGrp="1"/>
          </p:cNvSpPr>
          <p:nvPr>
            <p:ph sz="half" idx="1"/>
          </p:nvPr>
        </p:nvSpPr>
        <p:spPr/>
        <p:txBody>
          <a:bodyPr wrap="square">
            <a:normAutofit/>
          </a:bodyPr>
          <a:lstStyle/>
          <a:p>
            <a:pPr>
              <a:spcAft>
                <a:spcPts val="800"/>
              </a:spcAft>
            </a:pPr>
            <a:r>
              <a:rPr dirty="0"/>
              <a:t>Potential analytical views</a:t>
            </a:r>
          </a:p>
          <a:p>
            <a:pPr lvl="1">
              <a:spcAft>
                <a:spcPts val="800"/>
              </a:spcAft>
            </a:pPr>
            <a:r>
              <a:rPr dirty="0"/>
              <a:t>Inside/outside assessment-area activity</a:t>
            </a:r>
            <a:endParaRPr lang="en-US" dirty="0"/>
          </a:p>
          <a:p>
            <a:pPr lvl="1">
              <a:spcAft>
                <a:spcPts val="800"/>
              </a:spcAft>
            </a:pPr>
            <a:r>
              <a:rPr lang="en-US" dirty="0"/>
              <a:t>B</a:t>
            </a:r>
            <a:r>
              <a:rPr dirty="0"/>
              <a:t>orrower income</a:t>
            </a:r>
            <a:endParaRPr lang="en-US" dirty="0"/>
          </a:p>
          <a:p>
            <a:pPr lvl="1">
              <a:spcAft>
                <a:spcPts val="800"/>
              </a:spcAft>
            </a:pPr>
            <a:r>
              <a:rPr lang="en-US" dirty="0"/>
              <a:t>T</a:t>
            </a:r>
            <a:r>
              <a:rPr dirty="0"/>
              <a:t>ract income</a:t>
            </a:r>
            <a:endParaRPr lang="en-US" dirty="0"/>
          </a:p>
          <a:p>
            <a:pPr lvl="1">
              <a:spcAft>
                <a:spcPts val="800"/>
              </a:spcAft>
            </a:pPr>
            <a:r>
              <a:rPr lang="en-US" dirty="0"/>
              <a:t>S</a:t>
            </a:r>
            <a:r>
              <a:rPr dirty="0"/>
              <a:t>mall-business lending</a:t>
            </a:r>
            <a:endParaRPr lang="en-US" dirty="0"/>
          </a:p>
          <a:p>
            <a:pPr lvl="1">
              <a:spcAft>
                <a:spcPts val="800"/>
              </a:spcAft>
            </a:pPr>
            <a:r>
              <a:rPr lang="en-US" dirty="0"/>
              <a:t>P</a:t>
            </a:r>
            <a:r>
              <a:rPr dirty="0"/>
              <a:t>roduct mix</a:t>
            </a:r>
            <a:endParaRPr lang="en-US" dirty="0"/>
          </a:p>
          <a:p>
            <a:pPr lvl="1">
              <a:spcAft>
                <a:spcPts val="800"/>
              </a:spcAft>
            </a:pPr>
            <a:r>
              <a:rPr lang="en-US" dirty="0"/>
              <a:t>T</a:t>
            </a:r>
            <a:r>
              <a:rPr dirty="0"/>
              <a:t>rends over time</a:t>
            </a:r>
          </a:p>
        </p:txBody>
      </p:sp>
      <p:sp>
        <p:nvSpPr>
          <p:cNvPr id="4" name="Content Placeholder 3"/>
          <p:cNvSpPr>
            <a:spLocks noGrp="1"/>
          </p:cNvSpPr>
          <p:nvPr>
            <p:ph sz="half" idx="2"/>
          </p:nvPr>
        </p:nvSpPr>
        <p:spPr>
          <a:prstGeom prst="foldedCorner">
            <a:avLst/>
          </a:prstGeom>
          <a:solidFill>
            <a:srgbClr val="E2F9FA"/>
          </a:solidFill>
          <a:ln>
            <a:solidFill>
              <a:schemeClr val="bg2">
                <a:lumMod val="75000"/>
              </a:schemeClr>
            </a:solidFill>
          </a:ln>
        </p:spPr>
        <p:txBody>
          <a:bodyPr wrap="square">
            <a:normAutofit/>
          </a:bodyPr>
          <a:lstStyle/>
          <a:p>
            <a:pPr>
              <a:spcAft>
                <a:spcPts val="800"/>
              </a:spcAft>
            </a:pPr>
            <a:r>
              <a:rPr b="1" dirty="0"/>
              <a:t>Ask why</a:t>
            </a:r>
          </a:p>
          <a:p>
            <a:pPr lvl="1">
              <a:spcAft>
                <a:spcPts val="800"/>
              </a:spcAft>
            </a:pPr>
            <a:r>
              <a:rPr dirty="0"/>
              <a:t>Are changes caused by </a:t>
            </a:r>
            <a:endParaRPr lang="en-US" dirty="0"/>
          </a:p>
          <a:p>
            <a:pPr lvl="2">
              <a:spcAft>
                <a:spcPts val="800"/>
              </a:spcAft>
            </a:pPr>
            <a:r>
              <a:rPr lang="en-US" dirty="0"/>
              <a:t>M</a:t>
            </a:r>
            <a:r>
              <a:rPr dirty="0"/>
              <a:t>arket demand</a:t>
            </a:r>
            <a:r>
              <a:rPr lang="en-US" dirty="0"/>
              <a:t>?</a:t>
            </a:r>
          </a:p>
          <a:p>
            <a:pPr lvl="2">
              <a:spcAft>
                <a:spcPts val="800"/>
              </a:spcAft>
            </a:pPr>
            <a:r>
              <a:rPr lang="en-US" dirty="0"/>
              <a:t>D</a:t>
            </a:r>
            <a:r>
              <a:rPr dirty="0"/>
              <a:t>elivery channels</a:t>
            </a:r>
            <a:r>
              <a:rPr lang="en-US" dirty="0"/>
              <a:t>?</a:t>
            </a:r>
          </a:p>
          <a:p>
            <a:pPr lvl="2">
              <a:spcAft>
                <a:spcPts val="800"/>
              </a:spcAft>
            </a:pPr>
            <a:r>
              <a:rPr lang="en-US" dirty="0"/>
              <a:t>U</a:t>
            </a:r>
            <a:r>
              <a:rPr dirty="0"/>
              <a:t>nderwriting practices</a:t>
            </a:r>
            <a:r>
              <a:rPr lang="en-US" dirty="0"/>
              <a:t>?</a:t>
            </a:r>
          </a:p>
          <a:p>
            <a:pPr lvl="2">
              <a:spcAft>
                <a:spcPts val="800"/>
              </a:spcAft>
            </a:pPr>
            <a:r>
              <a:rPr lang="en-US" dirty="0"/>
              <a:t>G</a:t>
            </a:r>
            <a:r>
              <a:rPr dirty="0"/>
              <a:t>eographic coverage</a:t>
            </a:r>
            <a:r>
              <a:rPr lang="en-US" dirty="0"/>
              <a:t>?</a:t>
            </a:r>
          </a:p>
          <a:p>
            <a:pPr lvl="2">
              <a:spcAft>
                <a:spcPts val="800"/>
              </a:spcAft>
            </a:pPr>
            <a:r>
              <a:rPr lang="en-US" dirty="0"/>
              <a:t>D</a:t>
            </a:r>
            <a:r>
              <a:rPr dirty="0"/>
              <a:t>ata quality?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E00E402D-8F01-6551-FA8A-C85E0EF8BDB7}"/>
              </a:ext>
            </a:extLst>
          </p:cNvPr>
          <p:cNvSpPr>
            <a:spLocks noGrp="1"/>
          </p:cNvSpPr>
          <p:nvPr>
            <p:ph idx="10"/>
          </p:nvPr>
        </p:nvSpPr>
        <p:spPr>
          <a:xfrm>
            <a:off x="3657600" y="990599"/>
            <a:ext cx="3986074" cy="5317935"/>
          </a:xfrm>
        </p:spPr>
        <p:txBody>
          <a:bodyPr/>
          <a:lstStyle/>
          <a:p>
            <a:pPr>
              <a:lnSpc>
                <a:spcPct val="100000"/>
              </a:lnSpc>
            </a:pPr>
            <a:r>
              <a:rPr lang="en-US" b="1" dirty="0"/>
              <a:t>Risk points</a:t>
            </a:r>
          </a:p>
          <a:p>
            <a:pPr lvl="1">
              <a:lnSpc>
                <a:spcPct val="100000"/>
              </a:lnSpc>
            </a:pPr>
            <a:r>
              <a:rPr lang="en-US" dirty="0"/>
              <a:t>Unsupported CRA activity claims</a:t>
            </a:r>
          </a:p>
          <a:p>
            <a:pPr lvl="1">
              <a:lnSpc>
                <a:spcPct val="100000"/>
              </a:lnSpc>
            </a:pPr>
            <a:r>
              <a:rPr lang="en-US" dirty="0"/>
              <a:t>Unclear beneficiaries or geography</a:t>
            </a:r>
          </a:p>
          <a:p>
            <a:pPr lvl="1">
              <a:lnSpc>
                <a:spcPct val="100000"/>
              </a:lnSpc>
            </a:pPr>
            <a:r>
              <a:rPr lang="en-US" dirty="0"/>
              <a:t>Inconsistent classification</a:t>
            </a:r>
          </a:p>
          <a:p>
            <a:pPr lvl="1">
              <a:lnSpc>
                <a:spcPct val="100000"/>
              </a:lnSpc>
            </a:pPr>
            <a:r>
              <a:rPr lang="en-US" dirty="0"/>
              <a:t>Incomplete supporting records</a:t>
            </a:r>
          </a:p>
          <a:p>
            <a:pPr>
              <a:lnSpc>
                <a:spcPct val="100000"/>
              </a:lnSpc>
            </a:pPr>
            <a:endParaRPr lang="en-US" dirty="0"/>
          </a:p>
        </p:txBody>
      </p:sp>
      <p:sp>
        <p:nvSpPr>
          <p:cNvPr id="11" name="Content Placeholder 10">
            <a:extLst>
              <a:ext uri="{FF2B5EF4-FFF2-40B4-BE49-F238E27FC236}">
                <a16:creationId xmlns:a16="http://schemas.microsoft.com/office/drawing/2014/main" id="{EF2EF3F3-D159-66A4-AB96-7057EE23697C}"/>
              </a:ext>
            </a:extLst>
          </p:cNvPr>
          <p:cNvSpPr>
            <a:spLocks noGrp="1"/>
          </p:cNvSpPr>
          <p:nvPr>
            <p:ph idx="15"/>
          </p:nvPr>
        </p:nvSpPr>
        <p:spPr>
          <a:xfrm>
            <a:off x="221959" y="990599"/>
            <a:ext cx="3124200" cy="5257801"/>
          </a:xfrm>
        </p:spPr>
        <p:txBody>
          <a:bodyPr/>
          <a:lstStyle/>
          <a:p>
            <a:pPr>
              <a:lnSpc>
                <a:spcPct val="100000"/>
              </a:lnSpc>
            </a:pPr>
            <a:r>
              <a:rPr lang="en-US" b="1" i="1" dirty="0"/>
              <a:t>What you should be asking?</a:t>
            </a:r>
          </a:p>
          <a:p>
            <a:pPr>
              <a:lnSpc>
                <a:spcPct val="100000"/>
              </a:lnSpc>
            </a:pPr>
            <a:endParaRPr lang="en-US" dirty="0"/>
          </a:p>
          <a:p>
            <a:pPr marL="342900" indent="-342900" algn="l">
              <a:lnSpc>
                <a:spcPct val="100000"/>
              </a:lnSpc>
              <a:buFont typeface="Arial" panose="020B0604020202020204" pitchFamily="34" charset="0"/>
              <a:buChar char="•"/>
            </a:pPr>
            <a:r>
              <a:rPr lang="en-US" dirty="0"/>
              <a:t>Could an examiner verify each claim?</a:t>
            </a:r>
          </a:p>
          <a:p>
            <a:pPr marL="342900" indent="-342900" algn="l">
              <a:lnSpc>
                <a:spcPct val="100000"/>
              </a:lnSpc>
              <a:buFont typeface="Arial" panose="020B0604020202020204" pitchFamily="34" charset="0"/>
              <a:buChar char="•"/>
            </a:pPr>
            <a:r>
              <a:rPr lang="en-US" dirty="0"/>
              <a:t>Who approves classifications?</a:t>
            </a:r>
          </a:p>
          <a:p>
            <a:pPr marL="342900" indent="-342900" algn="l">
              <a:lnSpc>
                <a:spcPct val="100000"/>
              </a:lnSpc>
              <a:buFont typeface="Arial" panose="020B0604020202020204" pitchFamily="34" charset="0"/>
              <a:buChar char="•"/>
            </a:pPr>
            <a:r>
              <a:rPr lang="en-US" dirty="0"/>
              <a:t>Are records examination-ready?</a:t>
            </a:r>
          </a:p>
          <a:p>
            <a:pPr>
              <a:lnSpc>
                <a:spcPct val="100000"/>
              </a:lnSpc>
            </a:pPr>
            <a:endParaRPr lang="en-US" dirty="0"/>
          </a:p>
        </p:txBody>
      </p:sp>
      <p:sp>
        <p:nvSpPr>
          <p:cNvPr id="9" name="Title 8">
            <a:extLst>
              <a:ext uri="{FF2B5EF4-FFF2-40B4-BE49-F238E27FC236}">
                <a16:creationId xmlns:a16="http://schemas.microsoft.com/office/drawing/2014/main" id="{D8D598F7-FDE1-C0F9-1F7F-9A224C804740}"/>
              </a:ext>
            </a:extLst>
          </p:cNvPr>
          <p:cNvSpPr>
            <a:spLocks noGrp="1"/>
          </p:cNvSpPr>
          <p:nvPr>
            <p:ph type="title"/>
          </p:nvPr>
        </p:nvSpPr>
        <p:spPr>
          <a:xfrm>
            <a:off x="3496235" y="139700"/>
            <a:ext cx="8381999" cy="622300"/>
          </a:xfrm>
        </p:spPr>
        <p:txBody>
          <a:bodyPr>
            <a:noAutofit/>
          </a:bodyPr>
          <a:lstStyle/>
          <a:p>
            <a:r>
              <a:rPr lang="en-US" sz="2800" dirty="0"/>
              <a:t>CRA Community Development: Quality and Purpose</a:t>
            </a:r>
          </a:p>
        </p:txBody>
      </p:sp>
      <p:sp>
        <p:nvSpPr>
          <p:cNvPr id="18" name="Text Placeholder 17">
            <a:extLst>
              <a:ext uri="{FF2B5EF4-FFF2-40B4-BE49-F238E27FC236}">
                <a16:creationId xmlns:a16="http://schemas.microsoft.com/office/drawing/2014/main" id="{80341C1E-1AA2-E199-6F64-21A28A188BA5}"/>
              </a:ext>
            </a:extLst>
          </p:cNvPr>
          <p:cNvSpPr>
            <a:spLocks noGrp="1"/>
          </p:cNvSpPr>
          <p:nvPr>
            <p:ph type="body" sz="quarter" idx="16"/>
          </p:nvPr>
        </p:nvSpPr>
        <p:spPr/>
        <p:txBody>
          <a:bodyPr/>
          <a:lstStyle/>
          <a:p>
            <a:endParaRPr lang="en-US" dirty="0"/>
          </a:p>
        </p:txBody>
      </p:sp>
      <p:sp>
        <p:nvSpPr>
          <p:cNvPr id="13" name="Content Placeholder 12">
            <a:extLst>
              <a:ext uri="{FF2B5EF4-FFF2-40B4-BE49-F238E27FC236}">
                <a16:creationId xmlns:a16="http://schemas.microsoft.com/office/drawing/2014/main" id="{997E7628-0C98-3C8F-EB20-50C1C006E704}"/>
              </a:ext>
            </a:extLst>
          </p:cNvPr>
          <p:cNvSpPr>
            <a:spLocks noGrp="1"/>
          </p:cNvSpPr>
          <p:nvPr>
            <p:ph idx="17"/>
          </p:nvPr>
        </p:nvSpPr>
        <p:spPr>
          <a:xfrm>
            <a:off x="7990607" y="990599"/>
            <a:ext cx="3986074" cy="5317935"/>
          </a:xfrm>
        </p:spPr>
        <p:txBody>
          <a:bodyPr/>
          <a:lstStyle/>
          <a:p>
            <a:pPr>
              <a:lnSpc>
                <a:spcPct val="100000"/>
              </a:lnSpc>
            </a:pPr>
            <a:r>
              <a:rPr lang="en-US" b="1" dirty="0"/>
              <a:t>Practical controls</a:t>
            </a:r>
          </a:p>
          <a:p>
            <a:pPr lvl="1">
              <a:lnSpc>
                <a:spcPct val="100000"/>
              </a:lnSpc>
            </a:pPr>
            <a:r>
              <a:rPr lang="en-US" dirty="0"/>
              <a:t>Document qualifying purpose</a:t>
            </a:r>
          </a:p>
          <a:p>
            <a:pPr lvl="1">
              <a:lnSpc>
                <a:spcPct val="100000"/>
              </a:lnSpc>
            </a:pPr>
            <a:r>
              <a:rPr lang="en-US" dirty="0"/>
              <a:t>Retain beneficiary evidence</a:t>
            </a:r>
          </a:p>
          <a:p>
            <a:pPr lvl="1">
              <a:lnSpc>
                <a:spcPct val="100000"/>
              </a:lnSpc>
            </a:pPr>
            <a:r>
              <a:rPr lang="en-US" dirty="0"/>
              <a:t>Verify location and amount</a:t>
            </a:r>
          </a:p>
          <a:p>
            <a:pPr lvl="1">
              <a:lnSpc>
                <a:spcPct val="100000"/>
              </a:lnSpc>
            </a:pPr>
            <a:r>
              <a:rPr lang="en-US" dirty="0"/>
              <a:t>Review classification consistently</a:t>
            </a:r>
          </a:p>
          <a:p>
            <a:pPr>
              <a:lnSpc>
                <a:spcPct val="100000"/>
              </a:lnSpc>
            </a:pPr>
            <a:endParaRPr lang="en-US" dirty="0"/>
          </a:p>
        </p:txBody>
      </p:sp>
    </p:spTree>
    <p:extLst>
      <p:ext uri="{BB962C8B-B14F-4D97-AF65-F5344CB8AC3E}">
        <p14:creationId xmlns:p14="http://schemas.microsoft.com/office/powerpoint/2010/main" val="42627591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0A86D6-2A89-DCCC-D1C9-C001880BAC65}"/>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5CC1FF90-66EA-4F65-556E-DF87C87EBD37}"/>
              </a:ext>
            </a:extLst>
          </p:cNvPr>
          <p:cNvSpPr>
            <a:spLocks noGrp="1"/>
          </p:cNvSpPr>
          <p:nvPr>
            <p:ph idx="10"/>
          </p:nvPr>
        </p:nvSpPr>
        <p:spPr>
          <a:xfrm>
            <a:off x="3657600" y="990599"/>
            <a:ext cx="3986074" cy="5317935"/>
          </a:xfrm>
        </p:spPr>
        <p:txBody>
          <a:bodyPr/>
          <a:lstStyle/>
          <a:p>
            <a:pPr>
              <a:lnSpc>
                <a:spcPct val="100000"/>
              </a:lnSpc>
            </a:pPr>
            <a:r>
              <a:rPr lang="en-US" b="1" dirty="0"/>
              <a:t>Risk points</a:t>
            </a:r>
          </a:p>
          <a:p>
            <a:pPr lvl="1">
              <a:lnSpc>
                <a:spcPct val="100000"/>
              </a:lnSpc>
            </a:pPr>
            <a:r>
              <a:rPr lang="en-US" dirty="0"/>
              <a:t>Branch changes</a:t>
            </a:r>
          </a:p>
          <a:p>
            <a:pPr lvl="1">
              <a:lnSpc>
                <a:spcPct val="100000"/>
              </a:lnSpc>
            </a:pPr>
            <a:r>
              <a:rPr lang="en-US" dirty="0"/>
              <a:t>Digital-only access shifts</a:t>
            </a:r>
          </a:p>
          <a:p>
            <a:pPr lvl="1">
              <a:lnSpc>
                <a:spcPct val="100000"/>
              </a:lnSpc>
            </a:pPr>
            <a:r>
              <a:rPr lang="en-US" dirty="0"/>
              <a:t>Third-party origination</a:t>
            </a:r>
          </a:p>
          <a:p>
            <a:pPr lvl="1">
              <a:lnSpc>
                <a:spcPct val="100000"/>
              </a:lnSpc>
            </a:pPr>
            <a:r>
              <a:rPr lang="en-US" dirty="0"/>
              <a:t>Product availability changes</a:t>
            </a:r>
          </a:p>
          <a:p>
            <a:pPr>
              <a:lnSpc>
                <a:spcPct val="100000"/>
              </a:lnSpc>
            </a:pPr>
            <a:endParaRPr lang="en-US" dirty="0"/>
          </a:p>
        </p:txBody>
      </p:sp>
      <p:sp>
        <p:nvSpPr>
          <p:cNvPr id="11" name="Content Placeholder 10">
            <a:extLst>
              <a:ext uri="{FF2B5EF4-FFF2-40B4-BE49-F238E27FC236}">
                <a16:creationId xmlns:a16="http://schemas.microsoft.com/office/drawing/2014/main" id="{CB5075BF-350A-1899-391B-0950096657E9}"/>
              </a:ext>
            </a:extLst>
          </p:cNvPr>
          <p:cNvSpPr>
            <a:spLocks noGrp="1"/>
          </p:cNvSpPr>
          <p:nvPr>
            <p:ph idx="15"/>
          </p:nvPr>
        </p:nvSpPr>
        <p:spPr>
          <a:xfrm>
            <a:off x="221959" y="990599"/>
            <a:ext cx="3124200" cy="5257801"/>
          </a:xfrm>
        </p:spPr>
        <p:txBody>
          <a:bodyPr/>
          <a:lstStyle/>
          <a:p>
            <a:r>
              <a:rPr lang="en-US" b="1" i="1" dirty="0"/>
              <a:t>What you should be asking?</a:t>
            </a:r>
          </a:p>
          <a:p>
            <a:endParaRPr lang="en-US" dirty="0"/>
          </a:p>
          <a:p>
            <a:pPr marL="342900" indent="-342900" algn="l">
              <a:buFont typeface="Arial" panose="020B0604020202020204" pitchFamily="34" charset="0"/>
              <a:buChar char="•"/>
            </a:pPr>
            <a:r>
              <a:rPr lang="en-US" dirty="0"/>
              <a:t>Who assesses channel impacts?</a:t>
            </a:r>
          </a:p>
          <a:p>
            <a:pPr marL="342900" indent="-342900" algn="l">
              <a:buFont typeface="Arial" panose="020B0604020202020204" pitchFamily="34" charset="0"/>
              <a:buChar char="•"/>
            </a:pPr>
            <a:r>
              <a:rPr lang="en-US" dirty="0"/>
              <a:t>What changed in our communities?</a:t>
            </a:r>
          </a:p>
          <a:p>
            <a:pPr marL="342900" indent="-342900" algn="l">
              <a:buFont typeface="Arial" panose="020B0604020202020204" pitchFamily="34" charset="0"/>
              <a:buChar char="•"/>
            </a:pPr>
            <a:r>
              <a:rPr lang="en-US" dirty="0"/>
              <a:t>Are our reports current?</a:t>
            </a:r>
          </a:p>
        </p:txBody>
      </p:sp>
      <p:sp>
        <p:nvSpPr>
          <p:cNvPr id="9" name="Title 8">
            <a:extLst>
              <a:ext uri="{FF2B5EF4-FFF2-40B4-BE49-F238E27FC236}">
                <a16:creationId xmlns:a16="http://schemas.microsoft.com/office/drawing/2014/main" id="{03DCB724-908B-2AC9-B629-4F0819F4B8D4}"/>
              </a:ext>
            </a:extLst>
          </p:cNvPr>
          <p:cNvSpPr>
            <a:spLocks noGrp="1"/>
          </p:cNvSpPr>
          <p:nvPr>
            <p:ph type="title"/>
          </p:nvPr>
        </p:nvSpPr>
        <p:spPr>
          <a:xfrm>
            <a:off x="3657600" y="139700"/>
            <a:ext cx="8023412" cy="622300"/>
          </a:xfrm>
        </p:spPr>
        <p:txBody>
          <a:bodyPr>
            <a:noAutofit/>
          </a:bodyPr>
          <a:lstStyle/>
          <a:p>
            <a:r>
              <a:rPr lang="en-US" sz="3200" dirty="0"/>
              <a:t>CRA and the Institution’s Delivery Channels</a:t>
            </a:r>
          </a:p>
        </p:txBody>
      </p:sp>
      <p:sp>
        <p:nvSpPr>
          <p:cNvPr id="6" name="Text Placeholder 5">
            <a:extLst>
              <a:ext uri="{FF2B5EF4-FFF2-40B4-BE49-F238E27FC236}">
                <a16:creationId xmlns:a16="http://schemas.microsoft.com/office/drawing/2014/main" id="{27C5DEF4-438E-E47A-7335-51AD71B323CC}"/>
              </a:ext>
            </a:extLst>
          </p:cNvPr>
          <p:cNvSpPr>
            <a:spLocks noGrp="1"/>
          </p:cNvSpPr>
          <p:nvPr>
            <p:ph type="body" sz="quarter" idx="16"/>
          </p:nvPr>
        </p:nvSpPr>
        <p:spPr/>
        <p:txBody>
          <a:bodyPr/>
          <a:lstStyle/>
          <a:p>
            <a:endParaRPr lang="en-US" dirty="0"/>
          </a:p>
        </p:txBody>
      </p:sp>
      <p:sp>
        <p:nvSpPr>
          <p:cNvPr id="13" name="Content Placeholder 12">
            <a:extLst>
              <a:ext uri="{FF2B5EF4-FFF2-40B4-BE49-F238E27FC236}">
                <a16:creationId xmlns:a16="http://schemas.microsoft.com/office/drawing/2014/main" id="{B3B528D1-45B9-C6D4-EE2D-79EC390260A4}"/>
              </a:ext>
            </a:extLst>
          </p:cNvPr>
          <p:cNvSpPr>
            <a:spLocks noGrp="1"/>
          </p:cNvSpPr>
          <p:nvPr>
            <p:ph idx="17"/>
          </p:nvPr>
        </p:nvSpPr>
        <p:spPr>
          <a:xfrm>
            <a:off x="7990607" y="990599"/>
            <a:ext cx="3986074" cy="5317935"/>
          </a:xfrm>
        </p:spPr>
        <p:txBody>
          <a:bodyPr/>
          <a:lstStyle/>
          <a:p>
            <a:pPr>
              <a:lnSpc>
                <a:spcPct val="100000"/>
              </a:lnSpc>
            </a:pPr>
            <a:r>
              <a:rPr lang="en-US" b="1" dirty="0"/>
              <a:t>Practical controls</a:t>
            </a:r>
          </a:p>
          <a:p>
            <a:pPr lvl="1">
              <a:lnSpc>
                <a:spcPct val="100000"/>
              </a:lnSpc>
            </a:pPr>
            <a:r>
              <a:rPr lang="en-US" dirty="0"/>
              <a:t>Track footprint changes</a:t>
            </a:r>
          </a:p>
          <a:p>
            <a:pPr lvl="1">
              <a:lnSpc>
                <a:spcPct val="100000"/>
              </a:lnSpc>
            </a:pPr>
            <a:r>
              <a:rPr lang="en-US" dirty="0"/>
              <a:t>Assess community access</a:t>
            </a:r>
          </a:p>
          <a:p>
            <a:pPr lvl="1">
              <a:lnSpc>
                <a:spcPct val="100000"/>
              </a:lnSpc>
            </a:pPr>
            <a:r>
              <a:rPr lang="en-US" dirty="0"/>
              <a:t>Evaluate outreach effectiveness</a:t>
            </a:r>
          </a:p>
          <a:p>
            <a:pPr lvl="1">
              <a:lnSpc>
                <a:spcPct val="100000"/>
              </a:lnSpc>
            </a:pPr>
            <a:r>
              <a:rPr lang="en-US" dirty="0"/>
              <a:t>Update CRA strategy</a:t>
            </a:r>
          </a:p>
          <a:p>
            <a:pPr>
              <a:lnSpc>
                <a:spcPct val="100000"/>
              </a:lnSpc>
            </a:pPr>
            <a:endParaRPr lang="en-US" dirty="0"/>
          </a:p>
        </p:txBody>
      </p:sp>
    </p:spTree>
    <p:extLst>
      <p:ext uri="{BB962C8B-B14F-4D97-AF65-F5344CB8AC3E}">
        <p14:creationId xmlns:p14="http://schemas.microsoft.com/office/powerpoint/2010/main" val="42288989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CRA Data Integrity: Examination-Ready Files</a:t>
            </a:r>
          </a:p>
        </p:txBody>
      </p:sp>
      <p:graphicFrame>
        <p:nvGraphicFramePr>
          <p:cNvPr id="5" name="Content Placeholder 4">
            <a:extLst>
              <a:ext uri="{FF2B5EF4-FFF2-40B4-BE49-F238E27FC236}">
                <a16:creationId xmlns:a16="http://schemas.microsoft.com/office/drawing/2014/main" id="{91A9B779-C199-24FC-DA7F-E811CD66B91B}"/>
              </a:ext>
            </a:extLst>
          </p:cNvPr>
          <p:cNvGraphicFramePr>
            <a:graphicFrameLocks noGrp="1"/>
          </p:cNvGraphicFramePr>
          <p:nvPr>
            <p:ph sz="half" idx="1"/>
            <p:extLst>
              <p:ext uri="{D42A27DB-BD31-4B8C-83A1-F6EECF244321}">
                <p14:modId xmlns:p14="http://schemas.microsoft.com/office/powerpoint/2010/main" val="3899932356"/>
              </p:ext>
            </p:extLst>
          </p:nvPr>
        </p:nvGraphicFramePr>
        <p:xfrm>
          <a:off x="657225" y="1362635"/>
          <a:ext cx="5180281" cy="487147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Content Placeholder 3"/>
          <p:cNvSpPr>
            <a:spLocks noGrp="1"/>
          </p:cNvSpPr>
          <p:nvPr>
            <p:ph sz="half" idx="2"/>
          </p:nvPr>
        </p:nvSpPr>
        <p:spPr/>
        <p:txBody>
          <a:bodyPr wrap="square">
            <a:normAutofit/>
          </a:bodyPr>
          <a:lstStyle/>
          <a:p>
            <a:pPr>
              <a:spcAft>
                <a:spcPts val="800"/>
              </a:spcAft>
            </a:pPr>
            <a:r>
              <a:rPr lang="en-US" b="1" dirty="0"/>
              <a:t>Test controls</a:t>
            </a:r>
          </a:p>
          <a:p>
            <a:pPr lvl="1">
              <a:spcAft>
                <a:spcPts val="800"/>
              </a:spcAft>
            </a:pPr>
            <a:r>
              <a:rPr dirty="0"/>
              <a:t>Reconcile totals, sample source files, validate field coding, review corrections, and document ownership</a:t>
            </a:r>
          </a:p>
          <a:p>
            <a:pPr>
              <a:spcAft>
                <a:spcPts val="800"/>
              </a:spcAft>
            </a:pPr>
            <a:r>
              <a:rPr b="1" dirty="0"/>
              <a:t>Common failure</a:t>
            </a:r>
          </a:p>
          <a:p>
            <a:pPr lvl="1">
              <a:spcAft>
                <a:spcPts val="800"/>
              </a:spcAft>
            </a:pPr>
            <a:r>
              <a:rPr dirty="0"/>
              <a:t>Management relies on dashboards without validating the underlying population</a:t>
            </a:r>
          </a:p>
        </p:txBody>
      </p:sp>
      <p:sp>
        <p:nvSpPr>
          <p:cNvPr id="7" name="TextBox 6">
            <a:extLst>
              <a:ext uri="{FF2B5EF4-FFF2-40B4-BE49-F238E27FC236}">
                <a16:creationId xmlns:a16="http://schemas.microsoft.com/office/drawing/2014/main" id="{4ACC7953-4F74-D1BF-1CB9-452514BE5778}"/>
              </a:ext>
            </a:extLst>
          </p:cNvPr>
          <p:cNvSpPr txBox="1"/>
          <p:nvPr/>
        </p:nvSpPr>
        <p:spPr>
          <a:xfrm>
            <a:off x="878541" y="910987"/>
            <a:ext cx="4733366" cy="369332"/>
          </a:xfrm>
          <a:prstGeom prst="rect">
            <a:avLst/>
          </a:prstGeom>
          <a:solidFill>
            <a:schemeClr val="tx2"/>
          </a:solidFill>
        </p:spPr>
        <p:txBody>
          <a:bodyPr wrap="square">
            <a:spAutoFit/>
          </a:bodyPr>
          <a:lstStyle/>
          <a:p>
            <a:pPr algn="ctr">
              <a:spcAft>
                <a:spcPts val="800"/>
              </a:spcAft>
            </a:pPr>
            <a:r>
              <a:rPr lang="en-US" b="1" dirty="0">
                <a:solidFill>
                  <a:schemeClr val="bg1"/>
                </a:solidFill>
              </a:rPr>
              <a:t>Data lineage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199839"/>
            <a:ext cx="10720754" cy="628833"/>
          </a:xfrm>
        </p:spPr>
        <p:txBody>
          <a:bodyPr anchor="t">
            <a:normAutofit/>
          </a:bodyPr>
          <a:lstStyle/>
          <a:p>
            <a:pPr>
              <a:spcAft>
                <a:spcPts val="800"/>
              </a:spcAft>
            </a:pPr>
            <a:r>
              <a:rPr lang="en-US" sz="3700" dirty="0"/>
              <a:t>CRA Proposal: What to Track</a:t>
            </a:r>
          </a:p>
        </p:txBody>
      </p:sp>
      <p:sp>
        <p:nvSpPr>
          <p:cNvPr id="3" name="Content Placeholder 2"/>
          <p:cNvSpPr>
            <a:spLocks noGrp="1"/>
          </p:cNvSpPr>
          <p:nvPr>
            <p:ph sz="half" idx="1"/>
          </p:nvPr>
        </p:nvSpPr>
        <p:spPr>
          <a:xfrm>
            <a:off x="657224" y="981075"/>
            <a:ext cx="5227007" cy="5253483"/>
          </a:xfrm>
        </p:spPr>
        <p:txBody>
          <a:bodyPr>
            <a:normAutofit/>
          </a:bodyPr>
          <a:lstStyle/>
          <a:p>
            <a:pPr>
              <a:spcAft>
                <a:spcPts val="800"/>
              </a:spcAft>
            </a:pPr>
            <a:r>
              <a:rPr dirty="0"/>
              <a:t>2026 rulemaking</a:t>
            </a:r>
          </a:p>
          <a:p>
            <a:pPr lvl="1">
              <a:spcAft>
                <a:spcPts val="800"/>
              </a:spcAft>
            </a:pPr>
            <a:r>
              <a:rPr lang="en-US" sz="2400" dirty="0"/>
              <a:t>July 2026 OCC/FDIC proposal should be tracked separately from current binding requirements</a:t>
            </a:r>
          </a:p>
          <a:p>
            <a:pPr lvl="2">
              <a:spcAft>
                <a:spcPts val="800"/>
              </a:spcAft>
            </a:pPr>
            <a:r>
              <a:rPr lang="en-US" sz="2400" dirty="0"/>
              <a:t>FRB did not join the proposal</a:t>
            </a:r>
          </a:p>
        </p:txBody>
      </p:sp>
      <p:grpSp>
        <p:nvGrpSpPr>
          <p:cNvPr id="5" name="Group 4">
            <a:extLst>
              <a:ext uri="{FF2B5EF4-FFF2-40B4-BE49-F238E27FC236}">
                <a16:creationId xmlns:a16="http://schemas.microsoft.com/office/drawing/2014/main" id="{97FE05FF-45F4-B4E8-61D9-911693854E16}"/>
              </a:ext>
            </a:extLst>
          </p:cNvPr>
          <p:cNvGrpSpPr/>
          <p:nvPr/>
        </p:nvGrpSpPr>
        <p:grpSpPr>
          <a:xfrm>
            <a:off x="6354495" y="981074"/>
            <a:ext cx="5394960" cy="5034243"/>
            <a:chOff x="6354495" y="1869601"/>
            <a:chExt cx="5394960" cy="3476430"/>
          </a:xfrm>
        </p:grpSpPr>
        <p:sp>
          <p:nvSpPr>
            <p:cNvPr id="7" name="Freeform: Shape 6">
              <a:extLst>
                <a:ext uri="{FF2B5EF4-FFF2-40B4-BE49-F238E27FC236}">
                  <a16:creationId xmlns:a16="http://schemas.microsoft.com/office/drawing/2014/main" id="{C83DC6CE-2C7D-8306-9919-5464B2B07EB1}"/>
                </a:ext>
              </a:extLst>
            </p:cNvPr>
            <p:cNvSpPr/>
            <p:nvPr/>
          </p:nvSpPr>
          <p:spPr>
            <a:xfrm>
              <a:off x="6354495" y="2150041"/>
              <a:ext cx="5394960" cy="1406475"/>
            </a:xfrm>
            <a:custGeom>
              <a:avLst/>
              <a:gdLst>
                <a:gd name="csX0" fmla="*/ 0 w 5394960"/>
                <a:gd name="csY0" fmla="*/ 0 h 1406475"/>
                <a:gd name="csX1" fmla="*/ 5394960 w 5394960"/>
                <a:gd name="csY1" fmla="*/ 0 h 1406475"/>
                <a:gd name="csX2" fmla="*/ 5394960 w 5394960"/>
                <a:gd name="csY2" fmla="*/ 1406475 h 1406475"/>
                <a:gd name="csX3" fmla="*/ 0 w 5394960"/>
                <a:gd name="csY3" fmla="*/ 1406475 h 1406475"/>
                <a:gd name="csX4" fmla="*/ 0 w 5394960"/>
                <a:gd name="csY4" fmla="*/ 0 h 1406475"/>
              </a:gdLst>
              <a:ahLst/>
              <a:cxnLst>
                <a:cxn ang="0">
                  <a:pos x="csX0" y="csY0"/>
                </a:cxn>
                <a:cxn ang="0">
                  <a:pos x="csX1" y="csY1"/>
                </a:cxn>
                <a:cxn ang="0">
                  <a:pos x="csX2" y="csY2"/>
                </a:cxn>
                <a:cxn ang="0">
                  <a:pos x="csX3" y="csY3"/>
                </a:cxn>
                <a:cxn ang="0">
                  <a:pos x="csX4" y="csY4"/>
                </a:cxn>
              </a:cxnLst>
              <a:rect l="l" t="t" r="r" b="b"/>
              <a:pathLst>
                <a:path w="5394960" h="1406475">
                  <a:moveTo>
                    <a:pt x="0" y="0"/>
                  </a:moveTo>
                  <a:lnTo>
                    <a:pt x="5394960" y="0"/>
                  </a:lnTo>
                  <a:lnTo>
                    <a:pt x="5394960" y="1406475"/>
                  </a:lnTo>
                  <a:lnTo>
                    <a:pt x="0" y="1406475"/>
                  </a:lnTo>
                  <a:lnTo>
                    <a:pt x="0" y="0"/>
                  </a:lnTo>
                  <a:close/>
                </a:path>
              </a:pathLst>
            </a:custGeom>
            <a:solidFill>
              <a:srgbClr val="E2F9FA">
                <a:alpha val="90000"/>
              </a:srgb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8709" tIns="395732" rIns="418709" bIns="135128" numCol="1" spcCol="1270" anchor="t" anchorCtr="0">
              <a:noAutofit/>
            </a:bodyPr>
            <a:lstStyle/>
            <a:p>
              <a:pPr marL="171450" lvl="1" indent="-171450" algn="l" defTabSz="844550">
                <a:spcAft>
                  <a:spcPct val="15000"/>
                </a:spcAft>
                <a:buChar char="•"/>
              </a:pPr>
              <a:endParaRPr lang="en-US" sz="1900" kern="1200" dirty="0"/>
            </a:p>
            <a:p>
              <a:pPr marL="171450" lvl="1" indent="-171450" algn="l" defTabSz="844550">
                <a:spcAft>
                  <a:spcPct val="15000"/>
                </a:spcAft>
                <a:buChar char="•"/>
              </a:pPr>
              <a:r>
                <a:rPr lang="en-US" sz="1900" kern="1200" dirty="0"/>
                <a:t>What tests, assessment-area rules, reporting fields, and transition provisions might change if a final rule is adopted?</a:t>
              </a:r>
            </a:p>
          </p:txBody>
        </p:sp>
        <p:sp>
          <p:nvSpPr>
            <p:cNvPr id="8" name="Freeform: Shape 7">
              <a:extLst>
                <a:ext uri="{FF2B5EF4-FFF2-40B4-BE49-F238E27FC236}">
                  <a16:creationId xmlns:a16="http://schemas.microsoft.com/office/drawing/2014/main" id="{EDD4E87C-A390-FB02-7310-477F31E514FA}"/>
                </a:ext>
              </a:extLst>
            </p:cNvPr>
            <p:cNvSpPr/>
            <p:nvPr/>
          </p:nvSpPr>
          <p:spPr>
            <a:xfrm>
              <a:off x="6624243" y="1869601"/>
              <a:ext cx="3776472" cy="560880"/>
            </a:xfrm>
            <a:custGeom>
              <a:avLst/>
              <a:gdLst>
                <a:gd name="csX0" fmla="*/ 0 w 3776472"/>
                <a:gd name="csY0" fmla="*/ 93482 h 560880"/>
                <a:gd name="csX1" fmla="*/ 93482 w 3776472"/>
                <a:gd name="csY1" fmla="*/ 0 h 560880"/>
                <a:gd name="csX2" fmla="*/ 3682990 w 3776472"/>
                <a:gd name="csY2" fmla="*/ 0 h 560880"/>
                <a:gd name="csX3" fmla="*/ 3776472 w 3776472"/>
                <a:gd name="csY3" fmla="*/ 93482 h 560880"/>
                <a:gd name="csX4" fmla="*/ 3776472 w 3776472"/>
                <a:gd name="csY4" fmla="*/ 467398 h 560880"/>
                <a:gd name="csX5" fmla="*/ 3682990 w 3776472"/>
                <a:gd name="csY5" fmla="*/ 560880 h 560880"/>
                <a:gd name="csX6" fmla="*/ 93482 w 3776472"/>
                <a:gd name="csY6" fmla="*/ 560880 h 560880"/>
                <a:gd name="csX7" fmla="*/ 0 w 3776472"/>
                <a:gd name="csY7" fmla="*/ 467398 h 560880"/>
                <a:gd name="csX8" fmla="*/ 0 w 3776472"/>
                <a:gd name="csY8" fmla="*/ 93482 h 5608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76472" h="560880">
                  <a:moveTo>
                    <a:pt x="0" y="93482"/>
                  </a:moveTo>
                  <a:cubicBezTo>
                    <a:pt x="0" y="41853"/>
                    <a:pt x="41853" y="0"/>
                    <a:pt x="93482" y="0"/>
                  </a:cubicBezTo>
                  <a:lnTo>
                    <a:pt x="3682990" y="0"/>
                  </a:lnTo>
                  <a:cubicBezTo>
                    <a:pt x="3734619" y="0"/>
                    <a:pt x="3776472" y="41853"/>
                    <a:pt x="3776472" y="93482"/>
                  </a:cubicBezTo>
                  <a:lnTo>
                    <a:pt x="3776472" y="467398"/>
                  </a:lnTo>
                  <a:cubicBezTo>
                    <a:pt x="3776472" y="519027"/>
                    <a:pt x="3734619" y="560880"/>
                    <a:pt x="3682990" y="560880"/>
                  </a:cubicBezTo>
                  <a:lnTo>
                    <a:pt x="93482" y="560880"/>
                  </a:lnTo>
                  <a:cubicBezTo>
                    <a:pt x="41853" y="560880"/>
                    <a:pt x="0" y="519027"/>
                    <a:pt x="0" y="467398"/>
                  </a:cubicBezTo>
                  <a:lnTo>
                    <a:pt x="0" y="93482"/>
                  </a:lnTo>
                  <a:close/>
                </a:path>
              </a:pathLst>
            </a:custGeom>
            <a:solidFill>
              <a:schemeClr val="tx2">
                <a:lumMod val="90000"/>
                <a:lumOff val="1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122" tIns="27380" rIns="170122" bIns="27380" numCol="1" spcCol="1270" anchor="ctr" anchorCtr="0">
              <a:noAutofit/>
            </a:bodyPr>
            <a:lstStyle/>
            <a:p>
              <a:pPr marL="0" lvl="0" indent="0" algn="l" defTabSz="844550">
                <a:spcBef>
                  <a:spcPct val="0"/>
                </a:spcBef>
                <a:spcAft>
                  <a:spcPct val="35000"/>
                </a:spcAft>
                <a:buNone/>
              </a:pPr>
              <a:r>
                <a:rPr lang="en-US" sz="1900" b="1" kern="1200" dirty="0"/>
                <a:t>Change-management questions</a:t>
              </a:r>
            </a:p>
          </p:txBody>
        </p:sp>
        <p:sp>
          <p:nvSpPr>
            <p:cNvPr id="9" name="Freeform: Shape 8">
              <a:extLst>
                <a:ext uri="{FF2B5EF4-FFF2-40B4-BE49-F238E27FC236}">
                  <a16:creationId xmlns:a16="http://schemas.microsoft.com/office/drawing/2014/main" id="{EC8E245C-41DF-4ABB-B21F-40F61964AD9C}"/>
                </a:ext>
              </a:extLst>
            </p:cNvPr>
            <p:cNvSpPr/>
            <p:nvPr/>
          </p:nvSpPr>
          <p:spPr>
            <a:xfrm>
              <a:off x="6354495" y="3939556"/>
              <a:ext cx="5394960" cy="1406475"/>
            </a:xfrm>
            <a:custGeom>
              <a:avLst/>
              <a:gdLst>
                <a:gd name="csX0" fmla="*/ 0 w 5394960"/>
                <a:gd name="csY0" fmla="*/ 0 h 1406475"/>
                <a:gd name="csX1" fmla="*/ 5394960 w 5394960"/>
                <a:gd name="csY1" fmla="*/ 0 h 1406475"/>
                <a:gd name="csX2" fmla="*/ 5394960 w 5394960"/>
                <a:gd name="csY2" fmla="*/ 1406475 h 1406475"/>
                <a:gd name="csX3" fmla="*/ 0 w 5394960"/>
                <a:gd name="csY3" fmla="*/ 1406475 h 1406475"/>
                <a:gd name="csX4" fmla="*/ 0 w 5394960"/>
                <a:gd name="csY4" fmla="*/ 0 h 1406475"/>
              </a:gdLst>
              <a:ahLst/>
              <a:cxnLst>
                <a:cxn ang="0">
                  <a:pos x="csX0" y="csY0"/>
                </a:cxn>
                <a:cxn ang="0">
                  <a:pos x="csX1" y="csY1"/>
                </a:cxn>
                <a:cxn ang="0">
                  <a:pos x="csX2" y="csY2"/>
                </a:cxn>
                <a:cxn ang="0">
                  <a:pos x="csX3" y="csY3"/>
                </a:cxn>
                <a:cxn ang="0">
                  <a:pos x="csX4" y="csY4"/>
                </a:cxn>
              </a:cxnLst>
              <a:rect l="l" t="t" r="r" b="b"/>
              <a:pathLst>
                <a:path w="5394960" h="1406475">
                  <a:moveTo>
                    <a:pt x="0" y="0"/>
                  </a:moveTo>
                  <a:lnTo>
                    <a:pt x="5394960" y="0"/>
                  </a:lnTo>
                  <a:lnTo>
                    <a:pt x="5394960" y="1406475"/>
                  </a:lnTo>
                  <a:lnTo>
                    <a:pt x="0" y="1406475"/>
                  </a:lnTo>
                  <a:lnTo>
                    <a:pt x="0" y="0"/>
                  </a:lnTo>
                  <a:close/>
                </a:path>
              </a:pathLst>
            </a:custGeom>
            <a:solidFill>
              <a:srgbClr val="E2F9FA">
                <a:alpha val="90000"/>
              </a:srgbClr>
            </a:solidFill>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418709" tIns="395732" rIns="418709" bIns="135128" numCol="1" spcCol="1270" anchor="t" anchorCtr="0">
              <a:noAutofit/>
            </a:bodyPr>
            <a:lstStyle/>
            <a:p>
              <a:pPr marL="171450" lvl="1" indent="-171450" algn="l" defTabSz="844550">
                <a:spcBef>
                  <a:spcPct val="0"/>
                </a:spcBef>
                <a:spcAft>
                  <a:spcPct val="15000"/>
                </a:spcAft>
                <a:buChar char="•"/>
              </a:pPr>
              <a:endParaRPr lang="en-US" sz="1900" kern="1200" dirty="0"/>
            </a:p>
            <a:p>
              <a:pPr marL="171450" lvl="1" indent="-171450" algn="l" defTabSz="844550">
                <a:spcBef>
                  <a:spcPct val="0"/>
                </a:spcBef>
                <a:spcAft>
                  <a:spcPct val="15000"/>
                </a:spcAft>
                <a:buChar char="•"/>
              </a:pPr>
              <a:r>
                <a:rPr lang="en-US" sz="1900" kern="1200" dirty="0"/>
                <a:t>Proposed provisions should not be presented as effective requirements; verify final status immediately before delivery</a:t>
              </a:r>
            </a:p>
          </p:txBody>
        </p:sp>
        <p:sp>
          <p:nvSpPr>
            <p:cNvPr id="10" name="Freeform: Shape 9">
              <a:extLst>
                <a:ext uri="{FF2B5EF4-FFF2-40B4-BE49-F238E27FC236}">
                  <a16:creationId xmlns:a16="http://schemas.microsoft.com/office/drawing/2014/main" id="{D366A4D1-5026-493A-3F17-02636526DAD6}"/>
                </a:ext>
              </a:extLst>
            </p:cNvPr>
            <p:cNvSpPr/>
            <p:nvPr/>
          </p:nvSpPr>
          <p:spPr>
            <a:xfrm>
              <a:off x="6624243" y="3659116"/>
              <a:ext cx="3776472" cy="560880"/>
            </a:xfrm>
            <a:custGeom>
              <a:avLst/>
              <a:gdLst>
                <a:gd name="csX0" fmla="*/ 0 w 3776472"/>
                <a:gd name="csY0" fmla="*/ 93482 h 560880"/>
                <a:gd name="csX1" fmla="*/ 93482 w 3776472"/>
                <a:gd name="csY1" fmla="*/ 0 h 560880"/>
                <a:gd name="csX2" fmla="*/ 3682990 w 3776472"/>
                <a:gd name="csY2" fmla="*/ 0 h 560880"/>
                <a:gd name="csX3" fmla="*/ 3776472 w 3776472"/>
                <a:gd name="csY3" fmla="*/ 93482 h 560880"/>
                <a:gd name="csX4" fmla="*/ 3776472 w 3776472"/>
                <a:gd name="csY4" fmla="*/ 467398 h 560880"/>
                <a:gd name="csX5" fmla="*/ 3682990 w 3776472"/>
                <a:gd name="csY5" fmla="*/ 560880 h 560880"/>
                <a:gd name="csX6" fmla="*/ 93482 w 3776472"/>
                <a:gd name="csY6" fmla="*/ 560880 h 560880"/>
                <a:gd name="csX7" fmla="*/ 0 w 3776472"/>
                <a:gd name="csY7" fmla="*/ 467398 h 560880"/>
                <a:gd name="csX8" fmla="*/ 0 w 3776472"/>
                <a:gd name="csY8" fmla="*/ 93482 h 560880"/>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776472" h="560880">
                  <a:moveTo>
                    <a:pt x="0" y="93482"/>
                  </a:moveTo>
                  <a:cubicBezTo>
                    <a:pt x="0" y="41853"/>
                    <a:pt x="41853" y="0"/>
                    <a:pt x="93482" y="0"/>
                  </a:cubicBezTo>
                  <a:lnTo>
                    <a:pt x="3682990" y="0"/>
                  </a:lnTo>
                  <a:cubicBezTo>
                    <a:pt x="3734619" y="0"/>
                    <a:pt x="3776472" y="41853"/>
                    <a:pt x="3776472" y="93482"/>
                  </a:cubicBezTo>
                  <a:lnTo>
                    <a:pt x="3776472" y="467398"/>
                  </a:lnTo>
                  <a:cubicBezTo>
                    <a:pt x="3776472" y="519027"/>
                    <a:pt x="3734619" y="560880"/>
                    <a:pt x="3682990" y="560880"/>
                  </a:cubicBezTo>
                  <a:lnTo>
                    <a:pt x="93482" y="560880"/>
                  </a:lnTo>
                  <a:cubicBezTo>
                    <a:pt x="41853" y="560880"/>
                    <a:pt x="0" y="519027"/>
                    <a:pt x="0" y="467398"/>
                  </a:cubicBezTo>
                  <a:lnTo>
                    <a:pt x="0" y="93482"/>
                  </a:lnTo>
                  <a:close/>
                </a:path>
              </a:pathLst>
            </a:custGeom>
            <a:solidFill>
              <a:schemeClr val="tx2">
                <a:lumMod val="90000"/>
                <a:lumOff val="10000"/>
              </a:schemeClr>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70122" tIns="27380" rIns="170122" bIns="27380" numCol="1" spcCol="1270" anchor="ctr" anchorCtr="0">
              <a:noAutofit/>
            </a:bodyPr>
            <a:lstStyle/>
            <a:p>
              <a:pPr marL="0" lvl="0" indent="0" algn="l" defTabSz="844550">
                <a:spcBef>
                  <a:spcPct val="0"/>
                </a:spcBef>
                <a:spcAft>
                  <a:spcPct val="35000"/>
                </a:spcAft>
                <a:buNone/>
              </a:pPr>
              <a:r>
                <a:rPr lang="en-US" sz="1900" b="1" kern="1200" dirty="0"/>
                <a:t>Important qualification</a:t>
              </a:r>
            </a:p>
          </p:txBody>
        </p:sp>
      </p:gr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67FEC3-16E8-E244-36BE-11EE0E4883C4}"/>
            </a:ext>
          </a:extLst>
        </p:cNvPr>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24F44033-003B-1104-7C06-924159B2F562}"/>
              </a:ext>
            </a:extLst>
          </p:cNvPr>
          <p:cNvSpPr>
            <a:spLocks noGrp="1"/>
          </p:cNvSpPr>
          <p:nvPr>
            <p:ph idx="10"/>
          </p:nvPr>
        </p:nvSpPr>
        <p:spPr>
          <a:xfrm>
            <a:off x="3657600" y="990599"/>
            <a:ext cx="3986074" cy="5317935"/>
          </a:xfrm>
        </p:spPr>
        <p:txBody>
          <a:bodyPr/>
          <a:lstStyle/>
          <a:p>
            <a:r>
              <a:rPr lang="en-US" b="1" dirty="0"/>
              <a:t>Risk points</a:t>
            </a:r>
          </a:p>
          <a:p>
            <a:pPr lvl="1"/>
            <a:r>
              <a:rPr lang="en-US" dirty="0"/>
              <a:t>Unreconciled CRA data</a:t>
            </a:r>
          </a:p>
          <a:p>
            <a:pPr lvl="1"/>
            <a:r>
              <a:rPr lang="en-US" dirty="0"/>
              <a:t>Missing activity support</a:t>
            </a:r>
          </a:p>
          <a:p>
            <a:pPr lvl="1"/>
            <a:r>
              <a:rPr lang="en-US" dirty="0"/>
              <a:t>Outdated assessment-area records</a:t>
            </a:r>
          </a:p>
          <a:p>
            <a:pPr lvl="1"/>
            <a:r>
              <a:rPr lang="en-US" dirty="0"/>
              <a:t>Weak management follow-up</a:t>
            </a:r>
          </a:p>
          <a:p>
            <a:endParaRPr lang="en-US" dirty="0"/>
          </a:p>
        </p:txBody>
      </p:sp>
      <p:sp>
        <p:nvSpPr>
          <p:cNvPr id="11" name="Content Placeholder 10">
            <a:extLst>
              <a:ext uri="{FF2B5EF4-FFF2-40B4-BE49-F238E27FC236}">
                <a16:creationId xmlns:a16="http://schemas.microsoft.com/office/drawing/2014/main" id="{261DAA08-F077-A13C-179D-D3CD0373914F}"/>
              </a:ext>
            </a:extLst>
          </p:cNvPr>
          <p:cNvSpPr>
            <a:spLocks noGrp="1"/>
          </p:cNvSpPr>
          <p:nvPr>
            <p:ph idx="15"/>
          </p:nvPr>
        </p:nvSpPr>
        <p:spPr>
          <a:xfrm>
            <a:off x="221959" y="990599"/>
            <a:ext cx="3124200" cy="5257801"/>
          </a:xfrm>
        </p:spPr>
        <p:txBody>
          <a:bodyPr/>
          <a:lstStyle/>
          <a:p>
            <a:r>
              <a:rPr lang="en-US" b="1" i="1" dirty="0"/>
              <a:t>What you should be asking?</a:t>
            </a:r>
          </a:p>
          <a:p>
            <a:endParaRPr lang="en-US" dirty="0"/>
          </a:p>
          <a:p>
            <a:r>
              <a:rPr lang="en-US" dirty="0"/>
              <a:t>Can we produce the evidence promptly?</a:t>
            </a:r>
          </a:p>
          <a:p>
            <a:r>
              <a:rPr lang="en-US" dirty="0"/>
              <a:t>Are reports independently validated?</a:t>
            </a:r>
          </a:p>
          <a:p>
            <a:r>
              <a:rPr lang="en-US" dirty="0"/>
              <a:t>What issues remain open?</a:t>
            </a:r>
          </a:p>
          <a:p>
            <a:endParaRPr lang="en-US" dirty="0"/>
          </a:p>
          <a:p>
            <a:endParaRPr lang="en-US" dirty="0"/>
          </a:p>
        </p:txBody>
      </p:sp>
      <p:sp>
        <p:nvSpPr>
          <p:cNvPr id="9" name="Title 8">
            <a:extLst>
              <a:ext uri="{FF2B5EF4-FFF2-40B4-BE49-F238E27FC236}">
                <a16:creationId xmlns:a16="http://schemas.microsoft.com/office/drawing/2014/main" id="{1DDBB333-765A-7E8B-7CB1-E58CCDEA0AA8}"/>
              </a:ext>
            </a:extLst>
          </p:cNvPr>
          <p:cNvSpPr>
            <a:spLocks noGrp="1"/>
          </p:cNvSpPr>
          <p:nvPr>
            <p:ph type="title"/>
          </p:nvPr>
        </p:nvSpPr>
        <p:spPr>
          <a:xfrm>
            <a:off x="3415553" y="139700"/>
            <a:ext cx="8556011" cy="622300"/>
          </a:xfrm>
        </p:spPr>
        <p:txBody>
          <a:bodyPr>
            <a:noAutofit/>
          </a:bodyPr>
          <a:lstStyle/>
          <a:p>
            <a:r>
              <a:rPr lang="en-US" sz="3200" dirty="0"/>
              <a:t>CRA Examination: Likely Requests &amp; Evidence</a:t>
            </a:r>
          </a:p>
        </p:txBody>
      </p:sp>
      <p:sp>
        <p:nvSpPr>
          <p:cNvPr id="7" name="Text Placeholder 6">
            <a:extLst>
              <a:ext uri="{FF2B5EF4-FFF2-40B4-BE49-F238E27FC236}">
                <a16:creationId xmlns:a16="http://schemas.microsoft.com/office/drawing/2014/main" id="{4149B27F-B6F0-AB54-45E5-B30E758ABBA1}"/>
              </a:ext>
            </a:extLst>
          </p:cNvPr>
          <p:cNvSpPr>
            <a:spLocks noGrp="1"/>
          </p:cNvSpPr>
          <p:nvPr>
            <p:ph type="body" sz="quarter" idx="16"/>
          </p:nvPr>
        </p:nvSpPr>
        <p:spPr/>
        <p:txBody>
          <a:bodyPr/>
          <a:lstStyle/>
          <a:p>
            <a:endParaRPr lang="en-US" dirty="0"/>
          </a:p>
        </p:txBody>
      </p:sp>
      <p:sp>
        <p:nvSpPr>
          <p:cNvPr id="13" name="Content Placeholder 12">
            <a:extLst>
              <a:ext uri="{FF2B5EF4-FFF2-40B4-BE49-F238E27FC236}">
                <a16:creationId xmlns:a16="http://schemas.microsoft.com/office/drawing/2014/main" id="{BED07603-7E15-E2AE-F034-70F9512E11E4}"/>
              </a:ext>
            </a:extLst>
          </p:cNvPr>
          <p:cNvSpPr>
            <a:spLocks noGrp="1"/>
          </p:cNvSpPr>
          <p:nvPr>
            <p:ph idx="17"/>
          </p:nvPr>
        </p:nvSpPr>
        <p:spPr>
          <a:xfrm>
            <a:off x="7990607" y="990599"/>
            <a:ext cx="3986074" cy="5317935"/>
          </a:xfrm>
        </p:spPr>
        <p:txBody>
          <a:bodyPr/>
          <a:lstStyle/>
          <a:p>
            <a:r>
              <a:rPr lang="en-US" b="1" dirty="0"/>
              <a:t>Practical controls</a:t>
            </a:r>
          </a:p>
          <a:p>
            <a:pPr lvl="1"/>
            <a:r>
              <a:rPr lang="en-US" dirty="0"/>
              <a:t>Maintain an examination file</a:t>
            </a:r>
          </a:p>
          <a:p>
            <a:pPr lvl="1"/>
            <a:r>
              <a:rPr lang="en-US" dirty="0"/>
              <a:t>Validate source-system extracts</a:t>
            </a:r>
          </a:p>
          <a:p>
            <a:pPr lvl="1"/>
            <a:r>
              <a:rPr lang="en-US" dirty="0"/>
              <a:t>Retain performance context</a:t>
            </a:r>
          </a:p>
          <a:p>
            <a:pPr lvl="1"/>
            <a:r>
              <a:rPr lang="en-US" dirty="0"/>
              <a:t>Track management actions</a:t>
            </a:r>
          </a:p>
          <a:p>
            <a:pPr lvl="1"/>
            <a:endParaRPr lang="en-US" dirty="0"/>
          </a:p>
          <a:p>
            <a:endParaRPr lang="en-US" dirty="0"/>
          </a:p>
        </p:txBody>
      </p:sp>
    </p:spTree>
    <p:extLst>
      <p:ext uri="{BB962C8B-B14F-4D97-AF65-F5344CB8AC3E}">
        <p14:creationId xmlns:p14="http://schemas.microsoft.com/office/powerpoint/2010/main" val="31980501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a:normAutofit fontScale="90000"/>
          </a:bodyPr>
          <a:lstStyle/>
          <a:p>
            <a:pPr>
              <a:spcAft>
                <a:spcPts val="800"/>
              </a:spcAft>
            </a:pPr>
            <a:r>
              <a:rPr dirty="0"/>
              <a:t>CRA Findings: Recurring Operational Themes</a:t>
            </a:r>
          </a:p>
        </p:txBody>
      </p:sp>
      <p:sp>
        <p:nvSpPr>
          <p:cNvPr id="3" name="Content Placeholder 2"/>
          <p:cNvSpPr>
            <a:spLocks noGrp="1"/>
          </p:cNvSpPr>
          <p:nvPr>
            <p:ph idx="1"/>
          </p:nvPr>
        </p:nvSpPr>
        <p:spPr/>
        <p:txBody>
          <a:bodyPr wrap="square">
            <a:normAutofit/>
          </a:bodyPr>
          <a:lstStyle/>
          <a:p>
            <a:pPr>
              <a:spcAft>
                <a:spcPts val="800"/>
              </a:spcAft>
            </a:pPr>
            <a:r>
              <a:rPr b="1" dirty="0"/>
              <a:t>Weak geocoding </a:t>
            </a:r>
            <a:r>
              <a:rPr dirty="0"/>
              <a:t>and </a:t>
            </a:r>
            <a:r>
              <a:rPr b="1" dirty="0"/>
              <a:t>inconsistent source data</a:t>
            </a:r>
          </a:p>
          <a:p>
            <a:pPr>
              <a:spcAft>
                <a:spcPts val="800"/>
              </a:spcAft>
            </a:pPr>
            <a:r>
              <a:rPr b="1" dirty="0"/>
              <a:t>Inadequate documentation </a:t>
            </a:r>
            <a:r>
              <a:rPr dirty="0"/>
              <a:t>of qualifying community development activities</a:t>
            </a:r>
          </a:p>
          <a:p>
            <a:pPr>
              <a:spcAft>
                <a:spcPts val="800"/>
              </a:spcAft>
            </a:pPr>
            <a:r>
              <a:rPr dirty="0"/>
              <a:t>Assessment-area </a:t>
            </a:r>
            <a:r>
              <a:rPr b="1" dirty="0"/>
              <a:t>mapping that does not match </a:t>
            </a:r>
            <a:r>
              <a:rPr dirty="0"/>
              <a:t>actual operations</a:t>
            </a:r>
          </a:p>
          <a:p>
            <a:pPr>
              <a:spcAft>
                <a:spcPts val="800"/>
              </a:spcAft>
            </a:pPr>
            <a:r>
              <a:rPr b="1" dirty="0"/>
              <a:t>Performance reporting </a:t>
            </a:r>
            <a:r>
              <a:rPr dirty="0"/>
              <a:t>without meaningful context or follow-up</a:t>
            </a:r>
          </a:p>
          <a:p>
            <a:pPr>
              <a:spcAft>
                <a:spcPts val="800"/>
              </a:spcAft>
            </a:pPr>
            <a:r>
              <a:rPr b="1" dirty="0"/>
              <a:t>Unclear responsibility </a:t>
            </a:r>
            <a:r>
              <a:rPr dirty="0"/>
              <a:t>for regulatory change management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62688"/>
            <a:ext cx="10591800" cy="558574"/>
          </a:xfrm>
        </p:spPr>
        <p:txBody>
          <a:bodyPr wrap="square">
            <a:normAutofit fontScale="90000"/>
          </a:bodyPr>
          <a:lstStyle/>
          <a:p>
            <a:r>
              <a:rPr lang="en-US" dirty="0"/>
              <a:t>CRA: </a:t>
            </a:r>
            <a:r>
              <a:rPr lang="en-US" i="1" dirty="0">
                <a:solidFill>
                  <a:schemeClr val="accent1">
                    <a:lumMod val="75000"/>
                  </a:schemeClr>
                </a:solidFill>
              </a:rPr>
              <a:t>What Should You Be Asking?</a:t>
            </a:r>
          </a:p>
        </p:txBody>
      </p:sp>
      <p:sp>
        <p:nvSpPr>
          <p:cNvPr id="3" name="Content Placeholder 2"/>
          <p:cNvSpPr>
            <a:spLocks noGrp="1"/>
          </p:cNvSpPr>
          <p:nvPr>
            <p:ph idx="1"/>
          </p:nvPr>
        </p:nvSpPr>
        <p:spPr>
          <a:xfrm>
            <a:off x="1443318" y="939800"/>
            <a:ext cx="10177182" cy="5365750"/>
          </a:xfrm>
        </p:spPr>
        <p:txBody>
          <a:bodyPr wrap="square">
            <a:normAutofit/>
          </a:bodyPr>
          <a:lstStyle/>
          <a:p>
            <a:pPr>
              <a:lnSpc>
                <a:spcPct val="100000"/>
              </a:lnSpc>
            </a:pPr>
            <a:r>
              <a:rPr lang="en-US" dirty="0"/>
              <a:t>Can we explain why our assessment areas are drawn as they are?</a:t>
            </a:r>
          </a:p>
          <a:p>
            <a:pPr>
              <a:lnSpc>
                <a:spcPct val="100000"/>
              </a:lnSpc>
            </a:pPr>
            <a:r>
              <a:rPr lang="en-US" dirty="0"/>
              <a:t>Are our performance metrics reproducible from source records?</a:t>
            </a:r>
          </a:p>
          <a:p>
            <a:pPr>
              <a:lnSpc>
                <a:spcPct val="100000"/>
              </a:lnSpc>
            </a:pPr>
            <a:r>
              <a:rPr lang="en-US" dirty="0"/>
              <a:t>Do we know which communities and products show weak penetration?</a:t>
            </a:r>
          </a:p>
          <a:p>
            <a:pPr>
              <a:lnSpc>
                <a:spcPct val="100000"/>
              </a:lnSpc>
            </a:pPr>
            <a:r>
              <a:rPr lang="en-US" dirty="0"/>
              <a:t>Can we substantiate claimed community development activity?</a:t>
            </a:r>
          </a:p>
          <a:p>
            <a:pPr>
              <a:lnSpc>
                <a:spcPct val="100000"/>
              </a:lnSpc>
            </a:pPr>
            <a:r>
              <a:rPr lang="en-US" dirty="0"/>
              <a:t>Are CRA, lending, and fair lending teams comparing relevant findings?</a:t>
            </a:r>
          </a:p>
        </p:txBody>
      </p:sp>
      <p:sp>
        <p:nvSpPr>
          <p:cNvPr id="6" name="Rectangle 5">
            <a:extLst>
              <a:ext uri="{FF2B5EF4-FFF2-40B4-BE49-F238E27FC236}">
                <a16:creationId xmlns:a16="http://schemas.microsoft.com/office/drawing/2014/main" id="{486E866C-914A-98CF-DA5F-AD19C1FD71F4}"/>
              </a:ext>
            </a:extLst>
          </p:cNvPr>
          <p:cNvSpPr/>
          <p:nvPr/>
        </p:nvSpPr>
        <p:spPr>
          <a:xfrm>
            <a:off x="1165412" y="1057835"/>
            <a:ext cx="152400" cy="2438400"/>
          </a:xfrm>
          <a:prstGeom prst="rect">
            <a:avLst/>
          </a:prstGeom>
          <a:gradFill flip="none" rotWithShape="1">
            <a:gsLst>
              <a:gs pos="0">
                <a:schemeClr val="accent1">
                  <a:shade val="30000"/>
                  <a:satMod val="115000"/>
                </a:schemeClr>
              </a:gs>
              <a:gs pos="50000">
                <a:schemeClr val="accent1">
                  <a:shade val="67500"/>
                  <a:satMod val="115000"/>
                </a:schemeClr>
              </a:gs>
              <a:gs pos="100000">
                <a:schemeClr val="accent1">
                  <a:shade val="100000"/>
                  <a:satMod val="115000"/>
                </a:schemeClr>
              </a:gs>
            </a:gsLst>
            <a:lin ang="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2B2BD22D-0992-A99F-41C0-814096C431BD}"/>
              </a:ext>
            </a:extLst>
          </p:cNvPr>
          <p:cNvSpPr>
            <a:spLocks noGrp="1"/>
          </p:cNvSpPr>
          <p:nvPr>
            <p:ph type="title"/>
          </p:nvPr>
        </p:nvSpPr>
        <p:spPr>
          <a:xfrm>
            <a:off x="1028700" y="262688"/>
            <a:ext cx="10591800" cy="558574"/>
          </a:xfrm>
        </p:spPr>
        <p:txBody>
          <a:bodyPr/>
          <a:lstStyle/>
          <a:p>
            <a:r>
              <a:rPr lang="en-US" sz="3600" dirty="0"/>
              <a:t>CRA and Fair Lending: Connected, Not Identical</a:t>
            </a:r>
          </a:p>
        </p:txBody>
      </p:sp>
      <p:graphicFrame>
        <p:nvGraphicFramePr>
          <p:cNvPr id="7" name="Content Placeholder 6">
            <a:extLst>
              <a:ext uri="{FF2B5EF4-FFF2-40B4-BE49-F238E27FC236}">
                <a16:creationId xmlns:a16="http://schemas.microsoft.com/office/drawing/2014/main" id="{77C286E8-F3D5-9FF7-A8F9-285A3B007A45}"/>
              </a:ext>
            </a:extLst>
          </p:cNvPr>
          <p:cNvGraphicFramePr>
            <a:graphicFrameLocks noGrp="1"/>
          </p:cNvGraphicFramePr>
          <p:nvPr>
            <p:ph idx="1"/>
            <p:extLst>
              <p:ext uri="{D42A27DB-BD31-4B8C-83A1-F6EECF244321}">
                <p14:modId xmlns:p14="http://schemas.microsoft.com/office/powerpoint/2010/main" val="2439028888"/>
              </p:ext>
            </p:extLst>
          </p:nvPr>
        </p:nvGraphicFramePr>
        <p:xfrm>
          <a:off x="1028700" y="250381"/>
          <a:ext cx="10591800" cy="53657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12" name="TextBox 11">
            <a:extLst>
              <a:ext uri="{FF2B5EF4-FFF2-40B4-BE49-F238E27FC236}">
                <a16:creationId xmlns:a16="http://schemas.microsoft.com/office/drawing/2014/main" id="{675EA691-FCFB-7260-014E-2869F826D116}"/>
              </a:ext>
            </a:extLst>
          </p:cNvPr>
          <p:cNvSpPr txBox="1"/>
          <p:nvPr/>
        </p:nvSpPr>
        <p:spPr>
          <a:xfrm>
            <a:off x="2854138" y="5154466"/>
            <a:ext cx="6940924" cy="923330"/>
          </a:xfrm>
          <a:prstGeom prst="rect">
            <a:avLst/>
          </a:prstGeom>
          <a:solidFill>
            <a:srgbClr val="E2F9FA"/>
          </a:solidFill>
        </p:spPr>
        <p:txBody>
          <a:bodyPr wrap="square" rtlCol="0">
            <a:spAutoFit/>
          </a:bodyPr>
          <a:lstStyle/>
          <a:p>
            <a:pPr algn="ctr"/>
            <a:r>
              <a:rPr lang="en-US" b="1" dirty="0"/>
              <a:t>Practical Coordination</a:t>
            </a:r>
          </a:p>
          <a:p>
            <a:pPr algn="ctr"/>
            <a:r>
              <a:rPr lang="en-US" dirty="0"/>
              <a:t>Use shared geographic and lending data while maintaining </a:t>
            </a:r>
          </a:p>
          <a:p>
            <a:pPr algn="ctr"/>
            <a:r>
              <a:rPr lang="en-US" dirty="0"/>
              <a:t>separate compliance tests and examination conclusions</a:t>
            </a:r>
          </a:p>
        </p:txBody>
      </p:sp>
    </p:spTree>
    <p:extLst>
      <p:ext uri="{BB962C8B-B14F-4D97-AF65-F5344CB8AC3E}">
        <p14:creationId xmlns:p14="http://schemas.microsoft.com/office/powerpoint/2010/main" val="142154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idx="1"/>
          </p:nvPr>
        </p:nvSpPr>
        <p:spPr/>
        <p:txBody>
          <a:bodyPr wrap="square">
            <a:normAutofit lnSpcReduction="10000"/>
          </a:bodyPr>
          <a:lstStyle/>
          <a:p>
            <a:pPr>
              <a:spcAft>
                <a:spcPts val="800"/>
              </a:spcAft>
            </a:pPr>
            <a:r>
              <a:rPr dirty="0"/>
              <a:t>Section 1071: </a:t>
            </a:r>
            <a:endParaRPr lang="en-US" dirty="0"/>
          </a:p>
          <a:p>
            <a:pPr>
              <a:spcAft>
                <a:spcPts val="800"/>
              </a:spcAft>
            </a:pPr>
            <a:r>
              <a:rPr dirty="0"/>
              <a:t>Where Are We Now?</a:t>
            </a:r>
          </a:p>
        </p:txBody>
      </p:sp>
      <p:sp>
        <p:nvSpPr>
          <p:cNvPr id="3" name="Content Placeholder 2"/>
          <p:cNvSpPr>
            <a:spLocks noGrp="1"/>
          </p:cNvSpPr>
          <p:nvPr>
            <p:ph idx="10"/>
          </p:nvPr>
        </p:nvSpPr>
        <p:spPr/>
        <p:txBody>
          <a:bodyPr wrap="square">
            <a:normAutofit/>
          </a:bodyPr>
          <a:lstStyle/>
          <a:p>
            <a:pPr>
              <a:spcAft>
                <a:spcPts val="800"/>
              </a:spcAft>
            </a:pPr>
            <a:endParaRPr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28700" y="262688"/>
            <a:ext cx="10591800" cy="558574"/>
          </a:xfrm>
        </p:spPr>
        <p:txBody>
          <a:bodyPr/>
          <a:lstStyle/>
          <a:p>
            <a:r>
              <a:rPr lang="en-US" dirty="0"/>
              <a:t>Section 1071: The 2026 Reset</a:t>
            </a:r>
          </a:p>
        </p:txBody>
      </p:sp>
      <p:sp>
        <p:nvSpPr>
          <p:cNvPr id="3" name="Content Placeholder 2"/>
          <p:cNvSpPr>
            <a:spLocks noGrp="1"/>
          </p:cNvSpPr>
          <p:nvPr>
            <p:ph idx="1"/>
          </p:nvPr>
        </p:nvSpPr>
        <p:spPr>
          <a:xfrm>
            <a:off x="1028700" y="940278"/>
            <a:ext cx="10591800" cy="5365271"/>
          </a:xfrm>
        </p:spPr>
        <p:txBody>
          <a:bodyPr wrap="square" lIns="73152" rIns="54864"/>
          <a:lstStyle/>
          <a:p>
            <a:r>
              <a:rPr lang="en-US" dirty="0"/>
              <a:t>CFPB issued a final reconsideration rule on May 1, 2026</a:t>
            </a:r>
          </a:p>
          <a:p>
            <a:r>
              <a:rPr lang="en-US" dirty="0"/>
              <a:t>The rule revises institutional and transaction coverage, the small business definition and selected data requirements</a:t>
            </a:r>
          </a:p>
          <a:p>
            <a:r>
              <a:rPr lang="en-US" dirty="0"/>
              <a:t>The compliance date is now January 1, 2028</a:t>
            </a:r>
          </a:p>
          <a:p>
            <a:r>
              <a:rPr lang="en-US" dirty="0"/>
              <a:t>Institutions have more time — but should not assume prior implementation work can simply be shelved</a:t>
            </a:r>
          </a:p>
          <a:p>
            <a:r>
              <a:rPr lang="en-US" dirty="0"/>
              <a:t>Re-map coverage, data fields, systems, procedures, training and vendor dependencies to the revised rule</a:t>
            </a:r>
          </a:p>
        </p:txBody>
      </p:sp>
      <p:sp>
        <p:nvSpPr>
          <p:cNvPr id="4" name="TextBox 3"/>
          <p:cNvSpPr txBox="1"/>
          <p:nvPr/>
        </p:nvSpPr>
        <p:spPr>
          <a:xfrm>
            <a:off x="5808345" y="5226558"/>
            <a:ext cx="5230919" cy="246221"/>
          </a:xfrm>
          <a:prstGeom prst="rect">
            <a:avLst/>
          </a:prstGeom>
          <a:noFill/>
        </p:spPr>
        <p:txBody>
          <a:bodyPr wrap="none">
            <a:spAutoFit/>
          </a:bodyPr>
          <a:lstStyle/>
          <a:p>
            <a:pPr>
              <a:defRPr sz="750">
                <a:solidFill>
                  <a:srgbClr val="555555"/>
                </a:solidFill>
                <a:latin typeface="Aptos"/>
              </a:defRPr>
            </a:pPr>
            <a:r>
              <a:rPr sz="1000" dirty="0"/>
              <a:t>Source: CFPB Small Business Lending Rulemaking; Final Reconsideration Rule, May 1, 2026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C037A7FE-769A-45DE-8BC1-90EEE5D1079F}"/>
              </a:ext>
            </a:extLst>
          </p:cNvPr>
          <p:cNvSpPr>
            <a:spLocks noGrp="1"/>
          </p:cNvSpPr>
          <p:nvPr>
            <p:ph type="title"/>
          </p:nvPr>
        </p:nvSpPr>
        <p:spPr/>
        <p:txBody>
          <a:bodyPr>
            <a:normAutofit fontScale="90000"/>
          </a:bodyPr>
          <a:lstStyle/>
          <a:p>
            <a:r>
              <a:rPr lang="en-US" dirty="0"/>
              <a:t>Key Definitions Triggering 1071 Applicability</a:t>
            </a:r>
          </a:p>
        </p:txBody>
      </p:sp>
      <p:sp>
        <p:nvSpPr>
          <p:cNvPr id="7" name="Content Placeholder 6">
            <a:extLst>
              <a:ext uri="{FF2B5EF4-FFF2-40B4-BE49-F238E27FC236}">
                <a16:creationId xmlns:a16="http://schemas.microsoft.com/office/drawing/2014/main" id="{5476A1FD-4022-4953-A572-D9BBC0D6D719}"/>
              </a:ext>
            </a:extLst>
          </p:cNvPr>
          <p:cNvSpPr>
            <a:spLocks noGrp="1"/>
          </p:cNvSpPr>
          <p:nvPr>
            <p:ph idx="1"/>
          </p:nvPr>
        </p:nvSpPr>
        <p:spPr/>
        <p:txBody>
          <a:bodyPr>
            <a:normAutofit fontScale="92500" lnSpcReduction="10000"/>
          </a:bodyPr>
          <a:lstStyle/>
          <a:p>
            <a:pPr>
              <a:lnSpc>
                <a:spcPct val="120000"/>
              </a:lnSpc>
            </a:pPr>
            <a:r>
              <a:rPr lang="en-US" sz="1800" dirty="0"/>
              <a:t>Covered financial institution</a:t>
            </a:r>
          </a:p>
          <a:p>
            <a:pPr lvl="1">
              <a:lnSpc>
                <a:spcPct val="120000"/>
              </a:lnSpc>
            </a:pPr>
            <a:r>
              <a:rPr lang="en-US" sz="1600" dirty="0"/>
              <a:t>Institution that originates </a:t>
            </a:r>
            <a:r>
              <a:rPr lang="en-US" sz="1600" b="1" dirty="0">
                <a:solidFill>
                  <a:srgbClr val="0070C0"/>
                </a:solidFill>
              </a:rPr>
              <a:t>at least 1,000 covered cred</a:t>
            </a:r>
            <a:r>
              <a:rPr lang="en-US" sz="1600" b="1" dirty="0"/>
              <a:t>it </a:t>
            </a:r>
            <a:r>
              <a:rPr lang="en-US" sz="1600" dirty="0"/>
              <a:t>transactions in each of the two preceding calendar years </a:t>
            </a:r>
          </a:p>
          <a:p>
            <a:pPr>
              <a:lnSpc>
                <a:spcPct val="120000"/>
              </a:lnSpc>
            </a:pPr>
            <a:r>
              <a:rPr lang="en-US" sz="1800" dirty="0"/>
              <a:t>Covered transaction</a:t>
            </a:r>
          </a:p>
          <a:p>
            <a:pPr lvl="1">
              <a:lnSpc>
                <a:spcPct val="120000"/>
              </a:lnSpc>
            </a:pPr>
            <a:r>
              <a:rPr lang="en-US" sz="1600" dirty="0"/>
              <a:t>An extension of </a:t>
            </a:r>
            <a:r>
              <a:rPr lang="en-US" sz="1600" b="1" dirty="0"/>
              <a:t>business credit that is not otherwise excluded</a:t>
            </a:r>
          </a:p>
          <a:p>
            <a:pPr lvl="2">
              <a:lnSpc>
                <a:spcPct val="120000"/>
              </a:lnSpc>
            </a:pPr>
            <a:r>
              <a:rPr lang="en-US" sz="1600" dirty="0"/>
              <a:t>Transactions that are not covered include HMDA-reportable loans, factoring, or leases</a:t>
            </a:r>
          </a:p>
          <a:p>
            <a:pPr>
              <a:lnSpc>
                <a:spcPct val="120000"/>
              </a:lnSpc>
            </a:pPr>
            <a:r>
              <a:rPr lang="en-US" sz="1800" dirty="0"/>
              <a:t>Small business</a:t>
            </a:r>
          </a:p>
          <a:p>
            <a:pPr lvl="1">
              <a:lnSpc>
                <a:spcPct val="120000"/>
              </a:lnSpc>
            </a:pPr>
            <a:r>
              <a:rPr lang="en-US" sz="1600" dirty="0"/>
              <a:t>A business with </a:t>
            </a:r>
            <a:r>
              <a:rPr lang="en-US" sz="1600" b="1" dirty="0">
                <a:solidFill>
                  <a:srgbClr val="0070C0"/>
                </a:solidFill>
              </a:rPr>
              <a:t>gross annual revenue of $1 million or less </a:t>
            </a:r>
            <a:r>
              <a:rPr lang="en-US" sz="1600" dirty="0"/>
              <a:t>for its preceding fiscal year</a:t>
            </a:r>
          </a:p>
          <a:p>
            <a:pPr lvl="1">
              <a:lnSpc>
                <a:spcPct val="120000"/>
              </a:lnSpc>
            </a:pPr>
            <a:r>
              <a:rPr lang="en-US" sz="1600" dirty="0"/>
              <a:t>Incorporates SBA definition of small business</a:t>
            </a:r>
          </a:p>
          <a:p>
            <a:pPr>
              <a:lnSpc>
                <a:spcPct val="120000"/>
              </a:lnSpc>
            </a:pPr>
            <a:r>
              <a:rPr lang="en-US" sz="1800" dirty="0"/>
              <a:t>Covered application</a:t>
            </a:r>
          </a:p>
          <a:p>
            <a:pPr lvl="1">
              <a:lnSpc>
                <a:spcPct val="120000"/>
              </a:lnSpc>
            </a:pPr>
            <a:r>
              <a:rPr lang="en-US" sz="1600" dirty="0"/>
              <a:t>An </a:t>
            </a:r>
            <a:r>
              <a:rPr lang="en-US" sz="1600" b="1" dirty="0"/>
              <a:t>oral or written request </a:t>
            </a:r>
            <a:r>
              <a:rPr lang="en-US" sz="1600" dirty="0"/>
              <a:t>for a covered credit transaction, in accordance with procedures used by a financial institution</a:t>
            </a:r>
          </a:p>
          <a:p>
            <a:pPr lvl="1">
              <a:lnSpc>
                <a:spcPct val="120000"/>
              </a:lnSpc>
            </a:pPr>
            <a:r>
              <a:rPr lang="en-US" sz="1600" dirty="0"/>
              <a:t>Lots of exceptions, exclusions, including but not limited to:</a:t>
            </a:r>
          </a:p>
          <a:p>
            <a:pPr lvl="2">
              <a:lnSpc>
                <a:spcPct val="120000"/>
              </a:lnSpc>
            </a:pPr>
            <a:r>
              <a:rPr lang="en-US" sz="1600" dirty="0"/>
              <a:t>Trade credit, Home Mortgage Disclosure Act (HMDA)-reportable transactions, insurance premium financing, public utilities credit, securities credit, incidental credit </a:t>
            </a:r>
          </a:p>
          <a:p>
            <a:pPr lvl="2">
              <a:lnSpc>
                <a:spcPct val="120000"/>
              </a:lnSpc>
            </a:pPr>
            <a:r>
              <a:rPr lang="en-US" sz="1600" dirty="0"/>
              <a:t>Requests for </a:t>
            </a:r>
            <a:r>
              <a:rPr lang="en-US" sz="1600" b="1" dirty="0"/>
              <a:t>reevaluation, extension, or renewal on an existing business credit account</a:t>
            </a:r>
            <a:r>
              <a:rPr lang="en-US" sz="1600" dirty="0"/>
              <a:t>, unless the request seeks additional credit amounts</a:t>
            </a:r>
          </a:p>
          <a:p>
            <a:pPr lvl="2">
              <a:lnSpc>
                <a:spcPct val="120000"/>
              </a:lnSpc>
            </a:pPr>
            <a:r>
              <a:rPr lang="en-US" sz="1600" dirty="0"/>
              <a:t>Requests for </a:t>
            </a:r>
            <a:r>
              <a:rPr lang="en-US" sz="1600" b="1" dirty="0"/>
              <a:t>inquiries and prequalification</a:t>
            </a:r>
          </a:p>
        </p:txBody>
      </p:sp>
    </p:spTree>
    <p:extLst>
      <p:ext uri="{BB962C8B-B14F-4D97-AF65-F5344CB8AC3E}">
        <p14:creationId xmlns:p14="http://schemas.microsoft.com/office/powerpoint/2010/main" val="5339586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9" name="Content Placeholder 8">
            <a:extLst>
              <a:ext uri="{FF2B5EF4-FFF2-40B4-BE49-F238E27FC236}">
                <a16:creationId xmlns:a16="http://schemas.microsoft.com/office/drawing/2014/main" id="{35C2EFEB-8278-1EDC-E8CC-42AB007656B4}"/>
              </a:ext>
            </a:extLst>
          </p:cNvPr>
          <p:cNvGraphicFramePr>
            <a:graphicFrameLocks noGrp="1"/>
          </p:cNvGraphicFramePr>
          <p:nvPr>
            <p:ph idx="1"/>
            <p:extLst>
              <p:ext uri="{D42A27DB-BD31-4B8C-83A1-F6EECF244321}">
                <p14:modId xmlns:p14="http://schemas.microsoft.com/office/powerpoint/2010/main" val="2452121132"/>
              </p:ext>
            </p:extLst>
          </p:nvPr>
        </p:nvGraphicFramePr>
        <p:xfrm>
          <a:off x="1461248" y="179294"/>
          <a:ext cx="10022542" cy="6278719"/>
        </p:xfrm>
        <a:graphic>
          <a:graphicData uri="http://schemas.openxmlformats.org/drawingml/2006/table">
            <a:tbl>
              <a:tblPr firstRow="1" firstCol="1" bandRow="1"/>
              <a:tblGrid>
                <a:gridCol w="1824849">
                  <a:extLst>
                    <a:ext uri="{9D8B030D-6E8A-4147-A177-3AD203B41FA5}">
                      <a16:colId xmlns:a16="http://schemas.microsoft.com/office/drawing/2014/main" val="3989359218"/>
                    </a:ext>
                  </a:extLst>
                </a:gridCol>
                <a:gridCol w="2402773">
                  <a:extLst>
                    <a:ext uri="{9D8B030D-6E8A-4147-A177-3AD203B41FA5}">
                      <a16:colId xmlns:a16="http://schemas.microsoft.com/office/drawing/2014/main" val="2306194768"/>
                    </a:ext>
                  </a:extLst>
                </a:gridCol>
                <a:gridCol w="2428764">
                  <a:extLst>
                    <a:ext uri="{9D8B030D-6E8A-4147-A177-3AD203B41FA5}">
                      <a16:colId xmlns:a16="http://schemas.microsoft.com/office/drawing/2014/main" val="3347357425"/>
                    </a:ext>
                  </a:extLst>
                </a:gridCol>
                <a:gridCol w="3366156">
                  <a:extLst>
                    <a:ext uri="{9D8B030D-6E8A-4147-A177-3AD203B41FA5}">
                      <a16:colId xmlns:a16="http://schemas.microsoft.com/office/drawing/2014/main" val="2303724697"/>
                    </a:ext>
                  </a:extLst>
                </a:gridCol>
              </a:tblGrid>
              <a:tr h="454088">
                <a:tc>
                  <a:txBody>
                    <a:bodyPr/>
                    <a:lstStyle/>
                    <a:p>
                      <a:pPr marL="0" marR="0" algn="ctr">
                        <a:lnSpc>
                          <a:spcPct val="100000"/>
                        </a:lnSpc>
                        <a:spcBef>
                          <a:spcPts val="200"/>
                        </a:spcBef>
                        <a:spcAft>
                          <a:spcPts val="200"/>
                        </a:spcAft>
                        <a:buNone/>
                      </a:pPr>
                      <a:r>
                        <a:rPr lang="en-US" sz="16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Category</a:t>
                      </a:r>
                      <a:endParaRPr lang="en-US" sz="1600" b="1"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2F2F2"/>
                    </a:solidFill>
                  </a:tcPr>
                </a:tc>
                <a:tc>
                  <a:txBody>
                    <a:bodyPr/>
                    <a:lstStyle/>
                    <a:p>
                      <a:pPr algn="ctr"/>
                      <a:r>
                        <a:rPr lang="en-US" sz="1600" b="1" dirty="0">
                          <a:latin typeface="Pavanam" panose="02000503000000000000" pitchFamily="2" charset="0"/>
                          <a:cs typeface="Pavanam" panose="02000503000000000000" pitchFamily="2" charset="0"/>
                        </a:rPr>
                        <a:t>Provision</a:t>
                      </a: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2F2F2"/>
                    </a:solidFill>
                  </a:tcPr>
                </a:tc>
                <a:tc>
                  <a:txBody>
                    <a:bodyPr/>
                    <a:lstStyle/>
                    <a:p>
                      <a:pPr marL="0" marR="0" algn="ctr">
                        <a:lnSpc>
                          <a:spcPct val="100000"/>
                        </a:lnSpc>
                        <a:spcBef>
                          <a:spcPts val="200"/>
                        </a:spcBef>
                        <a:spcAft>
                          <a:spcPts val="200"/>
                        </a:spcAft>
                        <a:buNone/>
                      </a:pPr>
                      <a:r>
                        <a:rPr lang="en-US" sz="16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Prior Rule</a:t>
                      </a:r>
                      <a:endParaRPr lang="en-US" sz="1600" b="1"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2F2F2"/>
                    </a:solidFill>
                  </a:tcPr>
                </a:tc>
                <a:tc>
                  <a:txBody>
                    <a:bodyPr/>
                    <a:lstStyle/>
                    <a:p>
                      <a:pPr marL="0" marR="0" algn="ctr">
                        <a:lnSpc>
                          <a:spcPct val="100000"/>
                        </a:lnSpc>
                        <a:spcBef>
                          <a:spcPts val="200"/>
                        </a:spcBef>
                        <a:spcAft>
                          <a:spcPts val="200"/>
                        </a:spcAft>
                        <a:buNone/>
                      </a:pPr>
                      <a:r>
                        <a:rPr lang="en-US" sz="1600" b="1" u="none"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hlinkClick r:id="rId3"/>
                        </a:rPr>
                        <a:t>May 1, 2026 Final Rule</a:t>
                      </a:r>
                      <a:endParaRPr lang="en-US" sz="1600" u="none"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F2F2F2"/>
                    </a:solidFill>
                  </a:tcPr>
                </a:tc>
                <a:extLst>
                  <a:ext uri="{0D108BD9-81ED-4DB2-BD59-A6C34878D82A}">
                    <a16:rowId xmlns:a16="http://schemas.microsoft.com/office/drawing/2014/main" val="1354603603"/>
                  </a:ext>
                </a:extLst>
              </a:tr>
              <a:tr h="271687">
                <a:tc>
                  <a:txBody>
                    <a:bodyPr/>
                    <a:lstStyle/>
                    <a:p>
                      <a:pPr marL="0" marR="0" algn="l">
                        <a:lnSpc>
                          <a:spcPct val="100000"/>
                        </a:lnSpc>
                        <a:spcBef>
                          <a:spcPts val="200"/>
                        </a:spcBef>
                        <a:spcAft>
                          <a:spcPts val="200"/>
                        </a:spcAft>
                        <a:buNone/>
                      </a:pPr>
                      <a:r>
                        <a:rPr lang="en-US" sz="16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Effective Date (rule)</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0" marR="0" algn="l">
                        <a:lnSpc>
                          <a:spcPct val="100000"/>
                        </a:lnSpc>
                        <a:spcBef>
                          <a:spcPts val="200"/>
                        </a:spcBef>
                        <a:spcAft>
                          <a:spcPts val="200"/>
                        </a:spcAft>
                        <a:buNone/>
                      </a:pP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June 30, 2026</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114128638"/>
                  </a:ext>
                </a:extLst>
              </a:tr>
              <a:tr h="271687">
                <a:tc>
                  <a:txBody>
                    <a:bodyPr/>
                    <a:lstStyle/>
                    <a:p>
                      <a:pPr marL="0" marR="0" algn="l">
                        <a:lnSpc>
                          <a:spcPct val="100000"/>
                        </a:lnSpc>
                        <a:spcBef>
                          <a:spcPts val="200"/>
                        </a:spcBef>
                        <a:spcAft>
                          <a:spcPts val="200"/>
                        </a:spcAft>
                        <a:buNone/>
                      </a:pPr>
                      <a:r>
                        <a:rPr lang="en-US" sz="16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Compliance Date</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 </a:t>
                      </a: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3 Tiers</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One date for all</a:t>
                      </a:r>
                      <a:r>
                        <a:rPr lang="en-US" sz="1600" kern="100" spc="100" dirty="0">
                          <a:effectLst/>
                          <a:latin typeface="Pavanam" panose="02000503000000000000" pitchFamily="2" charset="0"/>
                          <a:ea typeface="Times New Roman" panose="02020603050405020304" pitchFamily="18" charset="0"/>
                          <a:cs typeface="Pavanam" panose="02000503000000000000" pitchFamily="2" charset="0"/>
                        </a:rPr>
                        <a:t>:  </a:t>
                      </a:r>
                      <a:r>
                        <a:rPr lang="en-US" sz="1600" b="1" kern="100" spc="10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1/1/28</a:t>
                      </a:r>
                      <a:endParaRPr lang="en-US" sz="16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833084018"/>
                  </a:ext>
                </a:extLst>
              </a:tr>
              <a:tr h="563069">
                <a:tc rowSpan="6">
                  <a:txBody>
                    <a:bodyPr/>
                    <a:lstStyle/>
                    <a:p>
                      <a:pPr marL="0" marR="0" algn="l">
                        <a:lnSpc>
                          <a:spcPct val="100000"/>
                        </a:lnSpc>
                        <a:spcBef>
                          <a:spcPts val="200"/>
                        </a:spcBef>
                        <a:spcAft>
                          <a:spcPts val="200"/>
                        </a:spcAft>
                        <a:buNone/>
                      </a:pPr>
                      <a:r>
                        <a:rPr lang="en-US" sz="16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Coverage</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45720" marR="0" algn="l">
                        <a:lnSpc>
                          <a:spcPct val="100000"/>
                        </a:lnSpc>
                        <a:spcBef>
                          <a:spcPts val="200"/>
                        </a:spcBef>
                        <a:spcAft>
                          <a:spcPts val="200"/>
                        </a:spcAft>
                        <a:buNone/>
                      </a:pPr>
                      <a:r>
                        <a:rPr lang="en-US" sz="1600" b="1" kern="100" spc="10" dirty="0">
                          <a:effectLst/>
                          <a:latin typeface="Pavanam" panose="02000503000000000000" pitchFamily="2" charset="0"/>
                          <a:ea typeface="Times New Roman" panose="02020603050405020304" pitchFamily="18" charset="0"/>
                          <a:cs typeface="Pavanam" panose="02000503000000000000" pitchFamily="2" charset="0"/>
                        </a:rPr>
                        <a:t>Financial Institution</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just">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Includes Farm Credit System lenders</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Exempt Farm Credit System lenders</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477207448"/>
                  </a:ext>
                </a:extLst>
              </a:tr>
              <a:tr h="622645">
                <a:tc vMerge="1">
                  <a:txBody>
                    <a:bodyPr/>
                    <a:lstStyle/>
                    <a:p>
                      <a:endParaRPr lang="en-US"/>
                    </a:p>
                  </a:txBody>
                  <a:tcPr/>
                </a:tc>
                <a:tc>
                  <a:txBody>
                    <a:bodyPr/>
                    <a:lstStyle/>
                    <a:p>
                      <a:pPr marL="45720" marR="0" algn="l">
                        <a:lnSpc>
                          <a:spcPct val="100000"/>
                        </a:lnSpc>
                        <a:spcBef>
                          <a:spcPts val="200"/>
                        </a:spcBef>
                        <a:spcAft>
                          <a:spcPts val="200"/>
                        </a:spcAft>
                        <a:buNone/>
                      </a:pPr>
                      <a:r>
                        <a:rPr lang="en-US" sz="1600" b="1" kern="100" spc="10" dirty="0">
                          <a:effectLst/>
                          <a:latin typeface="Pavanam" panose="02000503000000000000" pitchFamily="2" charset="0"/>
                          <a:ea typeface="Times New Roman" panose="02020603050405020304" pitchFamily="18" charset="0"/>
                          <a:cs typeface="Pavanam" panose="02000503000000000000" pitchFamily="2" charset="0"/>
                        </a:rPr>
                        <a:t>Covered Credit Transactions</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 100 covered transactions in each of 2 prior years </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 1,000 covered transactions in each of 2 prior years</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712758296"/>
                  </a:ext>
                </a:extLst>
              </a:tr>
              <a:tr h="573967">
                <a:tc vMerge="1">
                  <a:txBody>
                    <a:bodyPr/>
                    <a:lstStyle/>
                    <a:p>
                      <a:endParaRPr lang="en-US"/>
                    </a:p>
                  </a:txBody>
                  <a:tcPr/>
                </a:tc>
                <a:tc>
                  <a:txBody>
                    <a:bodyPr/>
                    <a:lstStyle/>
                    <a:p>
                      <a:pPr marL="45720" marR="0" algn="l">
                        <a:lnSpc>
                          <a:spcPct val="100000"/>
                        </a:lnSpc>
                        <a:spcBef>
                          <a:spcPts val="200"/>
                        </a:spcBef>
                        <a:spcAft>
                          <a:spcPts val="200"/>
                        </a:spcAft>
                        <a:buNone/>
                      </a:pPr>
                      <a:r>
                        <a:rPr lang="en-US" sz="1600" b="1" kern="100" spc="10" dirty="0">
                          <a:effectLst/>
                          <a:latin typeface="Pavanam" panose="02000503000000000000" pitchFamily="2" charset="0"/>
                          <a:ea typeface="Times New Roman" panose="02020603050405020304" pitchFamily="18" charset="0"/>
                          <a:cs typeface="Pavanam" panose="02000503000000000000" pitchFamily="2" charset="0"/>
                        </a:rPr>
                        <a:t>Small Business definition</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 $5 million gross annual revenue </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≤$1 million gross annual revenue </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800025013"/>
                  </a:ext>
                </a:extLst>
              </a:tr>
              <a:tr h="387247">
                <a:tc vMerge="1">
                  <a:txBody>
                    <a:bodyPr/>
                    <a:lstStyle/>
                    <a:p>
                      <a:endParaRPr lang="en-US"/>
                    </a:p>
                  </a:txBody>
                  <a:tcPr/>
                </a:tc>
                <a:tc>
                  <a:txBody>
                    <a:bodyPr/>
                    <a:lstStyle/>
                    <a:p>
                      <a:pPr marL="45720" marR="0" algn="l">
                        <a:lnSpc>
                          <a:spcPct val="100000"/>
                        </a:lnSpc>
                        <a:spcBef>
                          <a:spcPts val="200"/>
                        </a:spcBef>
                        <a:spcAft>
                          <a:spcPts val="200"/>
                        </a:spcAft>
                        <a:buNone/>
                      </a:pPr>
                      <a:r>
                        <a:rPr lang="en-US" sz="1600" b="1" kern="100" spc="10" dirty="0">
                          <a:effectLst/>
                          <a:latin typeface="Pavanam" panose="02000503000000000000" pitchFamily="2" charset="0"/>
                          <a:ea typeface="Times New Roman" panose="02020603050405020304" pitchFamily="18" charset="0"/>
                          <a:cs typeface="Pavanam" panose="02000503000000000000" pitchFamily="2" charset="0"/>
                        </a:rPr>
                        <a:t>Merchant Cash Advances</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Included</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Exclude</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44124278"/>
                  </a:ext>
                </a:extLst>
              </a:tr>
              <a:tr h="1799640">
                <a:tc vMerge="1">
                  <a:txBody>
                    <a:bodyPr/>
                    <a:lstStyle/>
                    <a:p>
                      <a:endParaRPr lang="en-US"/>
                    </a:p>
                  </a:txBody>
                  <a:tcPr/>
                </a:tc>
                <a:tc>
                  <a:txBody>
                    <a:bodyPr/>
                    <a:lstStyle/>
                    <a:p>
                      <a:pPr marL="45720" marR="0" algn="l">
                        <a:lnSpc>
                          <a:spcPct val="100000"/>
                        </a:lnSpc>
                        <a:spcBef>
                          <a:spcPts val="200"/>
                        </a:spcBef>
                        <a:spcAft>
                          <a:spcPts val="200"/>
                        </a:spcAft>
                        <a:buNone/>
                      </a:pPr>
                      <a:r>
                        <a:rPr lang="en-US" sz="1600" b="1" kern="100" spc="10" dirty="0">
                          <a:effectLst/>
                          <a:latin typeface="Pavanam" panose="02000503000000000000" pitchFamily="2" charset="0"/>
                          <a:ea typeface="Times New Roman" panose="02020603050405020304" pitchFamily="18" charset="0"/>
                          <a:cs typeface="Pavanam" panose="02000503000000000000" pitchFamily="2" charset="0"/>
                        </a:rPr>
                        <a:t>Agricultural Lending</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Included</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Exclude transactions to fund the production of crops, fruits, vegetables, and livestock, or to fund the  purchase or refinance of capital assets such as farmland, machinery and equipment, breeder livestock, and farm real estate improvements </a:t>
                      </a:r>
                      <a:r>
                        <a:rPr lang="en-US" sz="16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(intent is to exclude ag lending)</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649583417"/>
                  </a:ext>
                </a:extLst>
              </a:tr>
              <a:tr h="387247">
                <a:tc vMerge="1">
                  <a:txBody>
                    <a:bodyPr/>
                    <a:lstStyle/>
                    <a:p>
                      <a:endParaRPr lang="en-US"/>
                    </a:p>
                  </a:txBody>
                  <a:tcPr/>
                </a:tc>
                <a:tc>
                  <a:txBody>
                    <a:bodyPr/>
                    <a:lstStyle/>
                    <a:p>
                      <a:pPr marL="45720" marR="0" algn="l">
                        <a:lnSpc>
                          <a:spcPct val="100000"/>
                        </a:lnSpc>
                        <a:spcBef>
                          <a:spcPts val="200"/>
                        </a:spcBef>
                        <a:spcAft>
                          <a:spcPts val="200"/>
                        </a:spcAft>
                        <a:buNone/>
                      </a:pPr>
                      <a:r>
                        <a:rPr lang="en-US" sz="1600" b="1" kern="100" spc="10" dirty="0">
                          <a:effectLst/>
                          <a:latin typeface="Pavanam" panose="02000503000000000000" pitchFamily="2" charset="0"/>
                          <a:ea typeface="Times New Roman" panose="02020603050405020304" pitchFamily="18" charset="0"/>
                          <a:cs typeface="Pavanam" panose="02000503000000000000" pitchFamily="2" charset="0"/>
                        </a:rPr>
                        <a:t>Small Dollar Business Credit</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Included</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Exclude ≤ $1,000</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705668760"/>
                  </a:ext>
                </a:extLst>
              </a:tr>
              <a:tr h="622645">
                <a:tc>
                  <a:txBody>
                    <a:bodyPr/>
                    <a:lstStyle/>
                    <a:p>
                      <a:pPr marL="0" marR="0" algn="l">
                        <a:lnSpc>
                          <a:spcPct val="100000"/>
                        </a:lnSpc>
                        <a:spcBef>
                          <a:spcPts val="200"/>
                        </a:spcBef>
                        <a:spcAft>
                          <a:spcPts val="200"/>
                        </a:spcAft>
                        <a:buNone/>
                      </a:pPr>
                      <a:r>
                        <a:rPr lang="en-US" sz="16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Determination Threshold</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45720" marR="0" algn="l">
                        <a:lnSpc>
                          <a:spcPct val="100000"/>
                        </a:lnSpc>
                        <a:spcBef>
                          <a:spcPts val="200"/>
                        </a:spcBef>
                        <a:spcAft>
                          <a:spcPts val="200"/>
                        </a:spcAft>
                        <a:buNone/>
                      </a:pPr>
                      <a:r>
                        <a:rPr lang="en-US" sz="1600" b="1" kern="100" spc="10" dirty="0">
                          <a:effectLst/>
                          <a:latin typeface="Pavanam" panose="02000503000000000000" pitchFamily="2" charset="0"/>
                          <a:ea typeface="Times New Roman" panose="02020603050405020304" pitchFamily="18" charset="0"/>
                          <a:cs typeface="Pavanam" panose="02000503000000000000" pitchFamily="2" charset="0"/>
                        </a:rPr>
                        <a:t>Determination period</a:t>
                      </a:r>
                      <a:endParaRPr lang="en-US" sz="16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Multiple</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600" kern="100" spc="10" dirty="0">
                          <a:effectLst/>
                          <a:latin typeface="Pavanam" panose="02000503000000000000" pitchFamily="2" charset="0"/>
                          <a:ea typeface="Times New Roman" panose="02020603050405020304" pitchFamily="18" charset="0"/>
                          <a:cs typeface="Pavanam" panose="02000503000000000000" pitchFamily="2" charset="0"/>
                        </a:rPr>
                        <a:t>2026 and 2027</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95522742"/>
                  </a:ext>
                </a:extLst>
              </a:tr>
            </a:tbl>
          </a:graphicData>
        </a:graphic>
      </p:graphicFrame>
      <p:sp>
        <p:nvSpPr>
          <p:cNvPr id="2" name="Title 1">
            <a:extLst>
              <a:ext uri="{FF2B5EF4-FFF2-40B4-BE49-F238E27FC236}">
                <a16:creationId xmlns:a16="http://schemas.microsoft.com/office/drawing/2014/main" id="{6A196898-F7C2-AFA1-EFC3-DB4F4949E610}"/>
              </a:ext>
            </a:extLst>
          </p:cNvPr>
          <p:cNvSpPr>
            <a:spLocks noGrp="1"/>
          </p:cNvSpPr>
          <p:nvPr>
            <p:ph type="title"/>
          </p:nvPr>
        </p:nvSpPr>
        <p:spPr/>
        <p:txBody>
          <a:bodyPr>
            <a:normAutofit fontScale="90000"/>
          </a:bodyPr>
          <a:lstStyle/>
          <a:p>
            <a:r>
              <a:rPr lang="en-US" dirty="0"/>
              <a:t>Summary </a:t>
            </a:r>
            <a:br>
              <a:rPr lang="en-US" dirty="0"/>
            </a:br>
            <a:r>
              <a:rPr lang="en-US" dirty="0"/>
              <a:t>Key May 2026 Changes</a:t>
            </a:r>
          </a:p>
        </p:txBody>
      </p:sp>
    </p:spTree>
    <p:extLst>
      <p:ext uri="{BB962C8B-B14F-4D97-AF65-F5344CB8AC3E}">
        <p14:creationId xmlns:p14="http://schemas.microsoft.com/office/powerpoint/2010/main" val="28867638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Content Placeholder 4">
            <a:extLst>
              <a:ext uri="{FF2B5EF4-FFF2-40B4-BE49-F238E27FC236}">
                <a16:creationId xmlns:a16="http://schemas.microsoft.com/office/drawing/2014/main" id="{EF629708-68A0-1252-C62A-769F4D921D51}"/>
              </a:ext>
            </a:extLst>
          </p:cNvPr>
          <p:cNvGraphicFramePr>
            <a:graphicFrameLocks noGrp="1"/>
          </p:cNvGraphicFramePr>
          <p:nvPr>
            <p:ph idx="1"/>
            <p:extLst>
              <p:ext uri="{D42A27DB-BD31-4B8C-83A1-F6EECF244321}">
                <p14:modId xmlns:p14="http://schemas.microsoft.com/office/powerpoint/2010/main" val="371260824"/>
              </p:ext>
            </p:extLst>
          </p:nvPr>
        </p:nvGraphicFramePr>
        <p:xfrm>
          <a:off x="1470212" y="152400"/>
          <a:ext cx="10244268" cy="6308803"/>
        </p:xfrm>
        <a:graphic>
          <a:graphicData uri="http://schemas.openxmlformats.org/drawingml/2006/table">
            <a:tbl>
              <a:tblPr firstRow="1" firstCol="1" bandRow="1"/>
              <a:tblGrid>
                <a:gridCol w="1772113">
                  <a:extLst>
                    <a:ext uri="{9D8B030D-6E8A-4147-A177-3AD203B41FA5}">
                      <a16:colId xmlns:a16="http://schemas.microsoft.com/office/drawing/2014/main" val="520711305"/>
                    </a:ext>
                  </a:extLst>
                </a:gridCol>
                <a:gridCol w="1508969">
                  <a:extLst>
                    <a:ext uri="{9D8B030D-6E8A-4147-A177-3AD203B41FA5}">
                      <a16:colId xmlns:a16="http://schemas.microsoft.com/office/drawing/2014/main" val="2809336922"/>
                    </a:ext>
                  </a:extLst>
                </a:gridCol>
                <a:gridCol w="2357718">
                  <a:extLst>
                    <a:ext uri="{9D8B030D-6E8A-4147-A177-3AD203B41FA5}">
                      <a16:colId xmlns:a16="http://schemas.microsoft.com/office/drawing/2014/main" val="2552476822"/>
                    </a:ext>
                  </a:extLst>
                </a:gridCol>
                <a:gridCol w="4605468">
                  <a:extLst>
                    <a:ext uri="{9D8B030D-6E8A-4147-A177-3AD203B41FA5}">
                      <a16:colId xmlns:a16="http://schemas.microsoft.com/office/drawing/2014/main" val="243446355"/>
                    </a:ext>
                  </a:extLst>
                </a:gridCol>
              </a:tblGrid>
              <a:tr h="311495">
                <a:tc>
                  <a:txBody>
                    <a:bodyPr/>
                    <a:lstStyle/>
                    <a:p>
                      <a:pPr marL="0" marR="0" algn="ctr">
                        <a:lnSpc>
                          <a:spcPct val="100000"/>
                        </a:lnSpc>
                        <a:spcBef>
                          <a:spcPts val="200"/>
                        </a:spcBef>
                        <a:spcAft>
                          <a:spcPts val="200"/>
                        </a:spcAft>
                        <a:buNone/>
                      </a:pPr>
                      <a:r>
                        <a:rPr lang="en-US" sz="1400" b="1" kern="100" spc="50" baseline="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Category</a:t>
                      </a:r>
                      <a:endParaRPr lang="en-US" sz="1400" kern="100" spc="50" baseline="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2"/>
                    </a:solidFill>
                  </a:tcPr>
                </a:tc>
                <a:tc>
                  <a:txBody>
                    <a:bodyPr/>
                    <a:lstStyle/>
                    <a:p>
                      <a:pPr algn="ctr"/>
                      <a:r>
                        <a:rPr lang="en-US" sz="1400" b="1" dirty="0">
                          <a:solidFill>
                            <a:schemeClr val="accent4">
                              <a:lumMod val="10000"/>
                            </a:schemeClr>
                          </a:solidFill>
                          <a:latin typeface="Pavanam" panose="02000503000000000000" pitchFamily="2" charset="0"/>
                          <a:cs typeface="Pavanam" panose="02000503000000000000" pitchFamily="2" charset="0"/>
                        </a:rPr>
                        <a:t>Provision</a:t>
                      </a: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2"/>
                    </a:solidFill>
                  </a:tcPr>
                </a:tc>
                <a:tc>
                  <a:txBody>
                    <a:bodyPr/>
                    <a:lstStyle/>
                    <a:p>
                      <a:pPr marL="0" marR="0" algn="ctr">
                        <a:lnSpc>
                          <a:spcPct val="100000"/>
                        </a:lnSpc>
                        <a:spcBef>
                          <a:spcPts val="200"/>
                        </a:spcBef>
                        <a:spcAft>
                          <a:spcPts val="200"/>
                        </a:spcAft>
                        <a:buNone/>
                      </a:pPr>
                      <a:r>
                        <a:rPr lang="en-US" sz="1400" b="1" u="none" kern="100" spc="50" baseline="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Prior Rule</a:t>
                      </a:r>
                      <a:endParaRPr lang="en-US" sz="1400" u="none" kern="100" spc="50" baseline="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2"/>
                    </a:solidFill>
                  </a:tcPr>
                </a:tc>
                <a:tc>
                  <a:txBody>
                    <a:bodyPr/>
                    <a:lstStyle/>
                    <a:p>
                      <a:pPr marL="0" marR="0" algn="ctr">
                        <a:lnSpc>
                          <a:spcPct val="100000"/>
                        </a:lnSpc>
                        <a:spcBef>
                          <a:spcPts val="200"/>
                        </a:spcBef>
                        <a:spcAft>
                          <a:spcPts val="200"/>
                        </a:spcAft>
                        <a:buNone/>
                      </a:pPr>
                      <a:r>
                        <a:rPr lang="en-US" sz="1400" b="1" u="none"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hlinkClick r:id="rId2"/>
                        </a:rPr>
                        <a:t>May 1, 2026 Final Rule</a:t>
                      </a:r>
                      <a:endParaRPr lang="en-US" sz="1400" u="none"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nchor="ctr">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chemeClr val="bg2"/>
                    </a:solidFill>
                  </a:tcPr>
                </a:tc>
                <a:extLst>
                  <a:ext uri="{0D108BD9-81ED-4DB2-BD59-A6C34878D82A}">
                    <a16:rowId xmlns:a16="http://schemas.microsoft.com/office/drawing/2014/main" val="3466835359"/>
                  </a:ext>
                </a:extLst>
              </a:tr>
              <a:tr h="485368">
                <a:tc>
                  <a:txBody>
                    <a:bodyPr/>
                    <a:lstStyle/>
                    <a:p>
                      <a:pPr marL="0" marR="0" algn="l">
                        <a:lnSpc>
                          <a:spcPct val="100000"/>
                        </a:lnSpc>
                        <a:spcBef>
                          <a:spcPts val="200"/>
                        </a:spcBef>
                        <a:spcAft>
                          <a:spcPts val="200"/>
                        </a:spcAft>
                        <a:buNone/>
                      </a:pPr>
                      <a:r>
                        <a:rPr lang="en-US" sz="14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Determination Threshold</a:t>
                      </a:r>
                      <a:endParaRPr lang="en-US" sz="14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45720" marR="0" algn="l">
                        <a:lnSpc>
                          <a:spcPct val="100000"/>
                        </a:lnSpc>
                        <a:spcBef>
                          <a:spcPts val="200"/>
                        </a:spcBef>
                        <a:spcAft>
                          <a:spcPts val="200"/>
                        </a:spcAft>
                        <a:buNone/>
                      </a:pPr>
                      <a:r>
                        <a:rPr lang="en-US" sz="1400" b="1" kern="100" spc="10" dirty="0">
                          <a:effectLst/>
                          <a:latin typeface="Pavanam" panose="02000503000000000000" pitchFamily="2" charset="0"/>
                          <a:ea typeface="Times New Roman" panose="02020603050405020304" pitchFamily="18" charset="0"/>
                          <a:cs typeface="Pavanam" panose="02000503000000000000" pitchFamily="2" charset="0"/>
                        </a:rPr>
                        <a:t>Determination period</a:t>
                      </a:r>
                      <a:endParaRPr lang="en-US" sz="14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2022 and 2023; 2023 and 2024; or 2024 and 2025</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2026 and 2027</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665579438"/>
                  </a:ext>
                </a:extLst>
              </a:tr>
              <a:tr h="1296336">
                <a:tc>
                  <a:txBody>
                    <a:bodyPr/>
                    <a:lstStyle/>
                    <a:p>
                      <a:pPr marL="0" marR="0" algn="l">
                        <a:lnSpc>
                          <a:spcPct val="100000"/>
                        </a:lnSpc>
                        <a:spcBef>
                          <a:spcPts val="200"/>
                        </a:spcBef>
                        <a:spcAft>
                          <a:spcPts val="200"/>
                        </a:spcAft>
                        <a:buNone/>
                      </a:pPr>
                      <a:r>
                        <a:rPr lang="en-US" sz="14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Time and Manner of Collection</a:t>
                      </a:r>
                      <a:endParaRPr lang="en-US" sz="14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45720" marR="0" algn="l">
                        <a:lnSpc>
                          <a:spcPct val="100000"/>
                        </a:lnSpc>
                        <a:spcBef>
                          <a:spcPts val="200"/>
                        </a:spcBef>
                        <a:spcAft>
                          <a:spcPts val="200"/>
                        </a:spcAft>
                        <a:buNone/>
                      </a:pPr>
                      <a:r>
                        <a:rPr lang="en-US" sz="1400" b="1" kern="100" spc="10" dirty="0">
                          <a:effectLst/>
                          <a:latin typeface="Pavanam" panose="02000503000000000000" pitchFamily="2" charset="0"/>
                          <a:ea typeface="Times New Roman" panose="02020603050405020304" pitchFamily="18" charset="0"/>
                          <a:cs typeface="Pavanam" panose="02000503000000000000" pitchFamily="2" charset="0"/>
                        </a:rPr>
                        <a:t>Maintain procedures</a:t>
                      </a:r>
                      <a:endParaRPr lang="en-US" sz="14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ctr">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Included</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4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Eliminates:</a:t>
                      </a:r>
                    </a:p>
                    <a:p>
                      <a:pPr marL="342900" marR="0" lvl="0" indent="-342900" algn="l">
                        <a:lnSpc>
                          <a:spcPct val="100000"/>
                        </a:lnSpc>
                        <a:spcBef>
                          <a:spcPts val="200"/>
                        </a:spcBef>
                        <a:buFont typeface="Symbol" panose="05050102010706020507" pitchFamily="18" charset="2"/>
                        <a:buChar char=""/>
                      </a:pPr>
                      <a:r>
                        <a:rPr lang="en-US" sz="1400" i="1" kern="100" spc="10" dirty="0">
                          <a:effectLst/>
                          <a:latin typeface="Pavanam" panose="02000503000000000000" pitchFamily="2" charset="0"/>
                          <a:ea typeface="Times New Roman" panose="02020603050405020304" pitchFamily="18" charset="0"/>
                          <a:cs typeface="Pavanam" panose="02000503000000000000" pitchFamily="2" charset="0"/>
                        </a:rPr>
                        <a:t>discouragement</a:t>
                      </a: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 references</a:t>
                      </a:r>
                    </a:p>
                    <a:p>
                      <a:pPr marL="342900" marR="0" lvl="0" indent="-342900" algn="l">
                        <a:lnSpc>
                          <a:spcPct val="100000"/>
                        </a:lnSpc>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Initial request for applicant-provided data before taking action</a:t>
                      </a:r>
                    </a:p>
                    <a:p>
                      <a:pPr marL="342900" marR="0" lvl="0" indent="-342900" algn="l">
                        <a:lnSpc>
                          <a:spcPct val="100000"/>
                        </a:lnSpc>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Procedures for monitoring</a:t>
                      </a:r>
                    </a:p>
                    <a:p>
                      <a:pPr marL="342900" marR="0" lvl="0" indent="-342900" algn="l">
                        <a:lnSpc>
                          <a:spcPct val="100000"/>
                        </a:lnSpc>
                        <a:spcAft>
                          <a:spcPts val="200"/>
                        </a:spcAft>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Low response rate</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2598114674"/>
                  </a:ext>
                </a:extLst>
              </a:tr>
              <a:tr h="467972">
                <a:tc>
                  <a:txBody>
                    <a:bodyPr/>
                    <a:lstStyle/>
                    <a:p>
                      <a:pPr marL="0" marR="0" algn="l">
                        <a:lnSpc>
                          <a:spcPct val="100000"/>
                        </a:lnSpc>
                        <a:spcBef>
                          <a:spcPts val="200"/>
                        </a:spcBef>
                        <a:spcAft>
                          <a:spcPts val="200"/>
                        </a:spcAft>
                        <a:buNone/>
                      </a:pPr>
                      <a:r>
                        <a:rPr lang="en-US" sz="14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Sample Data Collection Form </a:t>
                      </a:r>
                      <a:endParaRPr lang="en-US" sz="14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0" marR="0" algn="l">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 </a:t>
                      </a: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ctr">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 </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342900" marR="0" lvl="0" indent="-342900" algn="l">
                        <a:lnSpc>
                          <a:spcPct val="100000"/>
                        </a:lnSpc>
                        <a:spcBef>
                          <a:spcPts val="200"/>
                        </a:spcBef>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Modified to reflect applicable changes</a:t>
                      </a:r>
                    </a:p>
                    <a:p>
                      <a:pPr marL="342900" marR="0" lvl="0" indent="-342900" algn="l">
                        <a:lnSpc>
                          <a:spcPct val="100000"/>
                        </a:lnSpc>
                        <a:spcAft>
                          <a:spcPts val="200"/>
                        </a:spcAft>
                        <a:buFont typeface="Symbol" panose="05050102010706020507" pitchFamily="18" charset="2"/>
                        <a:buChar char=""/>
                      </a:pPr>
                      <a:r>
                        <a:rPr lang="en-US" sz="14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Emphasizes applicant’s right to refuse providing </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1241222404"/>
                  </a:ext>
                </a:extLst>
              </a:tr>
              <a:tr h="2724501">
                <a:tc>
                  <a:txBody>
                    <a:bodyPr/>
                    <a:lstStyle/>
                    <a:p>
                      <a:pPr marL="0" marR="0" algn="l">
                        <a:lnSpc>
                          <a:spcPct val="100000"/>
                        </a:lnSpc>
                        <a:spcBef>
                          <a:spcPts val="200"/>
                        </a:spcBef>
                        <a:spcAft>
                          <a:spcPts val="200"/>
                        </a:spcAft>
                        <a:buNone/>
                      </a:pPr>
                      <a:r>
                        <a:rPr lang="en-US" sz="14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Data Points</a:t>
                      </a:r>
                      <a:endParaRPr lang="en-US" sz="14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0" marR="0" algn="l">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 </a:t>
                      </a: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ctr">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Included</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4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Eliminates: </a:t>
                      </a:r>
                    </a:p>
                    <a:p>
                      <a:pPr marL="342900" marR="0" lvl="0" indent="-342900" algn="l">
                        <a:lnSpc>
                          <a:spcPct val="100000"/>
                        </a:lnSpc>
                        <a:spcBef>
                          <a:spcPts val="200"/>
                        </a:spcBef>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All references to LGBTQI+ data</a:t>
                      </a:r>
                    </a:p>
                    <a:p>
                      <a:pPr marL="342900" marR="0" lvl="0" indent="-342900" algn="l">
                        <a:lnSpc>
                          <a:spcPct val="100000"/>
                        </a:lnSpc>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Application method</a:t>
                      </a:r>
                    </a:p>
                    <a:p>
                      <a:pPr marL="342900" marR="0" lvl="0" indent="-342900" algn="l">
                        <a:lnSpc>
                          <a:spcPct val="100000"/>
                        </a:lnSpc>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Application recipient</a:t>
                      </a:r>
                    </a:p>
                    <a:p>
                      <a:pPr marL="342900" marR="0" lvl="0" indent="-342900" algn="l">
                        <a:lnSpc>
                          <a:spcPct val="100000"/>
                        </a:lnSpc>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Denial reasons</a:t>
                      </a:r>
                    </a:p>
                    <a:p>
                      <a:pPr marL="342900" marR="0" lvl="0" indent="-342900" algn="l">
                        <a:lnSpc>
                          <a:spcPct val="100000"/>
                        </a:lnSpc>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Pricing information (all data fields)</a:t>
                      </a:r>
                    </a:p>
                    <a:p>
                      <a:pPr marL="342900" marR="0" lvl="0" indent="-342900" algn="l">
                        <a:lnSpc>
                          <a:spcPct val="100000"/>
                        </a:lnSpc>
                        <a:spcAft>
                          <a:spcPts val="200"/>
                        </a:spcAft>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Number of workers</a:t>
                      </a:r>
                    </a:p>
                    <a:p>
                      <a:pPr marL="0" marR="0" algn="l">
                        <a:lnSpc>
                          <a:spcPct val="100000"/>
                        </a:lnSpc>
                        <a:spcBef>
                          <a:spcPts val="200"/>
                        </a:spcBef>
                        <a:spcAft>
                          <a:spcPts val="200"/>
                        </a:spcAft>
                        <a:buNone/>
                      </a:pPr>
                      <a:r>
                        <a:rPr lang="en-US" sz="14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Limits:</a:t>
                      </a:r>
                    </a:p>
                    <a:p>
                      <a:pPr marL="342900" marR="0" lvl="0" indent="-342900" algn="l">
                        <a:lnSpc>
                          <a:spcPct val="100000"/>
                        </a:lnSpc>
                        <a:spcBef>
                          <a:spcPts val="200"/>
                        </a:spcBef>
                        <a:spcAft>
                          <a:spcPts val="200"/>
                        </a:spcAft>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Gender data point to selection of Male or Female only</a:t>
                      </a:r>
                    </a:p>
                    <a:p>
                      <a:pPr marL="0" marR="0" algn="l">
                        <a:lnSpc>
                          <a:spcPct val="100000"/>
                        </a:lnSpc>
                        <a:spcBef>
                          <a:spcPts val="200"/>
                        </a:spcBef>
                        <a:spcAft>
                          <a:spcPts val="200"/>
                        </a:spcAft>
                        <a:buNone/>
                      </a:pPr>
                      <a:r>
                        <a:rPr lang="en-US" sz="14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Adds: </a:t>
                      </a:r>
                    </a:p>
                    <a:p>
                      <a:pPr marL="342900" marR="0" lvl="0" indent="-342900" algn="l">
                        <a:lnSpc>
                          <a:spcPct val="100000"/>
                        </a:lnSpc>
                        <a:spcBef>
                          <a:spcPts val="200"/>
                        </a:spcBef>
                        <a:spcAft>
                          <a:spcPts val="200"/>
                        </a:spcAft>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Required to inform applicant of right to refuse to provide business status and demographic information </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641171131"/>
                  </a:ext>
                </a:extLst>
              </a:tr>
              <a:tr h="693788">
                <a:tc>
                  <a:txBody>
                    <a:bodyPr/>
                    <a:lstStyle/>
                    <a:p>
                      <a:pPr marL="0" marR="0" algn="l">
                        <a:lnSpc>
                          <a:spcPct val="100000"/>
                        </a:lnSpc>
                        <a:spcBef>
                          <a:spcPts val="200"/>
                        </a:spcBef>
                        <a:spcAft>
                          <a:spcPts val="200"/>
                        </a:spcAft>
                        <a:buNone/>
                      </a:pPr>
                      <a:r>
                        <a:rPr lang="en-US" sz="1400" b="1" kern="100" spc="10" dirty="0">
                          <a:solidFill>
                            <a:srgbClr val="000000"/>
                          </a:solidFill>
                          <a:effectLst/>
                          <a:latin typeface="Pavanam" panose="02000503000000000000" pitchFamily="2" charset="0"/>
                          <a:ea typeface="Times New Roman" panose="02020603050405020304" pitchFamily="18" charset="0"/>
                          <a:cs typeface="Pavanam" panose="02000503000000000000" pitchFamily="2" charset="0"/>
                        </a:rPr>
                        <a:t>Tolerance Threshold for Bona Fide Errors</a:t>
                      </a:r>
                      <a:endParaRPr lang="en-US" sz="1400" kern="100" spc="10" dirty="0">
                        <a:effectLst/>
                        <a:latin typeface="Pavanam" panose="02000503000000000000" pitchFamily="2" charset="0"/>
                        <a:ea typeface="Times New Roman" panose="02020603050405020304" pitchFamily="18" charset="0"/>
                        <a:cs typeface="Pavanam" panose="02000503000000000000" pitchFamily="2" charset="0"/>
                      </a:endParaRP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solidFill>
                      <a:srgbClr val="DEEAF6"/>
                    </a:solidFill>
                  </a:tcPr>
                </a:tc>
                <a:tc>
                  <a:txBody>
                    <a:bodyPr/>
                    <a:lstStyle/>
                    <a:p>
                      <a:pPr marL="0" marR="0" algn="l">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 </a:t>
                      </a:r>
                    </a:p>
                  </a:txBody>
                  <a:tcPr marL="9525" marR="9525" marT="9525" marB="9525">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0" marR="0" algn="l">
                        <a:lnSpc>
                          <a:spcPct val="100000"/>
                        </a:lnSpc>
                        <a:spcBef>
                          <a:spcPts val="200"/>
                        </a:spcBef>
                        <a:spcAft>
                          <a:spcPts val="200"/>
                        </a:spcAft>
                        <a:buNone/>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 </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tc>
                  <a:txBody>
                    <a:bodyPr/>
                    <a:lstStyle/>
                    <a:p>
                      <a:pPr marL="342900" marR="0" lvl="0" indent="-342900" algn="l">
                        <a:lnSpc>
                          <a:spcPct val="100000"/>
                        </a:lnSpc>
                        <a:spcBef>
                          <a:spcPts val="200"/>
                        </a:spcBef>
                        <a:buFont typeface="Symbol" panose="05050102010706020507" pitchFamily="18" charset="2"/>
                        <a:buChar char=""/>
                      </a:pPr>
                      <a:r>
                        <a:rPr lang="en-US" sz="1400" b="1" kern="100" spc="10" dirty="0">
                          <a:solidFill>
                            <a:srgbClr val="0070C0"/>
                          </a:solidFill>
                          <a:effectLst/>
                          <a:latin typeface="Pavanam" panose="02000503000000000000" pitchFamily="2" charset="0"/>
                          <a:ea typeface="Times New Roman" panose="02020603050405020304" pitchFamily="18" charset="0"/>
                          <a:cs typeface="Pavanam" panose="02000503000000000000" pitchFamily="2" charset="0"/>
                        </a:rPr>
                        <a:t>Eliminates thresholds ≤ 1,000 covered transactions</a:t>
                      </a:r>
                    </a:p>
                    <a:p>
                      <a:pPr marL="342900" marR="0" lvl="0" indent="-342900" algn="l">
                        <a:lnSpc>
                          <a:spcPct val="100000"/>
                        </a:lnSpc>
                        <a:spcAft>
                          <a:spcPts val="200"/>
                        </a:spcAft>
                        <a:buFont typeface="Symbol" panose="05050102010706020507" pitchFamily="18" charset="2"/>
                        <a:buChar char=""/>
                      </a:pPr>
                      <a:r>
                        <a:rPr lang="en-US" sz="1400" kern="100" spc="10" dirty="0">
                          <a:effectLst/>
                          <a:latin typeface="Pavanam" panose="02000503000000000000" pitchFamily="2" charset="0"/>
                          <a:ea typeface="Times New Roman" panose="02020603050405020304" pitchFamily="18" charset="0"/>
                          <a:cs typeface="Pavanam" panose="02000503000000000000" pitchFamily="2" charset="0"/>
                        </a:rPr>
                        <a:t>Increases minimum threshold to four (4)</a:t>
                      </a:r>
                    </a:p>
                  </a:txBody>
                  <a:tcPr marL="38100" marR="38100" marT="38100" marB="38100">
                    <a:lnL w="12700" cap="flat" cmpd="sng" algn="ctr">
                      <a:solidFill>
                        <a:srgbClr val="D9D9D9"/>
                      </a:solidFill>
                      <a:prstDash val="solid"/>
                      <a:round/>
                      <a:headEnd type="none" w="med" len="med"/>
                      <a:tailEnd type="none" w="med" len="med"/>
                    </a:lnL>
                    <a:lnR w="12700" cap="flat" cmpd="sng" algn="ctr">
                      <a:solidFill>
                        <a:srgbClr val="D9D9D9"/>
                      </a:solidFill>
                      <a:prstDash val="solid"/>
                      <a:round/>
                      <a:headEnd type="none" w="med" len="med"/>
                      <a:tailEnd type="none" w="med" len="med"/>
                    </a:lnR>
                    <a:lnT w="12700" cap="flat" cmpd="sng" algn="ctr">
                      <a:solidFill>
                        <a:srgbClr val="D9D9D9"/>
                      </a:solidFill>
                      <a:prstDash val="solid"/>
                      <a:round/>
                      <a:headEnd type="none" w="med" len="med"/>
                      <a:tailEnd type="none" w="med" len="med"/>
                    </a:lnT>
                    <a:lnB w="12700" cap="flat" cmpd="sng" algn="ctr">
                      <a:solidFill>
                        <a:srgbClr val="D9D9D9"/>
                      </a:solidFill>
                      <a:prstDash val="solid"/>
                      <a:round/>
                      <a:headEnd type="none" w="med" len="med"/>
                      <a:tailEnd type="none" w="med" len="med"/>
                    </a:lnB>
                    <a:noFill/>
                  </a:tcPr>
                </a:tc>
                <a:extLst>
                  <a:ext uri="{0D108BD9-81ED-4DB2-BD59-A6C34878D82A}">
                    <a16:rowId xmlns:a16="http://schemas.microsoft.com/office/drawing/2014/main" val="3869283522"/>
                  </a:ext>
                </a:extLst>
              </a:tr>
            </a:tbl>
          </a:graphicData>
        </a:graphic>
      </p:graphicFrame>
      <p:sp>
        <p:nvSpPr>
          <p:cNvPr id="3" name="Title 2">
            <a:extLst>
              <a:ext uri="{FF2B5EF4-FFF2-40B4-BE49-F238E27FC236}">
                <a16:creationId xmlns:a16="http://schemas.microsoft.com/office/drawing/2014/main" id="{39B2F1C5-C4B1-F5EB-9EEC-32EABAEA6076}"/>
              </a:ext>
            </a:extLst>
          </p:cNvPr>
          <p:cNvSpPr>
            <a:spLocks noGrp="1"/>
          </p:cNvSpPr>
          <p:nvPr>
            <p:ph type="title"/>
          </p:nvPr>
        </p:nvSpPr>
        <p:spPr/>
        <p:txBody>
          <a:bodyPr>
            <a:normAutofit fontScale="90000"/>
          </a:bodyPr>
          <a:lstStyle/>
          <a:p>
            <a:r>
              <a:rPr lang="en-US" dirty="0"/>
              <a:t>Summary </a:t>
            </a:r>
            <a:br>
              <a:rPr lang="en-US" dirty="0"/>
            </a:br>
            <a:r>
              <a:rPr lang="en-US" dirty="0"/>
              <a:t>Key May 2026 Changes</a:t>
            </a:r>
          </a:p>
        </p:txBody>
      </p:sp>
    </p:spTree>
    <p:extLst>
      <p:ext uri="{BB962C8B-B14F-4D97-AF65-F5344CB8AC3E}">
        <p14:creationId xmlns:p14="http://schemas.microsoft.com/office/powerpoint/2010/main" val="12849892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p:txBody>
          <a:bodyPr wrap="square">
            <a:normAutofit/>
          </a:bodyPr>
          <a:lstStyle/>
          <a:p>
            <a:pPr>
              <a:lnSpc>
                <a:spcPct val="100000"/>
              </a:lnSpc>
            </a:pPr>
            <a:r>
              <a:rPr lang="en-US" dirty="0"/>
              <a:t>Re-scope</a:t>
            </a:r>
          </a:p>
          <a:p>
            <a:pPr lvl="1">
              <a:lnSpc>
                <a:spcPct val="100000"/>
              </a:lnSpc>
            </a:pPr>
            <a:r>
              <a:rPr lang="en-US" dirty="0"/>
              <a:t>Confirm whether the institution is covered</a:t>
            </a:r>
          </a:p>
          <a:p>
            <a:pPr lvl="1">
              <a:lnSpc>
                <a:spcPct val="100000"/>
              </a:lnSpc>
            </a:pPr>
            <a:r>
              <a:rPr lang="en-US" dirty="0"/>
              <a:t>Revisit covered credit transactions</a:t>
            </a:r>
          </a:p>
          <a:p>
            <a:pPr lvl="1">
              <a:lnSpc>
                <a:spcPct val="100000"/>
              </a:lnSpc>
            </a:pPr>
            <a:r>
              <a:rPr lang="en-US" dirty="0"/>
              <a:t>Recalculate affected business lines</a:t>
            </a:r>
          </a:p>
          <a:p>
            <a:pPr>
              <a:lnSpc>
                <a:spcPct val="100000"/>
              </a:lnSpc>
            </a:pPr>
            <a:r>
              <a:rPr lang="en-US" dirty="0"/>
              <a:t>Re-build</a:t>
            </a:r>
          </a:p>
          <a:p>
            <a:pPr lvl="1">
              <a:lnSpc>
                <a:spcPct val="100000"/>
              </a:lnSpc>
            </a:pPr>
            <a:r>
              <a:rPr lang="en-US" dirty="0"/>
              <a:t>Update data dictionary and workflows</a:t>
            </a:r>
          </a:p>
          <a:p>
            <a:pPr lvl="1">
              <a:lnSpc>
                <a:spcPct val="100000"/>
              </a:lnSpc>
            </a:pPr>
            <a:r>
              <a:rPr lang="en-US" dirty="0"/>
              <a:t>Validate LOS/core/vendor capability</a:t>
            </a:r>
          </a:p>
          <a:p>
            <a:pPr lvl="1">
              <a:lnSpc>
                <a:spcPct val="100000"/>
              </a:lnSpc>
            </a:pPr>
            <a:r>
              <a:rPr lang="en-US" dirty="0"/>
              <a:t>Rework procedures and training</a:t>
            </a:r>
          </a:p>
          <a:p>
            <a:pPr>
              <a:lnSpc>
                <a:spcPct val="100000"/>
              </a:lnSpc>
            </a:pPr>
            <a:r>
              <a:rPr lang="en-US" dirty="0"/>
              <a:t>Re-test</a:t>
            </a:r>
          </a:p>
          <a:p>
            <a:pPr lvl="1">
              <a:lnSpc>
                <a:spcPct val="100000"/>
              </a:lnSpc>
            </a:pPr>
            <a:r>
              <a:rPr lang="en-US" dirty="0"/>
              <a:t>Test data capture before go-live</a:t>
            </a:r>
          </a:p>
          <a:p>
            <a:pPr lvl="1">
              <a:lnSpc>
                <a:spcPct val="100000"/>
              </a:lnSpc>
            </a:pPr>
            <a:r>
              <a:rPr lang="en-US" dirty="0"/>
              <a:t>Validate firewall controls</a:t>
            </a:r>
          </a:p>
          <a:p>
            <a:pPr lvl="1">
              <a:lnSpc>
                <a:spcPct val="100000"/>
              </a:lnSpc>
            </a:pPr>
            <a:r>
              <a:rPr lang="en-US" dirty="0"/>
              <a:t>Build exception and quality reporting</a:t>
            </a:r>
          </a:p>
          <a:p>
            <a:pPr lvl="1">
              <a:lnSpc>
                <a:spcPct val="100000"/>
              </a:lnSpc>
            </a:pPr>
            <a:endParaRPr lang="en-US" dirty="0"/>
          </a:p>
        </p:txBody>
      </p:sp>
      <p:sp>
        <p:nvSpPr>
          <p:cNvPr id="8" name="Content Placeholder 7">
            <a:extLst>
              <a:ext uri="{FF2B5EF4-FFF2-40B4-BE49-F238E27FC236}">
                <a16:creationId xmlns:a16="http://schemas.microsoft.com/office/drawing/2014/main" id="{AA0289DE-50AE-1DFF-3DEA-FEDE973C20ED}"/>
              </a:ext>
            </a:extLst>
          </p:cNvPr>
          <p:cNvSpPr>
            <a:spLocks noGrp="1"/>
          </p:cNvSpPr>
          <p:nvPr>
            <p:ph idx="15"/>
          </p:nvPr>
        </p:nvSpPr>
        <p:spPr>
          <a:solidFill>
            <a:srgbClr val="E2F9FA"/>
          </a:solidFill>
        </p:spPr>
        <p:txBody>
          <a:bodyPr/>
          <a:lstStyle/>
          <a:p>
            <a:pPr>
              <a:lnSpc>
                <a:spcPct val="100000"/>
              </a:lnSpc>
            </a:pPr>
            <a:r>
              <a:rPr lang="en-US" b="1" dirty="0"/>
              <a:t>Considerations</a:t>
            </a:r>
          </a:p>
          <a:p>
            <a:pPr lvl="1">
              <a:lnSpc>
                <a:spcPct val="100000"/>
              </a:lnSpc>
            </a:pPr>
            <a:r>
              <a:rPr lang="en-US" dirty="0"/>
              <a:t>Do we need to capture additional data to determine applicability?</a:t>
            </a:r>
          </a:p>
          <a:p>
            <a:pPr lvl="1">
              <a:lnSpc>
                <a:spcPct val="100000"/>
              </a:lnSpc>
            </a:pPr>
            <a:r>
              <a:rPr lang="en-US" dirty="0"/>
              <a:t>Who will monitor annual threshold triggers?</a:t>
            </a:r>
          </a:p>
          <a:p>
            <a:pPr>
              <a:lnSpc>
                <a:spcPct val="100000"/>
              </a:lnSpc>
            </a:pPr>
            <a:endParaRPr lang="en-US" dirty="0"/>
          </a:p>
          <a:p>
            <a:pPr>
              <a:lnSpc>
                <a:spcPct val="100000"/>
              </a:lnSpc>
            </a:pPr>
            <a:endParaRPr lang="en-US" dirty="0"/>
          </a:p>
          <a:p>
            <a:pPr>
              <a:lnSpc>
                <a:spcPct val="100000"/>
              </a:lnSpc>
            </a:pPr>
            <a:endParaRPr lang="en-US" dirty="0"/>
          </a:p>
        </p:txBody>
      </p:sp>
      <p:sp>
        <p:nvSpPr>
          <p:cNvPr id="2" name="Title 1"/>
          <p:cNvSpPr>
            <a:spLocks noGrp="1"/>
          </p:cNvSpPr>
          <p:nvPr>
            <p:ph type="title"/>
          </p:nvPr>
        </p:nvSpPr>
        <p:spPr/>
        <p:txBody>
          <a:bodyPr>
            <a:normAutofit fontScale="90000"/>
          </a:bodyPr>
          <a:lstStyle/>
          <a:p>
            <a:r>
              <a:rPr lang="en-US" dirty="0"/>
              <a:t>1071: Use the Delay Intentionally</a:t>
            </a:r>
          </a:p>
        </p:txBody>
      </p:sp>
      <p:sp>
        <p:nvSpPr>
          <p:cNvPr id="9" name="Text Placeholder 8">
            <a:extLst>
              <a:ext uri="{FF2B5EF4-FFF2-40B4-BE49-F238E27FC236}">
                <a16:creationId xmlns:a16="http://schemas.microsoft.com/office/drawing/2014/main" id="{F5A5DD38-90DD-58D3-5BD8-402270ADF4F1}"/>
              </a:ext>
            </a:extLst>
          </p:cNvPr>
          <p:cNvSpPr>
            <a:spLocks noGrp="1"/>
          </p:cNvSpPr>
          <p:nvPr>
            <p:ph type="body" sz="quarter" idx="16"/>
          </p:nvPr>
        </p:nvSpPr>
        <p:spPr/>
        <p:txBody>
          <a:bodyPr/>
          <a:lstStyle/>
          <a:p>
            <a:endParaRPr lang="en-US" dirty="0"/>
          </a:p>
        </p:txBody>
      </p:sp>
      <p:sp>
        <p:nvSpPr>
          <p:cNvPr id="6" name="TextBox 5"/>
          <p:cNvSpPr txBox="1"/>
          <p:nvPr/>
        </p:nvSpPr>
        <p:spPr>
          <a:xfrm>
            <a:off x="3703320" y="6236208"/>
            <a:ext cx="7315200" cy="256032"/>
          </a:xfrm>
          <a:prstGeom prst="rect">
            <a:avLst/>
          </a:prstGeom>
          <a:noFill/>
        </p:spPr>
        <p:txBody>
          <a:bodyPr wrap="none">
            <a:spAutoFit/>
          </a:bodyPr>
          <a:lstStyle/>
          <a:p>
            <a:pPr>
              <a:defRPr sz="750">
                <a:solidFill>
                  <a:srgbClr val="555555"/>
                </a:solidFill>
                <a:latin typeface="Aptos"/>
              </a:defRPr>
            </a:pPr>
            <a:r>
              <a:rPr dirty="0"/>
              <a:t>Source: CFPB Regulation B Subpart B resources, 2026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Content Placeholder 9">
            <a:extLst>
              <a:ext uri="{FF2B5EF4-FFF2-40B4-BE49-F238E27FC236}">
                <a16:creationId xmlns:a16="http://schemas.microsoft.com/office/drawing/2014/main" id="{68E87F48-37B8-E09E-844D-B652C8EE8341}"/>
              </a:ext>
            </a:extLst>
          </p:cNvPr>
          <p:cNvSpPr>
            <a:spLocks noGrp="1"/>
          </p:cNvSpPr>
          <p:nvPr>
            <p:ph idx="10"/>
          </p:nvPr>
        </p:nvSpPr>
        <p:spPr>
          <a:xfrm>
            <a:off x="3657600" y="990599"/>
            <a:ext cx="3986074" cy="5317935"/>
          </a:xfrm>
        </p:spPr>
        <p:txBody>
          <a:bodyPr/>
          <a:lstStyle/>
          <a:p>
            <a:pPr>
              <a:lnSpc>
                <a:spcPct val="100000"/>
              </a:lnSpc>
            </a:pPr>
            <a:r>
              <a:rPr lang="en-US" b="1" dirty="0"/>
              <a:t>Risk points</a:t>
            </a:r>
          </a:p>
          <a:p>
            <a:pPr lvl="1">
              <a:lnSpc>
                <a:spcPct val="100000"/>
              </a:lnSpc>
            </a:pPr>
            <a:r>
              <a:rPr lang="en-US" dirty="0"/>
              <a:t>Incorrect coverage determination</a:t>
            </a:r>
          </a:p>
          <a:p>
            <a:pPr lvl="1">
              <a:lnSpc>
                <a:spcPct val="100000"/>
              </a:lnSpc>
            </a:pPr>
            <a:r>
              <a:rPr lang="en-US" dirty="0"/>
              <a:t>Inconsistent transaction classification</a:t>
            </a:r>
          </a:p>
          <a:p>
            <a:pPr lvl="1">
              <a:lnSpc>
                <a:spcPct val="100000"/>
              </a:lnSpc>
            </a:pPr>
            <a:r>
              <a:rPr lang="en-US" dirty="0"/>
              <a:t>Unmapped data sources</a:t>
            </a:r>
          </a:p>
          <a:p>
            <a:pPr lvl="1">
              <a:lnSpc>
                <a:spcPct val="100000"/>
              </a:lnSpc>
            </a:pPr>
            <a:r>
              <a:rPr lang="en-US" dirty="0"/>
              <a:t>Vendor or access-control gaps</a:t>
            </a:r>
          </a:p>
          <a:p>
            <a:pPr>
              <a:lnSpc>
                <a:spcPct val="100000"/>
              </a:lnSpc>
            </a:pPr>
            <a:endParaRPr lang="en-US" dirty="0"/>
          </a:p>
        </p:txBody>
      </p:sp>
      <p:sp>
        <p:nvSpPr>
          <p:cNvPr id="11" name="Content Placeholder 10">
            <a:extLst>
              <a:ext uri="{FF2B5EF4-FFF2-40B4-BE49-F238E27FC236}">
                <a16:creationId xmlns:a16="http://schemas.microsoft.com/office/drawing/2014/main" id="{6D2F9B12-B679-CDA5-35C9-B791E049CF5E}"/>
              </a:ext>
            </a:extLst>
          </p:cNvPr>
          <p:cNvSpPr>
            <a:spLocks noGrp="1"/>
          </p:cNvSpPr>
          <p:nvPr>
            <p:ph idx="15"/>
          </p:nvPr>
        </p:nvSpPr>
        <p:spPr>
          <a:xfrm>
            <a:off x="221959" y="990599"/>
            <a:ext cx="3124200" cy="5257801"/>
          </a:xfrm>
        </p:spPr>
        <p:txBody>
          <a:bodyPr/>
          <a:lstStyle/>
          <a:p>
            <a:r>
              <a:rPr lang="en-US" b="1" i="1" dirty="0"/>
              <a:t>What should you be asking?</a:t>
            </a:r>
          </a:p>
          <a:p>
            <a:endParaRPr lang="en-US" dirty="0"/>
          </a:p>
          <a:p>
            <a:pPr marL="342900" indent="-342900" algn="l">
              <a:buFont typeface="Arial" panose="020B0604020202020204" pitchFamily="34" charset="0"/>
              <a:buChar char="•"/>
            </a:pPr>
            <a:r>
              <a:rPr lang="en-US" dirty="0"/>
              <a:t>Can we substantiate coverage?</a:t>
            </a:r>
          </a:p>
          <a:p>
            <a:pPr marL="342900" indent="-342900" algn="l">
              <a:buFont typeface="Arial" panose="020B0604020202020204" pitchFamily="34" charset="0"/>
              <a:buChar char="•"/>
            </a:pPr>
            <a:r>
              <a:rPr lang="en-US" dirty="0"/>
              <a:t>Who owns data quality?</a:t>
            </a:r>
          </a:p>
          <a:p>
            <a:pPr marL="342900" indent="-342900" algn="l">
              <a:buFont typeface="Arial" panose="020B0604020202020204" pitchFamily="34" charset="0"/>
              <a:buChar char="•"/>
            </a:pPr>
            <a:r>
              <a:rPr lang="en-US" dirty="0"/>
              <a:t>Have controls been tested?</a:t>
            </a:r>
          </a:p>
          <a:p>
            <a:endParaRPr lang="en-US" dirty="0"/>
          </a:p>
        </p:txBody>
      </p:sp>
      <p:sp>
        <p:nvSpPr>
          <p:cNvPr id="9" name="Title 8">
            <a:extLst>
              <a:ext uri="{FF2B5EF4-FFF2-40B4-BE49-F238E27FC236}">
                <a16:creationId xmlns:a16="http://schemas.microsoft.com/office/drawing/2014/main" id="{351B2AB5-0187-7FF9-83B7-0424C85A13FD}"/>
              </a:ext>
            </a:extLst>
          </p:cNvPr>
          <p:cNvSpPr>
            <a:spLocks noGrp="1"/>
          </p:cNvSpPr>
          <p:nvPr>
            <p:ph type="title"/>
          </p:nvPr>
        </p:nvSpPr>
        <p:spPr>
          <a:xfrm>
            <a:off x="3657600" y="139936"/>
            <a:ext cx="7924800" cy="622064"/>
          </a:xfrm>
        </p:spPr>
        <p:txBody>
          <a:bodyPr>
            <a:normAutofit/>
          </a:bodyPr>
          <a:lstStyle/>
          <a:p>
            <a:r>
              <a:rPr lang="en-US" sz="3200" dirty="0"/>
              <a:t>Section 1071: Implementation Controls</a:t>
            </a:r>
          </a:p>
        </p:txBody>
      </p:sp>
      <p:sp>
        <p:nvSpPr>
          <p:cNvPr id="18" name="Text Placeholder 17">
            <a:extLst>
              <a:ext uri="{FF2B5EF4-FFF2-40B4-BE49-F238E27FC236}">
                <a16:creationId xmlns:a16="http://schemas.microsoft.com/office/drawing/2014/main" id="{EA5381D7-0D03-8687-152E-C0A4A239210C}"/>
              </a:ext>
            </a:extLst>
          </p:cNvPr>
          <p:cNvSpPr>
            <a:spLocks noGrp="1"/>
          </p:cNvSpPr>
          <p:nvPr>
            <p:ph type="body" sz="quarter" idx="16"/>
          </p:nvPr>
        </p:nvSpPr>
        <p:spPr/>
        <p:txBody>
          <a:bodyPr/>
          <a:lstStyle/>
          <a:p>
            <a:endParaRPr lang="en-US" dirty="0"/>
          </a:p>
        </p:txBody>
      </p:sp>
      <p:sp>
        <p:nvSpPr>
          <p:cNvPr id="13" name="Content Placeholder 12">
            <a:extLst>
              <a:ext uri="{FF2B5EF4-FFF2-40B4-BE49-F238E27FC236}">
                <a16:creationId xmlns:a16="http://schemas.microsoft.com/office/drawing/2014/main" id="{E4477BDA-FC71-C912-67B0-C776EF78F18D}"/>
              </a:ext>
            </a:extLst>
          </p:cNvPr>
          <p:cNvSpPr>
            <a:spLocks noGrp="1"/>
          </p:cNvSpPr>
          <p:nvPr>
            <p:ph idx="17"/>
          </p:nvPr>
        </p:nvSpPr>
        <p:spPr>
          <a:xfrm>
            <a:off x="7990607" y="990599"/>
            <a:ext cx="3986074" cy="5317935"/>
          </a:xfrm>
        </p:spPr>
        <p:txBody>
          <a:bodyPr/>
          <a:lstStyle/>
          <a:p>
            <a:pPr>
              <a:lnSpc>
                <a:spcPct val="100000"/>
              </a:lnSpc>
            </a:pPr>
            <a:r>
              <a:rPr lang="en-US" b="1" dirty="0"/>
              <a:t>Practical controls</a:t>
            </a:r>
          </a:p>
          <a:p>
            <a:pPr lvl="1">
              <a:lnSpc>
                <a:spcPct val="100000"/>
              </a:lnSpc>
            </a:pPr>
            <a:r>
              <a:rPr lang="en-US" dirty="0"/>
              <a:t>Document volume calculations</a:t>
            </a:r>
          </a:p>
          <a:p>
            <a:pPr lvl="1">
              <a:lnSpc>
                <a:spcPct val="100000"/>
              </a:lnSpc>
            </a:pPr>
            <a:r>
              <a:rPr lang="en-US" dirty="0"/>
              <a:t>Validate exclusions</a:t>
            </a:r>
          </a:p>
          <a:p>
            <a:pPr lvl="1">
              <a:lnSpc>
                <a:spcPct val="100000"/>
              </a:lnSpc>
            </a:pPr>
            <a:r>
              <a:rPr lang="en-US" dirty="0"/>
              <a:t>Map intake and data fields</a:t>
            </a:r>
          </a:p>
          <a:p>
            <a:pPr lvl="1">
              <a:lnSpc>
                <a:spcPct val="100000"/>
              </a:lnSpc>
            </a:pPr>
            <a:r>
              <a:rPr lang="en-US" dirty="0"/>
              <a:t>Assign QA and vendor oversight</a:t>
            </a:r>
          </a:p>
          <a:p>
            <a:pPr>
              <a:lnSpc>
                <a:spcPct val="100000"/>
              </a:lnSpc>
            </a:pPr>
            <a:endParaRPr lang="en-US" dirty="0"/>
          </a:p>
        </p:txBody>
      </p:sp>
    </p:spTree>
    <p:extLst>
      <p:ext uri="{BB962C8B-B14F-4D97-AF65-F5344CB8AC3E}">
        <p14:creationId xmlns:p14="http://schemas.microsoft.com/office/powerpoint/2010/main" val="40888928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 Placeholder 8">
            <a:extLst>
              <a:ext uri="{FF2B5EF4-FFF2-40B4-BE49-F238E27FC236}">
                <a16:creationId xmlns:a16="http://schemas.microsoft.com/office/drawing/2014/main" id="{E8C8E1CD-6A4A-6493-B521-A3F80CFFB9BD}"/>
              </a:ext>
            </a:extLst>
          </p:cNvPr>
          <p:cNvSpPr>
            <a:spLocks noGrp="1"/>
          </p:cNvSpPr>
          <p:nvPr>
            <p:ph type="body" idx="1"/>
          </p:nvPr>
        </p:nvSpPr>
        <p:spPr>
          <a:xfrm>
            <a:off x="3863235" y="3099136"/>
            <a:ext cx="6850781" cy="707886"/>
          </a:xfrm>
        </p:spPr>
        <p:txBody>
          <a:bodyPr/>
          <a:lstStyle/>
          <a:p>
            <a:r>
              <a:rPr lang="en-US" dirty="0"/>
              <a:t>Enforcement &amp; Examination</a:t>
            </a:r>
          </a:p>
        </p:txBody>
      </p:sp>
      <p:sp>
        <p:nvSpPr>
          <p:cNvPr id="10" name="Content Placeholder 9">
            <a:extLst>
              <a:ext uri="{FF2B5EF4-FFF2-40B4-BE49-F238E27FC236}">
                <a16:creationId xmlns:a16="http://schemas.microsoft.com/office/drawing/2014/main" id="{4B6A10F1-F40A-3F92-5EAD-F8FF2FB29AF5}"/>
              </a:ext>
            </a:extLst>
          </p:cNvPr>
          <p:cNvSpPr>
            <a:spLocks noGrp="1"/>
          </p:cNvSpPr>
          <p:nvPr>
            <p:ph idx="10"/>
          </p:nvPr>
        </p:nvSpPr>
        <p:spPr/>
        <p:txBody>
          <a:bodyPr/>
          <a:lstStyle/>
          <a:p>
            <a:endParaRPr lang="en-US" dirty="0"/>
          </a:p>
        </p:txBody>
      </p:sp>
    </p:spTree>
    <p:extLst>
      <p:ext uri="{BB962C8B-B14F-4D97-AF65-F5344CB8AC3E}">
        <p14:creationId xmlns:p14="http://schemas.microsoft.com/office/powerpoint/2010/main" val="151103346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57600" y="139936"/>
            <a:ext cx="7924800" cy="622064"/>
          </a:xfrm>
        </p:spPr>
        <p:txBody>
          <a:bodyPr wrap="square" anchor="ctr">
            <a:normAutofit/>
          </a:bodyPr>
          <a:lstStyle/>
          <a:p>
            <a:r>
              <a:rPr lang="en-US" sz="3400" dirty="0"/>
              <a:t>What Enforcement Actions Can Teach Us</a:t>
            </a:r>
          </a:p>
        </p:txBody>
      </p:sp>
      <p:sp>
        <p:nvSpPr>
          <p:cNvPr id="9" name="Slide Number Placeholder 3">
            <a:extLst>
              <a:ext uri="{FF2B5EF4-FFF2-40B4-BE49-F238E27FC236}">
                <a16:creationId xmlns:a16="http://schemas.microsoft.com/office/drawing/2014/main" id="{72E2BF41-6093-694E-66F5-36068D1A1611}"/>
              </a:ext>
            </a:extLst>
          </p:cNvPr>
          <p:cNvSpPr>
            <a:spLocks noGrp="1"/>
          </p:cNvSpPr>
          <p:nvPr>
            <p:ph type="sldNum" sz="quarter" idx="4"/>
          </p:nvPr>
        </p:nvSpPr>
        <p:spPr>
          <a:xfrm>
            <a:off x="11542449" y="6409080"/>
            <a:ext cx="528406" cy="365125"/>
          </a:xfrm>
        </p:spPr>
        <p:txBody>
          <a:bodyPr/>
          <a:lstStyle/>
          <a:p>
            <a:pPr>
              <a:spcAft>
                <a:spcPts val="600"/>
              </a:spcAft>
            </a:pPr>
            <a:fld id="{28CA51B2-8B02-42DD-A025-7A250A0C1660}" type="slidenum">
              <a:rPr lang="en-US" smtClean="0"/>
              <a:pPr>
                <a:spcAft>
                  <a:spcPts val="600"/>
                </a:spcAft>
              </a:pPr>
              <a:t>40</a:t>
            </a:fld>
            <a:endParaRPr lang="en-US" dirty="0"/>
          </a:p>
        </p:txBody>
      </p:sp>
      <p:graphicFrame>
        <p:nvGraphicFramePr>
          <p:cNvPr id="6" name="Content Placeholder 2">
            <a:extLst>
              <a:ext uri="{FF2B5EF4-FFF2-40B4-BE49-F238E27FC236}">
                <a16:creationId xmlns:a16="http://schemas.microsoft.com/office/drawing/2014/main" id="{BB404256-41F2-C337-AFBF-838DB6D7E004}"/>
              </a:ext>
            </a:extLst>
          </p:cNvPr>
          <p:cNvGraphicFramePr>
            <a:graphicFrameLocks noGrp="1"/>
          </p:cNvGraphicFramePr>
          <p:nvPr>
            <p:ph idx="10"/>
            <p:extLst>
              <p:ext uri="{D42A27DB-BD31-4B8C-83A1-F6EECF244321}">
                <p14:modId xmlns:p14="http://schemas.microsoft.com/office/powerpoint/2010/main" val="806915542"/>
              </p:ext>
            </p:extLst>
          </p:nvPr>
        </p:nvGraphicFramePr>
        <p:xfrm>
          <a:off x="3657600" y="990599"/>
          <a:ext cx="8056880" cy="531793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59D535F-BA50-3A8C-5FFF-DA59DA9B5E6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F7E19751-3CE4-D0BE-16FB-46C8836757CF}"/>
              </a:ext>
            </a:extLst>
          </p:cNvPr>
          <p:cNvSpPr>
            <a:spLocks noGrp="1"/>
          </p:cNvSpPr>
          <p:nvPr>
            <p:ph type="title"/>
          </p:nvPr>
        </p:nvSpPr>
        <p:spPr>
          <a:xfrm rot="16200000">
            <a:off x="-2491789" y="2947136"/>
            <a:ext cx="6296721" cy="963728"/>
          </a:xfrm>
        </p:spPr>
        <p:txBody>
          <a:bodyPr>
            <a:normAutofit fontScale="90000"/>
          </a:bodyPr>
          <a:lstStyle/>
          <a:p>
            <a:r>
              <a:rPr lang="en-US" dirty="0"/>
              <a:t>Examination Readiness: </a:t>
            </a:r>
            <a:br>
              <a:rPr lang="en-US" dirty="0"/>
            </a:br>
            <a:r>
              <a:rPr lang="en-US" dirty="0"/>
              <a:t>One Connected Control Chain</a:t>
            </a:r>
          </a:p>
        </p:txBody>
      </p:sp>
      <p:grpSp>
        <p:nvGrpSpPr>
          <p:cNvPr id="19" name="Group 18">
            <a:extLst>
              <a:ext uri="{FF2B5EF4-FFF2-40B4-BE49-F238E27FC236}">
                <a16:creationId xmlns:a16="http://schemas.microsoft.com/office/drawing/2014/main" id="{FE0F389A-C2C8-6C1A-EACF-D23769C2B65B}"/>
              </a:ext>
            </a:extLst>
          </p:cNvPr>
          <p:cNvGrpSpPr/>
          <p:nvPr/>
        </p:nvGrpSpPr>
        <p:grpSpPr>
          <a:xfrm>
            <a:off x="1766670" y="155336"/>
            <a:ext cx="7100096" cy="6277787"/>
            <a:chOff x="2984101" y="154349"/>
            <a:chExt cx="7100096" cy="6277787"/>
          </a:xfrm>
        </p:grpSpPr>
        <p:grpSp>
          <p:nvGrpSpPr>
            <p:cNvPr id="18" name="Group 17">
              <a:extLst>
                <a:ext uri="{FF2B5EF4-FFF2-40B4-BE49-F238E27FC236}">
                  <a16:creationId xmlns:a16="http://schemas.microsoft.com/office/drawing/2014/main" id="{F589C0FF-2FCE-7175-AA40-804ECD13717D}"/>
                </a:ext>
              </a:extLst>
            </p:cNvPr>
            <p:cNvGrpSpPr/>
            <p:nvPr/>
          </p:nvGrpSpPr>
          <p:grpSpPr>
            <a:xfrm>
              <a:off x="2984101" y="155336"/>
              <a:ext cx="7100096" cy="6276800"/>
              <a:chOff x="2984101" y="155336"/>
              <a:chExt cx="7100096" cy="6276800"/>
            </a:xfrm>
          </p:grpSpPr>
          <p:sp>
            <p:nvSpPr>
              <p:cNvPr id="6" name="Circle: Hollow 5">
                <a:extLst>
                  <a:ext uri="{FF2B5EF4-FFF2-40B4-BE49-F238E27FC236}">
                    <a16:creationId xmlns:a16="http://schemas.microsoft.com/office/drawing/2014/main" id="{975C5C5B-C406-0288-6DF6-FD6274AC6C73}"/>
                  </a:ext>
                </a:extLst>
              </p:cNvPr>
              <p:cNvSpPr/>
              <p:nvPr/>
            </p:nvSpPr>
            <p:spPr>
              <a:xfrm rot="467107">
                <a:off x="3448056" y="257295"/>
                <a:ext cx="6172186" cy="6174841"/>
              </a:xfrm>
              <a:prstGeom prst="donut">
                <a:avLst>
                  <a:gd name="adj" fmla="val 2921"/>
                </a:avLst>
              </a:prstGeom>
              <a:solidFill>
                <a:srgbClr val="92D050"/>
              </a:solidFill>
            </p:spPr>
            <p:style>
              <a:lnRef idx="0">
                <a:schemeClr val="dk1">
                  <a:hueOff val="0"/>
                  <a:satOff val="0"/>
                  <a:lumOff val="0"/>
                  <a:alphaOff val="0"/>
                </a:schemeClr>
              </a:lnRef>
              <a:fillRef idx="1">
                <a:scrgbClr r="0" g="0" b="0"/>
              </a:fillRef>
              <a:effectRef idx="0">
                <a:schemeClr val="accent5">
                  <a:tint val="40000"/>
                  <a:hueOff val="0"/>
                  <a:satOff val="0"/>
                  <a:lumOff val="0"/>
                  <a:alphaOff val="0"/>
                </a:schemeClr>
              </a:effectRef>
              <a:fontRef idx="minor">
                <a:schemeClr val="dk1">
                  <a:hueOff val="0"/>
                  <a:satOff val="0"/>
                  <a:lumOff val="0"/>
                  <a:alphaOff val="0"/>
                </a:schemeClr>
              </a:fontRef>
            </p:style>
            <p:txBody>
              <a:bodyPr/>
              <a:lstStyle/>
              <a:p>
                <a:endParaRPr lang="en-US"/>
              </a:p>
            </p:txBody>
          </p:sp>
          <p:grpSp>
            <p:nvGrpSpPr>
              <p:cNvPr id="15" name="Group 14">
                <a:extLst>
                  <a:ext uri="{FF2B5EF4-FFF2-40B4-BE49-F238E27FC236}">
                    <a16:creationId xmlns:a16="http://schemas.microsoft.com/office/drawing/2014/main" id="{B1DE74C5-8483-5391-D7C2-C25DF976279F}"/>
                  </a:ext>
                </a:extLst>
              </p:cNvPr>
              <p:cNvGrpSpPr/>
              <p:nvPr/>
            </p:nvGrpSpPr>
            <p:grpSpPr>
              <a:xfrm>
                <a:off x="2984101" y="155336"/>
                <a:ext cx="7100096" cy="6090128"/>
                <a:chOff x="2984101" y="155336"/>
                <a:chExt cx="7100096" cy="6090128"/>
              </a:xfrm>
            </p:grpSpPr>
            <p:sp>
              <p:nvSpPr>
                <p:cNvPr id="7" name="Freeform: Shape 6">
                  <a:extLst>
                    <a:ext uri="{FF2B5EF4-FFF2-40B4-BE49-F238E27FC236}">
                      <a16:creationId xmlns:a16="http://schemas.microsoft.com/office/drawing/2014/main" id="{70DBE401-64B2-2195-8769-C317336F43CB}"/>
                    </a:ext>
                  </a:extLst>
                </p:cNvPr>
                <p:cNvSpPr/>
                <p:nvPr/>
              </p:nvSpPr>
              <p:spPr>
                <a:xfrm>
                  <a:off x="5528306" y="155336"/>
                  <a:ext cx="2011686" cy="982873"/>
                </a:xfrm>
                <a:custGeom>
                  <a:avLst/>
                  <a:gdLst>
                    <a:gd name="csX0" fmla="*/ 0 w 2011686"/>
                    <a:gd name="csY0" fmla="*/ 163815 h 982873"/>
                    <a:gd name="csX1" fmla="*/ 163815 w 2011686"/>
                    <a:gd name="csY1" fmla="*/ 0 h 982873"/>
                    <a:gd name="csX2" fmla="*/ 1847871 w 2011686"/>
                    <a:gd name="csY2" fmla="*/ 0 h 982873"/>
                    <a:gd name="csX3" fmla="*/ 2011686 w 2011686"/>
                    <a:gd name="csY3" fmla="*/ 163815 h 982873"/>
                    <a:gd name="csX4" fmla="*/ 2011686 w 2011686"/>
                    <a:gd name="csY4" fmla="*/ 819058 h 982873"/>
                    <a:gd name="csX5" fmla="*/ 1847871 w 2011686"/>
                    <a:gd name="csY5" fmla="*/ 982873 h 982873"/>
                    <a:gd name="csX6" fmla="*/ 163815 w 2011686"/>
                    <a:gd name="csY6" fmla="*/ 982873 h 982873"/>
                    <a:gd name="csX7" fmla="*/ 0 w 2011686"/>
                    <a:gd name="csY7" fmla="*/ 819058 h 982873"/>
                    <a:gd name="csX8" fmla="*/ 0 w 2011686"/>
                    <a:gd name="csY8" fmla="*/ 163815 h 982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2011686" h="982873">
                      <a:moveTo>
                        <a:pt x="0" y="163815"/>
                      </a:moveTo>
                      <a:cubicBezTo>
                        <a:pt x="0" y="73342"/>
                        <a:pt x="73342" y="0"/>
                        <a:pt x="163815" y="0"/>
                      </a:cubicBezTo>
                      <a:lnTo>
                        <a:pt x="1847871" y="0"/>
                      </a:lnTo>
                      <a:cubicBezTo>
                        <a:pt x="1938344" y="0"/>
                        <a:pt x="2011686" y="73342"/>
                        <a:pt x="2011686" y="163815"/>
                      </a:cubicBezTo>
                      <a:lnTo>
                        <a:pt x="2011686" y="819058"/>
                      </a:lnTo>
                      <a:cubicBezTo>
                        <a:pt x="2011686" y="909531"/>
                        <a:pt x="1938344" y="982873"/>
                        <a:pt x="1847871" y="982873"/>
                      </a:cubicBezTo>
                      <a:lnTo>
                        <a:pt x="163815" y="982873"/>
                      </a:lnTo>
                      <a:cubicBezTo>
                        <a:pt x="73342" y="982873"/>
                        <a:pt x="0" y="909531"/>
                        <a:pt x="0" y="819058"/>
                      </a:cubicBezTo>
                      <a:lnTo>
                        <a:pt x="0" y="163815"/>
                      </a:lnTo>
                      <a:close/>
                    </a:path>
                  </a:pathLst>
                </a:custGeom>
                <a:solidFill>
                  <a:schemeClr val="tx2">
                    <a:lumMod val="90000"/>
                    <a:lumOff val="10000"/>
                  </a:schemeClr>
                </a:solidFill>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spcFirstLastPara="0" vert="horz" wrap="square" lIns="108940" tIns="108940" rIns="108940" bIns="108940" numCol="1" spcCol="1270" anchor="ctr" anchorCtr="0">
                  <a:noAutofit/>
                </a:bodyPr>
                <a:lstStyle/>
                <a:p>
                  <a:pPr marL="0" lvl="0" indent="0" algn="ctr" defTabSz="711200">
                    <a:lnSpc>
                      <a:spcPct val="90000"/>
                    </a:lnSpc>
                    <a:spcBef>
                      <a:spcPct val="0"/>
                    </a:spcBef>
                    <a:spcAft>
                      <a:spcPct val="35000"/>
                    </a:spcAft>
                    <a:buNone/>
                  </a:pPr>
                  <a:r>
                    <a:rPr lang="en-US" sz="1600" b="1" kern="1200" dirty="0"/>
                    <a:t>Regulatory requirement</a:t>
                  </a:r>
                </a:p>
              </p:txBody>
            </p:sp>
            <p:sp>
              <p:nvSpPr>
                <p:cNvPr id="8" name="Freeform: Shape 7">
                  <a:extLst>
                    <a:ext uri="{FF2B5EF4-FFF2-40B4-BE49-F238E27FC236}">
                      <a16:creationId xmlns:a16="http://schemas.microsoft.com/office/drawing/2014/main" id="{9C4EE6E2-40F1-B7AE-AC82-40506DF900C5}"/>
                    </a:ext>
                  </a:extLst>
                </p:cNvPr>
                <p:cNvSpPr/>
                <p:nvPr/>
              </p:nvSpPr>
              <p:spPr>
                <a:xfrm>
                  <a:off x="7609991" y="1297589"/>
                  <a:ext cx="1965746" cy="982873"/>
                </a:xfrm>
                <a:custGeom>
                  <a:avLst/>
                  <a:gdLst>
                    <a:gd name="csX0" fmla="*/ 0 w 1965746"/>
                    <a:gd name="csY0" fmla="*/ 163815 h 982873"/>
                    <a:gd name="csX1" fmla="*/ 163815 w 1965746"/>
                    <a:gd name="csY1" fmla="*/ 0 h 982873"/>
                    <a:gd name="csX2" fmla="*/ 1801931 w 1965746"/>
                    <a:gd name="csY2" fmla="*/ 0 h 982873"/>
                    <a:gd name="csX3" fmla="*/ 1965746 w 1965746"/>
                    <a:gd name="csY3" fmla="*/ 163815 h 982873"/>
                    <a:gd name="csX4" fmla="*/ 1965746 w 1965746"/>
                    <a:gd name="csY4" fmla="*/ 819058 h 982873"/>
                    <a:gd name="csX5" fmla="*/ 1801931 w 1965746"/>
                    <a:gd name="csY5" fmla="*/ 982873 h 982873"/>
                    <a:gd name="csX6" fmla="*/ 163815 w 1965746"/>
                    <a:gd name="csY6" fmla="*/ 982873 h 982873"/>
                    <a:gd name="csX7" fmla="*/ 0 w 1965746"/>
                    <a:gd name="csY7" fmla="*/ 819058 h 982873"/>
                    <a:gd name="csX8" fmla="*/ 0 w 1965746"/>
                    <a:gd name="csY8" fmla="*/ 163815 h 982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65746" h="982873">
                      <a:moveTo>
                        <a:pt x="0" y="163815"/>
                      </a:moveTo>
                      <a:cubicBezTo>
                        <a:pt x="0" y="73342"/>
                        <a:pt x="73342" y="0"/>
                        <a:pt x="163815" y="0"/>
                      </a:cubicBezTo>
                      <a:lnTo>
                        <a:pt x="1801931" y="0"/>
                      </a:lnTo>
                      <a:cubicBezTo>
                        <a:pt x="1892404" y="0"/>
                        <a:pt x="1965746" y="73342"/>
                        <a:pt x="1965746" y="163815"/>
                      </a:cubicBezTo>
                      <a:lnTo>
                        <a:pt x="1965746" y="819058"/>
                      </a:lnTo>
                      <a:cubicBezTo>
                        <a:pt x="1965746" y="909531"/>
                        <a:pt x="1892404" y="982873"/>
                        <a:pt x="1801931" y="982873"/>
                      </a:cubicBezTo>
                      <a:lnTo>
                        <a:pt x="163815" y="982873"/>
                      </a:lnTo>
                      <a:cubicBezTo>
                        <a:pt x="73342" y="982873"/>
                        <a:pt x="0" y="909531"/>
                        <a:pt x="0" y="819058"/>
                      </a:cubicBezTo>
                      <a:lnTo>
                        <a:pt x="0" y="163815"/>
                      </a:lnTo>
                      <a:close/>
                    </a:path>
                  </a:pathLst>
                </a:custGeom>
                <a:solidFill>
                  <a:schemeClr val="tx2">
                    <a:lumMod val="75000"/>
                    <a:lumOff val="25000"/>
                  </a:schemeClr>
                </a:solidFill>
              </p:spPr>
              <p:style>
                <a:lnRef idx="2">
                  <a:schemeClr val="lt1">
                    <a:hueOff val="0"/>
                    <a:satOff val="0"/>
                    <a:lumOff val="0"/>
                    <a:alphaOff val="0"/>
                  </a:schemeClr>
                </a:lnRef>
                <a:fillRef idx="1">
                  <a:scrgbClr r="0" g="0" b="0"/>
                </a:fillRef>
                <a:effectRef idx="0">
                  <a:schemeClr val="accent5">
                    <a:hueOff val="-2025358"/>
                    <a:satOff val="-138"/>
                    <a:lumOff val="327"/>
                    <a:alphaOff val="0"/>
                  </a:schemeClr>
                </a:effectRef>
                <a:fontRef idx="minor">
                  <a:schemeClr val="lt1"/>
                </a:fontRef>
              </p:style>
              <p:txBody>
                <a:bodyPr spcFirstLastPara="0" vert="horz" wrap="square" lIns="108940" tIns="108940" rIns="108940" bIns="108940" numCol="1" spcCol="1270" anchor="ctr" anchorCtr="0">
                  <a:noAutofit/>
                </a:bodyPr>
                <a:lstStyle/>
                <a:p>
                  <a:pPr marL="0" lvl="0" indent="0" algn="ctr" defTabSz="711200">
                    <a:lnSpc>
                      <a:spcPct val="90000"/>
                    </a:lnSpc>
                    <a:spcBef>
                      <a:spcPct val="0"/>
                    </a:spcBef>
                    <a:spcAft>
                      <a:spcPct val="35000"/>
                    </a:spcAft>
                    <a:buNone/>
                  </a:pPr>
                  <a:r>
                    <a:rPr lang="en-US" sz="1600" b="1" kern="1200"/>
                    <a:t>Policy and procedure</a:t>
                  </a:r>
                </a:p>
              </p:txBody>
            </p:sp>
            <p:sp>
              <p:nvSpPr>
                <p:cNvPr id="9" name="Freeform: Shape 8">
                  <a:extLst>
                    <a:ext uri="{FF2B5EF4-FFF2-40B4-BE49-F238E27FC236}">
                      <a16:creationId xmlns:a16="http://schemas.microsoft.com/office/drawing/2014/main" id="{80432250-DFCC-80A7-3280-34F9E72A2C95}"/>
                    </a:ext>
                  </a:extLst>
                </p:cNvPr>
                <p:cNvSpPr/>
                <p:nvPr/>
              </p:nvSpPr>
              <p:spPr>
                <a:xfrm>
                  <a:off x="8118451" y="3525300"/>
                  <a:ext cx="1965746" cy="982873"/>
                </a:xfrm>
                <a:custGeom>
                  <a:avLst/>
                  <a:gdLst>
                    <a:gd name="csX0" fmla="*/ 0 w 1965746"/>
                    <a:gd name="csY0" fmla="*/ 163815 h 982873"/>
                    <a:gd name="csX1" fmla="*/ 163815 w 1965746"/>
                    <a:gd name="csY1" fmla="*/ 0 h 982873"/>
                    <a:gd name="csX2" fmla="*/ 1801931 w 1965746"/>
                    <a:gd name="csY2" fmla="*/ 0 h 982873"/>
                    <a:gd name="csX3" fmla="*/ 1965746 w 1965746"/>
                    <a:gd name="csY3" fmla="*/ 163815 h 982873"/>
                    <a:gd name="csX4" fmla="*/ 1965746 w 1965746"/>
                    <a:gd name="csY4" fmla="*/ 819058 h 982873"/>
                    <a:gd name="csX5" fmla="*/ 1801931 w 1965746"/>
                    <a:gd name="csY5" fmla="*/ 982873 h 982873"/>
                    <a:gd name="csX6" fmla="*/ 163815 w 1965746"/>
                    <a:gd name="csY6" fmla="*/ 982873 h 982873"/>
                    <a:gd name="csX7" fmla="*/ 0 w 1965746"/>
                    <a:gd name="csY7" fmla="*/ 819058 h 982873"/>
                    <a:gd name="csX8" fmla="*/ 0 w 1965746"/>
                    <a:gd name="csY8" fmla="*/ 163815 h 982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65746" h="982873">
                      <a:moveTo>
                        <a:pt x="0" y="163815"/>
                      </a:moveTo>
                      <a:cubicBezTo>
                        <a:pt x="0" y="73342"/>
                        <a:pt x="73342" y="0"/>
                        <a:pt x="163815" y="0"/>
                      </a:cubicBezTo>
                      <a:lnTo>
                        <a:pt x="1801931" y="0"/>
                      </a:lnTo>
                      <a:cubicBezTo>
                        <a:pt x="1892404" y="0"/>
                        <a:pt x="1965746" y="73342"/>
                        <a:pt x="1965746" y="163815"/>
                      </a:cubicBezTo>
                      <a:lnTo>
                        <a:pt x="1965746" y="819058"/>
                      </a:lnTo>
                      <a:cubicBezTo>
                        <a:pt x="1965746" y="909531"/>
                        <a:pt x="1892404" y="982873"/>
                        <a:pt x="1801931" y="982873"/>
                      </a:cubicBezTo>
                      <a:lnTo>
                        <a:pt x="163815" y="982873"/>
                      </a:lnTo>
                      <a:cubicBezTo>
                        <a:pt x="73342" y="982873"/>
                        <a:pt x="0" y="909531"/>
                        <a:pt x="0" y="819058"/>
                      </a:cubicBezTo>
                      <a:lnTo>
                        <a:pt x="0" y="163815"/>
                      </a:lnTo>
                      <a:close/>
                    </a:path>
                  </a:pathLst>
                </a:custGeom>
                <a:solidFill>
                  <a:schemeClr val="tx2">
                    <a:lumMod val="50000"/>
                    <a:lumOff val="50000"/>
                  </a:schemeClr>
                </a:solidFill>
              </p:spPr>
              <p:style>
                <a:lnRef idx="2">
                  <a:schemeClr val="lt1">
                    <a:hueOff val="0"/>
                    <a:satOff val="0"/>
                    <a:lumOff val="0"/>
                    <a:alphaOff val="0"/>
                  </a:schemeClr>
                </a:lnRef>
                <a:fillRef idx="1">
                  <a:scrgbClr r="0" g="0" b="0"/>
                </a:fillRef>
                <a:effectRef idx="0">
                  <a:schemeClr val="accent5">
                    <a:hueOff val="-4050717"/>
                    <a:satOff val="-275"/>
                    <a:lumOff val="654"/>
                    <a:alphaOff val="0"/>
                  </a:schemeClr>
                </a:effectRef>
                <a:fontRef idx="minor">
                  <a:schemeClr val="lt1"/>
                </a:fontRef>
              </p:style>
              <p:txBody>
                <a:bodyPr spcFirstLastPara="0" vert="horz" wrap="square" lIns="108940" tIns="108940" rIns="108940" bIns="108940" numCol="1" spcCol="1270" anchor="ctr" anchorCtr="0">
                  <a:noAutofit/>
                </a:bodyPr>
                <a:lstStyle/>
                <a:p>
                  <a:pPr marL="0" lvl="0" indent="0" algn="ctr" defTabSz="711200">
                    <a:lnSpc>
                      <a:spcPct val="90000"/>
                    </a:lnSpc>
                    <a:spcBef>
                      <a:spcPct val="0"/>
                    </a:spcBef>
                    <a:spcAft>
                      <a:spcPct val="35000"/>
                    </a:spcAft>
                    <a:buNone/>
                  </a:pPr>
                  <a:r>
                    <a:rPr lang="en-US" sz="1600" b="1" kern="1200" dirty="0"/>
                    <a:t>Operational execution</a:t>
                  </a:r>
                </a:p>
              </p:txBody>
            </p:sp>
            <p:sp>
              <p:nvSpPr>
                <p:cNvPr id="10" name="Freeform: Shape 9">
                  <a:extLst>
                    <a:ext uri="{FF2B5EF4-FFF2-40B4-BE49-F238E27FC236}">
                      <a16:creationId xmlns:a16="http://schemas.microsoft.com/office/drawing/2014/main" id="{73E89942-46C0-1212-81EB-DA1B0B56AB0B}"/>
                    </a:ext>
                  </a:extLst>
                </p:cNvPr>
                <p:cNvSpPr/>
                <p:nvPr/>
              </p:nvSpPr>
              <p:spPr>
                <a:xfrm>
                  <a:off x="7135578" y="5262591"/>
                  <a:ext cx="1965746" cy="982873"/>
                </a:xfrm>
                <a:custGeom>
                  <a:avLst/>
                  <a:gdLst>
                    <a:gd name="csX0" fmla="*/ 0 w 1965746"/>
                    <a:gd name="csY0" fmla="*/ 163815 h 982873"/>
                    <a:gd name="csX1" fmla="*/ 163815 w 1965746"/>
                    <a:gd name="csY1" fmla="*/ 0 h 982873"/>
                    <a:gd name="csX2" fmla="*/ 1801931 w 1965746"/>
                    <a:gd name="csY2" fmla="*/ 0 h 982873"/>
                    <a:gd name="csX3" fmla="*/ 1965746 w 1965746"/>
                    <a:gd name="csY3" fmla="*/ 163815 h 982873"/>
                    <a:gd name="csX4" fmla="*/ 1965746 w 1965746"/>
                    <a:gd name="csY4" fmla="*/ 819058 h 982873"/>
                    <a:gd name="csX5" fmla="*/ 1801931 w 1965746"/>
                    <a:gd name="csY5" fmla="*/ 982873 h 982873"/>
                    <a:gd name="csX6" fmla="*/ 163815 w 1965746"/>
                    <a:gd name="csY6" fmla="*/ 982873 h 982873"/>
                    <a:gd name="csX7" fmla="*/ 0 w 1965746"/>
                    <a:gd name="csY7" fmla="*/ 819058 h 982873"/>
                    <a:gd name="csX8" fmla="*/ 0 w 1965746"/>
                    <a:gd name="csY8" fmla="*/ 163815 h 982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65746" h="982873">
                      <a:moveTo>
                        <a:pt x="0" y="163815"/>
                      </a:moveTo>
                      <a:cubicBezTo>
                        <a:pt x="0" y="73342"/>
                        <a:pt x="73342" y="0"/>
                        <a:pt x="163815" y="0"/>
                      </a:cubicBezTo>
                      <a:lnTo>
                        <a:pt x="1801931" y="0"/>
                      </a:lnTo>
                      <a:cubicBezTo>
                        <a:pt x="1892404" y="0"/>
                        <a:pt x="1965746" y="73342"/>
                        <a:pt x="1965746" y="163815"/>
                      </a:cubicBezTo>
                      <a:lnTo>
                        <a:pt x="1965746" y="819058"/>
                      </a:lnTo>
                      <a:cubicBezTo>
                        <a:pt x="1965746" y="909531"/>
                        <a:pt x="1892404" y="982873"/>
                        <a:pt x="1801931" y="982873"/>
                      </a:cubicBezTo>
                      <a:lnTo>
                        <a:pt x="163815" y="982873"/>
                      </a:lnTo>
                      <a:cubicBezTo>
                        <a:pt x="73342" y="982873"/>
                        <a:pt x="0" y="909531"/>
                        <a:pt x="0" y="819058"/>
                      </a:cubicBezTo>
                      <a:lnTo>
                        <a:pt x="0" y="163815"/>
                      </a:lnTo>
                      <a:close/>
                    </a:path>
                  </a:pathLst>
                </a:custGeom>
                <a:solidFill>
                  <a:schemeClr val="accent1"/>
                </a:solidFill>
              </p:spPr>
              <p:style>
                <a:lnRef idx="2">
                  <a:schemeClr val="lt1">
                    <a:hueOff val="0"/>
                    <a:satOff val="0"/>
                    <a:lumOff val="0"/>
                    <a:alphaOff val="0"/>
                  </a:schemeClr>
                </a:lnRef>
                <a:fillRef idx="1">
                  <a:scrgbClr r="0" g="0" b="0"/>
                </a:fillRef>
                <a:effectRef idx="0">
                  <a:schemeClr val="accent5">
                    <a:hueOff val="-6076075"/>
                    <a:satOff val="-413"/>
                    <a:lumOff val="981"/>
                    <a:alphaOff val="0"/>
                  </a:schemeClr>
                </a:effectRef>
                <a:fontRef idx="minor">
                  <a:schemeClr val="lt1"/>
                </a:fontRef>
              </p:style>
              <p:txBody>
                <a:bodyPr spcFirstLastPara="0" vert="horz" wrap="square" lIns="108940" tIns="108940" rIns="108940" bIns="108940" numCol="1" spcCol="1270" anchor="ctr" anchorCtr="0">
                  <a:noAutofit/>
                </a:bodyPr>
                <a:lstStyle/>
                <a:p>
                  <a:pPr marL="0" lvl="0" indent="0" algn="ctr" defTabSz="711200">
                    <a:lnSpc>
                      <a:spcPct val="90000"/>
                    </a:lnSpc>
                    <a:spcBef>
                      <a:spcPct val="0"/>
                    </a:spcBef>
                    <a:spcAft>
                      <a:spcPct val="35000"/>
                    </a:spcAft>
                    <a:buNone/>
                  </a:pPr>
                  <a:r>
                    <a:rPr lang="en-US" sz="1600" b="1" kern="1200"/>
                    <a:t>Reliable data</a:t>
                  </a:r>
                </a:p>
              </p:txBody>
            </p:sp>
            <p:sp>
              <p:nvSpPr>
                <p:cNvPr id="11" name="Freeform: Shape 10">
                  <a:extLst>
                    <a:ext uri="{FF2B5EF4-FFF2-40B4-BE49-F238E27FC236}">
                      <a16:creationId xmlns:a16="http://schemas.microsoft.com/office/drawing/2014/main" id="{45B62C0B-F47A-537B-BD1F-7F70F902B241}"/>
                    </a:ext>
                  </a:extLst>
                </p:cNvPr>
                <p:cNvSpPr/>
                <p:nvPr/>
              </p:nvSpPr>
              <p:spPr>
                <a:xfrm>
                  <a:off x="4079191" y="5262591"/>
                  <a:ext cx="1965746" cy="982873"/>
                </a:xfrm>
                <a:custGeom>
                  <a:avLst/>
                  <a:gdLst>
                    <a:gd name="csX0" fmla="*/ 0 w 1965746"/>
                    <a:gd name="csY0" fmla="*/ 163815 h 982873"/>
                    <a:gd name="csX1" fmla="*/ 163815 w 1965746"/>
                    <a:gd name="csY1" fmla="*/ 0 h 982873"/>
                    <a:gd name="csX2" fmla="*/ 1801931 w 1965746"/>
                    <a:gd name="csY2" fmla="*/ 0 h 982873"/>
                    <a:gd name="csX3" fmla="*/ 1965746 w 1965746"/>
                    <a:gd name="csY3" fmla="*/ 163815 h 982873"/>
                    <a:gd name="csX4" fmla="*/ 1965746 w 1965746"/>
                    <a:gd name="csY4" fmla="*/ 819058 h 982873"/>
                    <a:gd name="csX5" fmla="*/ 1801931 w 1965746"/>
                    <a:gd name="csY5" fmla="*/ 982873 h 982873"/>
                    <a:gd name="csX6" fmla="*/ 163815 w 1965746"/>
                    <a:gd name="csY6" fmla="*/ 982873 h 982873"/>
                    <a:gd name="csX7" fmla="*/ 0 w 1965746"/>
                    <a:gd name="csY7" fmla="*/ 819058 h 982873"/>
                    <a:gd name="csX8" fmla="*/ 0 w 1965746"/>
                    <a:gd name="csY8" fmla="*/ 163815 h 982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65746" h="982873">
                      <a:moveTo>
                        <a:pt x="0" y="163815"/>
                      </a:moveTo>
                      <a:cubicBezTo>
                        <a:pt x="0" y="73342"/>
                        <a:pt x="73342" y="0"/>
                        <a:pt x="163815" y="0"/>
                      </a:cubicBezTo>
                      <a:lnTo>
                        <a:pt x="1801931" y="0"/>
                      </a:lnTo>
                      <a:cubicBezTo>
                        <a:pt x="1892404" y="0"/>
                        <a:pt x="1965746" y="73342"/>
                        <a:pt x="1965746" y="163815"/>
                      </a:cubicBezTo>
                      <a:lnTo>
                        <a:pt x="1965746" y="819058"/>
                      </a:lnTo>
                      <a:cubicBezTo>
                        <a:pt x="1965746" y="909531"/>
                        <a:pt x="1892404" y="982873"/>
                        <a:pt x="1801931" y="982873"/>
                      </a:cubicBezTo>
                      <a:lnTo>
                        <a:pt x="163815" y="982873"/>
                      </a:lnTo>
                      <a:cubicBezTo>
                        <a:pt x="73342" y="982873"/>
                        <a:pt x="0" y="909531"/>
                        <a:pt x="0" y="819058"/>
                      </a:cubicBezTo>
                      <a:lnTo>
                        <a:pt x="0" y="163815"/>
                      </a:lnTo>
                      <a:close/>
                    </a:path>
                  </a:pathLst>
                </a:custGeom>
                <a:solidFill>
                  <a:schemeClr val="accent1">
                    <a:lumMod val="75000"/>
                  </a:schemeClr>
                </a:solidFill>
              </p:spPr>
              <p:style>
                <a:lnRef idx="2">
                  <a:schemeClr val="lt1">
                    <a:hueOff val="0"/>
                    <a:satOff val="0"/>
                    <a:lumOff val="0"/>
                    <a:alphaOff val="0"/>
                  </a:schemeClr>
                </a:lnRef>
                <a:fillRef idx="1">
                  <a:scrgbClr r="0" g="0" b="0"/>
                </a:fillRef>
                <a:effectRef idx="0">
                  <a:schemeClr val="accent5">
                    <a:hueOff val="-8101434"/>
                    <a:satOff val="-551"/>
                    <a:lumOff val="1307"/>
                    <a:alphaOff val="0"/>
                  </a:schemeClr>
                </a:effectRef>
                <a:fontRef idx="minor">
                  <a:schemeClr val="lt1"/>
                </a:fontRef>
              </p:style>
              <p:txBody>
                <a:bodyPr spcFirstLastPara="0" vert="horz" wrap="square" lIns="108940" tIns="108940" rIns="108940" bIns="108940" numCol="1" spcCol="1270" anchor="ctr" anchorCtr="0">
                  <a:noAutofit/>
                </a:bodyPr>
                <a:lstStyle/>
                <a:p>
                  <a:pPr marL="0" lvl="0" indent="0" algn="ctr" defTabSz="711200">
                    <a:lnSpc>
                      <a:spcPct val="90000"/>
                    </a:lnSpc>
                    <a:spcBef>
                      <a:spcPct val="0"/>
                    </a:spcBef>
                    <a:spcAft>
                      <a:spcPct val="35000"/>
                    </a:spcAft>
                    <a:buNone/>
                  </a:pPr>
                  <a:r>
                    <a:rPr lang="en-US" sz="1600" b="1" kern="1200"/>
                    <a:t>Monitoring and testing</a:t>
                  </a:r>
                </a:p>
              </p:txBody>
            </p:sp>
            <p:sp>
              <p:nvSpPr>
                <p:cNvPr id="12" name="Freeform: Shape 11">
                  <a:extLst>
                    <a:ext uri="{FF2B5EF4-FFF2-40B4-BE49-F238E27FC236}">
                      <a16:creationId xmlns:a16="http://schemas.microsoft.com/office/drawing/2014/main" id="{8E37AD36-7E92-2874-2A76-AF4C00D7563E}"/>
                    </a:ext>
                  </a:extLst>
                </p:cNvPr>
                <p:cNvSpPr/>
                <p:nvPr/>
              </p:nvSpPr>
              <p:spPr>
                <a:xfrm>
                  <a:off x="2984101" y="3525300"/>
                  <a:ext cx="1965746" cy="982873"/>
                </a:xfrm>
                <a:custGeom>
                  <a:avLst/>
                  <a:gdLst>
                    <a:gd name="csX0" fmla="*/ 0 w 1965746"/>
                    <a:gd name="csY0" fmla="*/ 163815 h 982873"/>
                    <a:gd name="csX1" fmla="*/ 163815 w 1965746"/>
                    <a:gd name="csY1" fmla="*/ 0 h 982873"/>
                    <a:gd name="csX2" fmla="*/ 1801931 w 1965746"/>
                    <a:gd name="csY2" fmla="*/ 0 h 982873"/>
                    <a:gd name="csX3" fmla="*/ 1965746 w 1965746"/>
                    <a:gd name="csY3" fmla="*/ 163815 h 982873"/>
                    <a:gd name="csX4" fmla="*/ 1965746 w 1965746"/>
                    <a:gd name="csY4" fmla="*/ 819058 h 982873"/>
                    <a:gd name="csX5" fmla="*/ 1801931 w 1965746"/>
                    <a:gd name="csY5" fmla="*/ 982873 h 982873"/>
                    <a:gd name="csX6" fmla="*/ 163815 w 1965746"/>
                    <a:gd name="csY6" fmla="*/ 982873 h 982873"/>
                    <a:gd name="csX7" fmla="*/ 0 w 1965746"/>
                    <a:gd name="csY7" fmla="*/ 819058 h 982873"/>
                    <a:gd name="csX8" fmla="*/ 0 w 1965746"/>
                    <a:gd name="csY8" fmla="*/ 163815 h 982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65746" h="982873">
                      <a:moveTo>
                        <a:pt x="0" y="163815"/>
                      </a:moveTo>
                      <a:cubicBezTo>
                        <a:pt x="0" y="73342"/>
                        <a:pt x="73342" y="0"/>
                        <a:pt x="163815" y="0"/>
                      </a:cubicBezTo>
                      <a:lnTo>
                        <a:pt x="1801931" y="0"/>
                      </a:lnTo>
                      <a:cubicBezTo>
                        <a:pt x="1892404" y="0"/>
                        <a:pt x="1965746" y="73342"/>
                        <a:pt x="1965746" y="163815"/>
                      </a:cubicBezTo>
                      <a:lnTo>
                        <a:pt x="1965746" y="819058"/>
                      </a:lnTo>
                      <a:cubicBezTo>
                        <a:pt x="1965746" y="909531"/>
                        <a:pt x="1892404" y="982873"/>
                        <a:pt x="1801931" y="982873"/>
                      </a:cubicBezTo>
                      <a:lnTo>
                        <a:pt x="163815" y="982873"/>
                      </a:lnTo>
                      <a:cubicBezTo>
                        <a:pt x="73342" y="982873"/>
                        <a:pt x="0" y="909531"/>
                        <a:pt x="0" y="819058"/>
                      </a:cubicBezTo>
                      <a:lnTo>
                        <a:pt x="0" y="163815"/>
                      </a:lnTo>
                      <a:close/>
                    </a:path>
                  </a:pathLst>
                </a:custGeom>
                <a:solidFill>
                  <a:schemeClr val="accent2">
                    <a:lumMod val="75000"/>
                  </a:schemeClr>
                </a:solidFill>
              </p:spPr>
              <p:style>
                <a:lnRef idx="2">
                  <a:schemeClr val="lt1">
                    <a:hueOff val="0"/>
                    <a:satOff val="0"/>
                    <a:lumOff val="0"/>
                    <a:alphaOff val="0"/>
                  </a:schemeClr>
                </a:lnRef>
                <a:fillRef idx="1">
                  <a:scrgbClr r="0" g="0" b="0"/>
                </a:fillRef>
                <a:effectRef idx="0">
                  <a:schemeClr val="accent5">
                    <a:hueOff val="-10126791"/>
                    <a:satOff val="-688"/>
                    <a:lumOff val="1634"/>
                    <a:alphaOff val="0"/>
                  </a:schemeClr>
                </a:effectRef>
                <a:fontRef idx="minor">
                  <a:schemeClr val="lt1"/>
                </a:fontRef>
              </p:style>
              <p:txBody>
                <a:bodyPr spcFirstLastPara="0" vert="horz" wrap="square" lIns="108940" tIns="108940" rIns="108940" bIns="108940" numCol="1" spcCol="1270" anchor="ctr" anchorCtr="0">
                  <a:noAutofit/>
                </a:bodyPr>
                <a:lstStyle/>
                <a:p>
                  <a:pPr marL="0" lvl="0" indent="0" algn="ctr" defTabSz="711200">
                    <a:lnSpc>
                      <a:spcPct val="90000"/>
                    </a:lnSpc>
                    <a:spcBef>
                      <a:spcPct val="0"/>
                    </a:spcBef>
                    <a:spcAft>
                      <a:spcPct val="35000"/>
                    </a:spcAft>
                    <a:buNone/>
                  </a:pPr>
                  <a:r>
                    <a:rPr lang="en-US" sz="1600" b="1" kern="1200"/>
                    <a:t>Corrective action</a:t>
                  </a:r>
                </a:p>
              </p:txBody>
            </p:sp>
            <p:sp>
              <p:nvSpPr>
                <p:cNvPr id="13" name="Freeform: Shape 12">
                  <a:extLst>
                    <a:ext uri="{FF2B5EF4-FFF2-40B4-BE49-F238E27FC236}">
                      <a16:creationId xmlns:a16="http://schemas.microsoft.com/office/drawing/2014/main" id="{B1222EF8-8B39-F4FC-A059-FECBF53F6682}"/>
                    </a:ext>
                  </a:extLst>
                </p:cNvPr>
                <p:cNvSpPr/>
                <p:nvPr/>
              </p:nvSpPr>
              <p:spPr>
                <a:xfrm>
                  <a:off x="3492562" y="1297589"/>
                  <a:ext cx="1965746" cy="982873"/>
                </a:xfrm>
                <a:custGeom>
                  <a:avLst/>
                  <a:gdLst>
                    <a:gd name="csX0" fmla="*/ 0 w 1965746"/>
                    <a:gd name="csY0" fmla="*/ 163815 h 982873"/>
                    <a:gd name="csX1" fmla="*/ 163815 w 1965746"/>
                    <a:gd name="csY1" fmla="*/ 0 h 982873"/>
                    <a:gd name="csX2" fmla="*/ 1801931 w 1965746"/>
                    <a:gd name="csY2" fmla="*/ 0 h 982873"/>
                    <a:gd name="csX3" fmla="*/ 1965746 w 1965746"/>
                    <a:gd name="csY3" fmla="*/ 163815 h 982873"/>
                    <a:gd name="csX4" fmla="*/ 1965746 w 1965746"/>
                    <a:gd name="csY4" fmla="*/ 819058 h 982873"/>
                    <a:gd name="csX5" fmla="*/ 1801931 w 1965746"/>
                    <a:gd name="csY5" fmla="*/ 982873 h 982873"/>
                    <a:gd name="csX6" fmla="*/ 163815 w 1965746"/>
                    <a:gd name="csY6" fmla="*/ 982873 h 982873"/>
                    <a:gd name="csX7" fmla="*/ 0 w 1965746"/>
                    <a:gd name="csY7" fmla="*/ 819058 h 982873"/>
                    <a:gd name="csX8" fmla="*/ 0 w 1965746"/>
                    <a:gd name="csY8" fmla="*/ 163815 h 982873"/>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1965746" h="982873">
                      <a:moveTo>
                        <a:pt x="0" y="163815"/>
                      </a:moveTo>
                      <a:cubicBezTo>
                        <a:pt x="0" y="73342"/>
                        <a:pt x="73342" y="0"/>
                        <a:pt x="163815" y="0"/>
                      </a:cubicBezTo>
                      <a:lnTo>
                        <a:pt x="1801931" y="0"/>
                      </a:lnTo>
                      <a:cubicBezTo>
                        <a:pt x="1892404" y="0"/>
                        <a:pt x="1965746" y="73342"/>
                        <a:pt x="1965746" y="163815"/>
                      </a:cubicBezTo>
                      <a:lnTo>
                        <a:pt x="1965746" y="819058"/>
                      </a:lnTo>
                      <a:cubicBezTo>
                        <a:pt x="1965746" y="909531"/>
                        <a:pt x="1892404" y="982873"/>
                        <a:pt x="1801931" y="982873"/>
                      </a:cubicBezTo>
                      <a:lnTo>
                        <a:pt x="163815" y="982873"/>
                      </a:lnTo>
                      <a:cubicBezTo>
                        <a:pt x="73342" y="982873"/>
                        <a:pt x="0" y="909531"/>
                        <a:pt x="0" y="819058"/>
                      </a:cubicBezTo>
                      <a:lnTo>
                        <a:pt x="0" y="163815"/>
                      </a:lnTo>
                      <a:close/>
                    </a:path>
                  </a:pathLst>
                </a:custGeom>
                <a:solidFill>
                  <a:schemeClr val="accent3"/>
                </a:solidFill>
              </p:spPr>
              <p:style>
                <a:lnRef idx="2">
                  <a:schemeClr val="lt1">
                    <a:hueOff val="0"/>
                    <a:satOff val="0"/>
                    <a:lumOff val="0"/>
                    <a:alphaOff val="0"/>
                  </a:schemeClr>
                </a:lnRef>
                <a:fillRef idx="1">
                  <a:scrgbClr r="0" g="0" b="0"/>
                </a:fillRef>
                <a:effectRef idx="0">
                  <a:schemeClr val="accent5">
                    <a:hueOff val="-12152150"/>
                    <a:satOff val="-826"/>
                    <a:lumOff val="1961"/>
                    <a:alphaOff val="0"/>
                  </a:schemeClr>
                </a:effectRef>
                <a:fontRef idx="minor">
                  <a:schemeClr val="lt1"/>
                </a:fontRef>
              </p:style>
              <p:txBody>
                <a:bodyPr spcFirstLastPara="0" vert="horz" wrap="square" lIns="108940" tIns="108940" rIns="108940" bIns="108940" numCol="1" spcCol="1270" anchor="ctr" anchorCtr="0">
                  <a:noAutofit/>
                </a:bodyPr>
                <a:lstStyle/>
                <a:p>
                  <a:pPr marL="0" lvl="0" indent="0" algn="ctr" defTabSz="711200">
                    <a:lnSpc>
                      <a:spcPct val="90000"/>
                    </a:lnSpc>
                    <a:spcBef>
                      <a:spcPct val="0"/>
                    </a:spcBef>
                    <a:spcAft>
                      <a:spcPct val="35000"/>
                    </a:spcAft>
                    <a:buNone/>
                  </a:pPr>
                  <a:r>
                    <a:rPr lang="en-US" sz="1600" b="1" kern="1200"/>
                    <a:t>Validation</a:t>
                  </a:r>
                </a:p>
              </p:txBody>
            </p:sp>
            <p:sp>
              <p:nvSpPr>
                <p:cNvPr id="2" name="Arrow: Quad 1">
                  <a:extLst>
                    <a:ext uri="{FF2B5EF4-FFF2-40B4-BE49-F238E27FC236}">
                      <a16:creationId xmlns:a16="http://schemas.microsoft.com/office/drawing/2014/main" id="{473B0BD8-B4D9-709A-FEF7-60418C9F3CDE}"/>
                    </a:ext>
                  </a:extLst>
                </p:cNvPr>
                <p:cNvSpPr/>
                <p:nvPr/>
              </p:nvSpPr>
              <p:spPr>
                <a:xfrm>
                  <a:off x="5316718" y="2139885"/>
                  <a:ext cx="2413261" cy="2121030"/>
                </a:xfrm>
                <a:prstGeom prst="quadArrow">
                  <a:avLst>
                    <a:gd name="adj1" fmla="val 24278"/>
                    <a:gd name="adj2" fmla="val 29611"/>
                    <a:gd name="adj3" fmla="val 27500"/>
                  </a:avLst>
                </a:prstGeom>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b="1" dirty="0">
                      <a:solidFill>
                        <a:sysClr val="windowText" lastClr="000000"/>
                      </a:solidFill>
                    </a:rPr>
                    <a:t>Escalation</a:t>
                  </a:r>
                </a:p>
              </p:txBody>
            </p:sp>
          </p:grpSp>
        </p:grpSp>
        <p:sp>
          <p:nvSpPr>
            <p:cNvPr id="17" name="Arrow: Circular 16">
              <a:extLst>
                <a:ext uri="{FF2B5EF4-FFF2-40B4-BE49-F238E27FC236}">
                  <a16:creationId xmlns:a16="http://schemas.microsoft.com/office/drawing/2014/main" id="{557ADFCD-2498-C7FD-3911-7E6FC3AAF3E8}"/>
                </a:ext>
              </a:extLst>
            </p:cNvPr>
            <p:cNvSpPr/>
            <p:nvPr/>
          </p:nvSpPr>
          <p:spPr>
            <a:xfrm rot="20375657">
              <a:off x="5714493" y="154349"/>
              <a:ext cx="3737940" cy="4083897"/>
            </a:xfrm>
            <a:prstGeom prst="circularArrow">
              <a:avLst>
                <a:gd name="adj1" fmla="val 3762"/>
                <a:gd name="adj2" fmla="val 234692"/>
                <a:gd name="adj3" fmla="val 19827582"/>
                <a:gd name="adj4" fmla="val 17933979"/>
                <a:gd name="adj5" fmla="val 4388"/>
              </a:avLst>
            </a:prstGeom>
            <a:solidFill>
              <a:schemeClr val="accent4">
                <a:lumMod val="90000"/>
              </a:schemeClr>
            </a:solidFill>
            <a:ln>
              <a:noFill/>
            </a:ln>
          </p:spPr>
          <p:style>
            <a:lnRef idx="2">
              <a:schemeClr val="lt1">
                <a:hueOff val="0"/>
                <a:satOff val="0"/>
                <a:lumOff val="0"/>
                <a:alphaOff val="0"/>
              </a:schemeClr>
            </a:lnRef>
            <a:fillRef idx="1">
              <a:scrgbClr r="0" g="0" b="0"/>
            </a:fillRef>
            <a:effectRef idx="0">
              <a:schemeClr val="accent5">
                <a:hueOff val="0"/>
                <a:satOff val="0"/>
                <a:lumOff val="0"/>
                <a:alphaOff val="0"/>
              </a:schemeClr>
            </a:effectRef>
            <a:fontRef idx="minor">
              <a:schemeClr val="lt1"/>
            </a:fontRef>
          </p:style>
          <p:txBody>
            <a:bodyPr/>
            <a:lstStyle/>
            <a:p>
              <a:endParaRPr lang="en-US"/>
            </a:p>
          </p:txBody>
        </p:sp>
      </p:grpSp>
      <p:sp>
        <p:nvSpPr>
          <p:cNvPr id="20" name="TextBox 19">
            <a:extLst>
              <a:ext uri="{FF2B5EF4-FFF2-40B4-BE49-F238E27FC236}">
                <a16:creationId xmlns:a16="http://schemas.microsoft.com/office/drawing/2014/main" id="{680888A7-B96C-E52A-ADF8-2084018C3341}"/>
              </a:ext>
            </a:extLst>
          </p:cNvPr>
          <p:cNvSpPr txBox="1"/>
          <p:nvPr/>
        </p:nvSpPr>
        <p:spPr>
          <a:xfrm>
            <a:off x="9321195" y="234269"/>
            <a:ext cx="2608668" cy="4528472"/>
          </a:xfrm>
          <a:prstGeom prst="foldedCorner">
            <a:avLst/>
          </a:prstGeom>
          <a:solidFill>
            <a:schemeClr val="accent1">
              <a:lumMod val="20000"/>
              <a:lumOff val="80000"/>
            </a:schemeClr>
          </a:solidFill>
          <a:ln>
            <a:solidFill>
              <a:schemeClr val="accent3"/>
            </a:solidFill>
          </a:ln>
        </p:spPr>
        <p:txBody>
          <a:bodyPr wrap="square" rtlCol="0" anchor="ctr">
            <a:normAutofit/>
          </a:bodyPr>
          <a:lstStyle/>
          <a:p>
            <a:pPr algn="ctr"/>
            <a:r>
              <a:rPr lang="en-US" sz="2000" b="1" dirty="0"/>
              <a:t>Regulatory requirements establish the framework, but changes or identified risks may trigger reassessment and/or escalation at any stage</a:t>
            </a:r>
          </a:p>
        </p:txBody>
      </p:sp>
    </p:spTree>
    <p:extLst>
      <p:ext uri="{BB962C8B-B14F-4D97-AF65-F5344CB8AC3E}">
        <p14:creationId xmlns:p14="http://schemas.microsoft.com/office/powerpoint/2010/main" val="9295206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0"/>
          </p:nvPr>
        </p:nvSpPr>
        <p:spPr>
          <a:xfrm>
            <a:off x="3657600" y="990599"/>
            <a:ext cx="8056880" cy="5317935"/>
          </a:xfrm>
        </p:spPr>
        <p:txBody>
          <a:bodyPr>
            <a:normAutofit/>
          </a:bodyPr>
          <a:lstStyle/>
          <a:p>
            <a:pPr>
              <a:lnSpc>
                <a:spcPct val="100000"/>
              </a:lnSpc>
              <a:spcAft>
                <a:spcPts val="800"/>
              </a:spcAft>
            </a:pPr>
            <a:r>
              <a:rPr dirty="0"/>
              <a:t>Can we </a:t>
            </a:r>
            <a:r>
              <a:rPr b="1" dirty="0"/>
              <a:t>reproduce and explain </a:t>
            </a:r>
            <a:r>
              <a:rPr dirty="0"/>
              <a:t>lending decisions and exceptions?</a:t>
            </a:r>
          </a:p>
          <a:p>
            <a:pPr>
              <a:lnSpc>
                <a:spcPct val="100000"/>
              </a:lnSpc>
              <a:spcAft>
                <a:spcPts val="800"/>
              </a:spcAft>
            </a:pPr>
            <a:r>
              <a:rPr dirty="0"/>
              <a:t>Do CRA data and assessment-area documentation </a:t>
            </a:r>
            <a:r>
              <a:rPr b="1" dirty="0"/>
              <a:t>withstand validation</a:t>
            </a:r>
            <a:r>
              <a:rPr dirty="0"/>
              <a:t>?</a:t>
            </a:r>
          </a:p>
          <a:p>
            <a:pPr>
              <a:lnSpc>
                <a:spcPct val="100000"/>
              </a:lnSpc>
              <a:spcAft>
                <a:spcPts val="800"/>
              </a:spcAft>
            </a:pPr>
            <a:r>
              <a:rPr dirty="0"/>
              <a:t>Have we made and documented a </a:t>
            </a:r>
            <a:r>
              <a:rPr b="1" dirty="0"/>
              <a:t>defensible Section 1071 </a:t>
            </a:r>
            <a:r>
              <a:rPr dirty="0"/>
              <a:t>coverage </a:t>
            </a:r>
            <a:r>
              <a:rPr b="1" dirty="0"/>
              <a:t>determination</a:t>
            </a:r>
            <a:r>
              <a:rPr dirty="0"/>
              <a:t>?</a:t>
            </a:r>
          </a:p>
          <a:p>
            <a:pPr>
              <a:lnSpc>
                <a:spcPct val="100000"/>
              </a:lnSpc>
              <a:spcAft>
                <a:spcPts val="800"/>
              </a:spcAft>
            </a:pPr>
            <a:r>
              <a:rPr dirty="0"/>
              <a:t>Are management </a:t>
            </a:r>
            <a:r>
              <a:rPr b="1" dirty="0"/>
              <a:t>reports meaningful </a:t>
            </a:r>
            <a:r>
              <a:rPr dirty="0"/>
              <a:t>and acted upon?</a:t>
            </a:r>
          </a:p>
          <a:p>
            <a:pPr>
              <a:lnSpc>
                <a:spcPct val="100000"/>
              </a:lnSpc>
              <a:spcAft>
                <a:spcPts val="800"/>
              </a:spcAft>
            </a:pPr>
            <a:r>
              <a:rPr dirty="0"/>
              <a:t>Can we show that </a:t>
            </a:r>
            <a:r>
              <a:rPr b="1" dirty="0"/>
              <a:t>identified weaknesses were corrected </a:t>
            </a:r>
            <a:r>
              <a:rPr dirty="0"/>
              <a:t>and retested?</a:t>
            </a:r>
          </a:p>
        </p:txBody>
      </p:sp>
      <p:pic>
        <p:nvPicPr>
          <p:cNvPr id="8" name="Content Placeholder 7" descr="Magnifying glass showing decling performance">
            <a:extLst>
              <a:ext uri="{FF2B5EF4-FFF2-40B4-BE49-F238E27FC236}">
                <a16:creationId xmlns:a16="http://schemas.microsoft.com/office/drawing/2014/main" id="{E749F910-5CE8-6609-9069-A6409314F13B}"/>
              </a:ext>
            </a:extLst>
          </p:cNvPr>
          <p:cNvPicPr>
            <a:picLocks noGrp="1" noChangeAspect="1"/>
          </p:cNvPicPr>
          <p:nvPr>
            <p:ph idx="15"/>
          </p:nvPr>
        </p:nvPicPr>
        <p:blipFill>
          <a:blip r:embed="rId2"/>
          <a:srcRect l="21825" t="1" r="38512" b="-3"/>
          <a:stretch>
            <a:fillRect/>
          </a:stretch>
        </p:blipFill>
        <p:spPr>
          <a:xfrm>
            <a:off x="228600" y="990599"/>
            <a:ext cx="3124200" cy="5257801"/>
          </a:xfrm>
          <a:noFill/>
        </p:spPr>
      </p:pic>
      <p:sp>
        <p:nvSpPr>
          <p:cNvPr id="2" name="Title 1"/>
          <p:cNvSpPr>
            <a:spLocks noGrp="1"/>
          </p:cNvSpPr>
          <p:nvPr>
            <p:ph type="title"/>
          </p:nvPr>
        </p:nvSpPr>
        <p:spPr>
          <a:xfrm>
            <a:off x="3657600" y="139936"/>
            <a:ext cx="7924800" cy="622064"/>
          </a:xfrm>
        </p:spPr>
        <p:txBody>
          <a:bodyPr wrap="square" anchor="ctr">
            <a:normAutofit/>
          </a:bodyPr>
          <a:lstStyle/>
          <a:p>
            <a:pPr>
              <a:spcAft>
                <a:spcPts val="800"/>
              </a:spcAft>
            </a:pPr>
            <a:r>
              <a:rPr lang="en-US" sz="3200" dirty="0"/>
              <a:t>What Will Your Next Examination Reveal?</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5401" y="88824"/>
            <a:ext cx="6572794" cy="609600"/>
          </a:xfrm>
        </p:spPr>
        <p:txBody>
          <a:bodyPr anchor="ctr">
            <a:normAutofit/>
          </a:bodyPr>
          <a:lstStyle/>
          <a:p>
            <a:pPr>
              <a:spcAft>
                <a:spcPts val="800"/>
              </a:spcAft>
            </a:pPr>
            <a:r>
              <a:rPr lang="en-US" sz="3700" dirty="0"/>
              <a:t>Key Takeaways</a:t>
            </a:r>
          </a:p>
        </p:txBody>
      </p:sp>
      <p:pic>
        <p:nvPicPr>
          <p:cNvPr id="6" name="Content Placeholder 5">
            <a:extLst>
              <a:ext uri="{FF2B5EF4-FFF2-40B4-BE49-F238E27FC236}">
                <a16:creationId xmlns:a16="http://schemas.microsoft.com/office/drawing/2014/main" id="{6498E696-037F-9CEE-9D51-15478F99E7B9}"/>
              </a:ext>
            </a:extLst>
          </p:cNvPr>
          <p:cNvPicPr>
            <a:picLocks noGrp="1" noChangeAspect="1"/>
          </p:cNvPicPr>
          <p:nvPr>
            <p:ph idx="13"/>
          </p:nvPr>
        </p:nvPicPr>
        <p:blipFill>
          <a:blip r:embed="rId2"/>
          <a:srcRect l="6924" r="16848"/>
          <a:stretch>
            <a:fillRect/>
          </a:stretch>
        </p:blipFill>
        <p:spPr>
          <a:xfrm>
            <a:off x="477520" y="990601"/>
            <a:ext cx="3865880" cy="5046766"/>
          </a:xfrm>
          <a:noFill/>
        </p:spPr>
      </p:pic>
      <p:sp>
        <p:nvSpPr>
          <p:cNvPr id="3" name="Content Placeholder 2"/>
          <p:cNvSpPr>
            <a:spLocks noGrp="1"/>
          </p:cNvSpPr>
          <p:nvPr>
            <p:ph idx="1"/>
          </p:nvPr>
        </p:nvSpPr>
        <p:spPr>
          <a:xfrm>
            <a:off x="5105400" y="990601"/>
            <a:ext cx="6609080" cy="5318760"/>
          </a:xfrm>
        </p:spPr>
        <p:txBody>
          <a:bodyPr>
            <a:normAutofit/>
          </a:bodyPr>
          <a:lstStyle/>
          <a:p>
            <a:pPr>
              <a:spcAft>
                <a:spcPts val="800"/>
              </a:spcAft>
            </a:pPr>
            <a:r>
              <a:rPr dirty="0"/>
              <a:t>Keep current requirements separate from proposed changes</a:t>
            </a:r>
          </a:p>
          <a:p>
            <a:pPr>
              <a:spcAft>
                <a:spcPts val="800"/>
              </a:spcAft>
            </a:pPr>
            <a:r>
              <a:rPr dirty="0"/>
              <a:t>Know the data and verify the decisions it supports</a:t>
            </a:r>
          </a:p>
          <a:p>
            <a:pPr>
              <a:spcAft>
                <a:spcPts val="800"/>
              </a:spcAft>
            </a:pPr>
            <a:r>
              <a:rPr dirty="0"/>
              <a:t>Connect fair lending, CRA, and 1071 through effective governance</a:t>
            </a:r>
          </a:p>
          <a:p>
            <a:pPr>
              <a:spcAft>
                <a:spcPts val="800"/>
              </a:spcAft>
            </a:pPr>
            <a:r>
              <a:rPr dirty="0"/>
              <a:t>Document exceptions, challenge trends, and close the loop on remediation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1">
            <a:extLst>
              <a:ext uri="{FF2B5EF4-FFF2-40B4-BE49-F238E27FC236}">
                <a16:creationId xmlns:a16="http://schemas.microsoft.com/office/drawing/2014/main" id="{8CF92FCA-1BA1-4993-72AE-41C402F3D6AD}"/>
              </a:ext>
            </a:extLst>
          </p:cNvPr>
          <p:cNvSpPr>
            <a:spLocks noGrp="1"/>
          </p:cNvSpPr>
          <p:nvPr>
            <p:ph type="body" idx="1"/>
          </p:nvPr>
        </p:nvSpPr>
        <p:spPr>
          <a:xfrm>
            <a:off x="915988" y="3317875"/>
            <a:ext cx="5402262" cy="758826"/>
          </a:xfrm>
        </p:spPr>
        <p:txBody>
          <a:bodyPr wrap="square">
            <a:normAutofit fontScale="92500" lnSpcReduction="20000"/>
          </a:bodyPr>
          <a:lstStyle/>
          <a:p>
            <a:pPr>
              <a:lnSpc>
                <a:spcPct val="120000"/>
              </a:lnSpc>
              <a:spcBef>
                <a:spcPts val="600"/>
              </a:spcBef>
            </a:pPr>
            <a:r>
              <a:rPr lang="en-US" sz="2000" dirty="0">
                <a:hlinkClick r:id="rId2"/>
              </a:rPr>
              <a:t>Lhamilton@arcsalus.com</a:t>
            </a:r>
            <a:r>
              <a:rPr lang="en-US" sz="2000" dirty="0"/>
              <a:t> </a:t>
            </a:r>
          </a:p>
          <a:p>
            <a:pPr>
              <a:lnSpc>
                <a:spcPct val="120000"/>
              </a:lnSpc>
              <a:spcBef>
                <a:spcPts val="600"/>
              </a:spcBef>
            </a:pPr>
            <a:r>
              <a:rPr lang="en-US" sz="2000" dirty="0"/>
              <a:t>407.341.6764</a:t>
            </a:r>
          </a:p>
        </p:txBody>
      </p:sp>
      <p:sp>
        <p:nvSpPr>
          <p:cNvPr id="9" name="Text Placeholder 5">
            <a:extLst>
              <a:ext uri="{FF2B5EF4-FFF2-40B4-BE49-F238E27FC236}">
                <a16:creationId xmlns:a16="http://schemas.microsoft.com/office/drawing/2014/main" id="{5E6F9ECA-37E3-2ECC-65FA-D17717BA3B88}"/>
              </a:ext>
            </a:extLst>
          </p:cNvPr>
          <p:cNvSpPr>
            <a:spLocks noGrp="1"/>
          </p:cNvSpPr>
          <p:nvPr>
            <p:ph type="body" idx="10"/>
          </p:nvPr>
        </p:nvSpPr>
        <p:spPr>
          <a:xfrm>
            <a:off x="915732" y="4076701"/>
            <a:ext cx="2481892" cy="616909"/>
          </a:xfrm>
        </p:spPr>
        <p:txBody>
          <a:bodyPr/>
          <a:lstStyle/>
          <a:p>
            <a:r>
              <a:rPr lang="en-US" dirty="0"/>
              <a:t>Let’s Connect</a:t>
            </a:r>
          </a:p>
        </p:txBody>
      </p:sp>
      <p:pic>
        <p:nvPicPr>
          <p:cNvPr id="10" name="Picture 9">
            <a:extLst>
              <a:ext uri="{FF2B5EF4-FFF2-40B4-BE49-F238E27FC236}">
                <a16:creationId xmlns:a16="http://schemas.microsoft.com/office/drawing/2014/main" id="{63E9654C-C398-1A4A-1113-7C6E946EE401}"/>
              </a:ext>
            </a:extLst>
          </p:cNvPr>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3206971" y="4056152"/>
            <a:ext cx="1155115" cy="1155115"/>
          </a:xfrm>
          <a:prstGeom prst="rect">
            <a:avLst/>
          </a:prstGeom>
        </p:spPr>
      </p:pic>
      <p:pic>
        <p:nvPicPr>
          <p:cNvPr id="11" name="Picture 2" descr="High-Resolution LinkedIn PNG Icon for Professional Branding">
            <a:extLst>
              <a:ext uri="{FF2B5EF4-FFF2-40B4-BE49-F238E27FC236}">
                <a16:creationId xmlns:a16="http://schemas.microsoft.com/office/drawing/2014/main" id="{8E0AB1D9-60CB-4E48-391C-CE5F71B3FA68}"/>
              </a:ext>
            </a:extLst>
          </p:cNvPr>
          <p:cNvPicPr>
            <a:picLocks noChangeAspect="1" noChangeArrowheads="1"/>
          </p:cNvPicPr>
          <p:nvPr/>
        </p:nvPicPr>
        <p:blipFill rotWithShape="1">
          <a:blip r:embed="rId4" cstate="print">
            <a:extLst>
              <a:ext uri="{28A0092B-C50C-407E-A947-70E740481C1C}">
                <a14:useLocalDpi xmlns:a14="http://schemas.microsoft.com/office/drawing/2010/main"/>
              </a:ext>
            </a:extLst>
          </a:blip>
          <a:srcRect/>
          <a:stretch>
            <a:fillRect/>
          </a:stretch>
        </p:blipFill>
        <p:spPr bwMode="auto">
          <a:xfrm>
            <a:off x="2633230" y="4117797"/>
            <a:ext cx="573741" cy="616910"/>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1">
            <a:extLst>
              <a:ext uri="{FF2B5EF4-FFF2-40B4-BE49-F238E27FC236}">
                <a16:creationId xmlns:a16="http://schemas.microsoft.com/office/drawing/2014/main" id="{332DB72A-113E-9B14-ECF7-ED7A6FF95185}"/>
              </a:ext>
            </a:extLst>
          </p:cNvPr>
          <p:cNvPicPr>
            <a:picLocks noChangeAspect="1"/>
          </p:cNvPicPr>
          <p:nvPr/>
        </p:nvPicPr>
        <p:blipFill>
          <a:blip r:embed="rId5" cstate="print">
            <a:extLst>
              <a:ext uri="{28A0092B-C50C-407E-A947-70E740481C1C}">
                <a14:useLocalDpi xmlns:a14="http://schemas.microsoft.com/office/drawing/2010/main"/>
              </a:ext>
            </a:extLst>
          </a:blip>
          <a:stretch>
            <a:fillRect/>
          </a:stretch>
        </p:blipFill>
        <p:spPr>
          <a:xfrm>
            <a:off x="549500" y="5310061"/>
            <a:ext cx="1155115" cy="1155115"/>
          </a:xfrm>
          <a:prstGeom prst="rect">
            <a:avLst/>
          </a:prstGeom>
        </p:spPr>
      </p:pic>
    </p:spTree>
    <p:extLst>
      <p:ext uri="{BB962C8B-B14F-4D97-AF65-F5344CB8AC3E}">
        <p14:creationId xmlns:p14="http://schemas.microsoft.com/office/powerpoint/2010/main" val="3209630817"/>
      </p:ext>
    </p:extLst>
  </p:cSld>
  <p:clrMapOvr>
    <a:masterClrMapping/>
  </p:clrMapOvr>
</p:sld>
</file>

<file path=ppt/theme/theme1.xml><?xml version="1.0" encoding="utf-8"?>
<a:theme xmlns:a="http://schemas.openxmlformats.org/drawingml/2006/main" name="Office Theme">
  <a:themeElements>
    <a:clrScheme name="Arcsalus">
      <a:dk1>
        <a:srgbClr val="0B082C"/>
      </a:dk1>
      <a:lt1>
        <a:sysClr val="window" lastClr="FFFFFF"/>
      </a:lt1>
      <a:dk2>
        <a:srgbClr val="0E2841"/>
      </a:dk2>
      <a:lt2>
        <a:srgbClr val="E8E8E8"/>
      </a:lt2>
      <a:accent1>
        <a:srgbClr val="22C3C4"/>
      </a:accent1>
      <a:accent2>
        <a:srgbClr val="737373"/>
      </a:accent2>
      <a:accent3>
        <a:srgbClr val="A6A6A6"/>
      </a:accent3>
      <a:accent4>
        <a:srgbClr val="D9D9D9"/>
      </a:accent4>
      <a:accent5>
        <a:srgbClr val="A02B93"/>
      </a:accent5>
      <a:accent6>
        <a:srgbClr val="4EA72E"/>
      </a:accent6>
      <a:hlink>
        <a:srgbClr val="467886"/>
      </a:hlink>
      <a:folHlink>
        <a:srgbClr val="96607D"/>
      </a:folHlink>
    </a:clrScheme>
    <a:fontScheme name="AA ppt font">
      <a:majorFont>
        <a:latin typeface="Segoe UI "/>
        <a:ea typeface=""/>
        <a:cs typeface=""/>
      </a:majorFont>
      <a:minorFont>
        <a:latin typeface="Segoe UI Semi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1C4E9BBB-75E2-435D-8054-CFBB0BBB413E}" vid="{2F459343-2F75-4EEA-8C61-C20A08403D1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210</TotalTime>
  <Words>2614</Words>
  <Application>Microsoft Office PowerPoint</Application>
  <PresentationFormat>Widescreen</PresentationFormat>
  <Paragraphs>516</Paragraphs>
  <Slides>44</Slides>
  <Notes>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44</vt:i4>
      </vt:variant>
    </vt:vector>
  </HeadingPairs>
  <TitlesOfParts>
    <vt:vector size="53" baseType="lpstr">
      <vt:lpstr>Arial</vt:lpstr>
      <vt:lpstr>Calibri</vt:lpstr>
      <vt:lpstr>Pavanam</vt:lpstr>
      <vt:lpstr>Segoe UI</vt:lpstr>
      <vt:lpstr>Segoe UI Semibold</vt:lpstr>
      <vt:lpstr>Segoe UI Semilight</vt:lpstr>
      <vt:lpstr>Symbol</vt:lpstr>
      <vt:lpstr>Wingdings</vt:lpstr>
      <vt:lpstr>Office Theme</vt:lpstr>
      <vt:lpstr>Fair Lending, Community Reinvestment, and 1071: Where Are We Now?</vt:lpstr>
      <vt:lpstr>Agenda</vt:lpstr>
      <vt:lpstr>The Examination-Readiness Question</vt:lpstr>
      <vt:lpstr>What Is Changing, What Is Not?</vt:lpstr>
      <vt:lpstr>PowerPoint Presentation</vt:lpstr>
      <vt:lpstr>Regulation B: What Changed in 2026?</vt:lpstr>
      <vt:lpstr>Disparate Impact and Discouragement: New Framework</vt:lpstr>
      <vt:lpstr>Special Purpose Credit Programs:  Revised Requirements</vt:lpstr>
      <vt:lpstr>Fair Lending: What Examiners Can Test</vt:lpstr>
      <vt:lpstr>Prohibited Practices: Where Controls Matter</vt:lpstr>
      <vt:lpstr>Subjective vs. Objective Underwriting</vt:lpstr>
      <vt:lpstr>Policy Exceptions: A Recurring Vulnerability</vt:lpstr>
      <vt:lpstr>Pricing and Third-Party Origination</vt:lpstr>
      <vt:lpstr>Redlining: Geography and Actual Market Activity</vt:lpstr>
      <vt:lpstr>Data Analytics: Useful Only When the Data Are Reliable</vt:lpstr>
      <vt:lpstr>Automated Decisions and Model Governance</vt:lpstr>
      <vt:lpstr>Common Fair Lending Examination Weaknesses</vt:lpstr>
      <vt:lpstr>Fair Lending: What Should You Be Asking?</vt:lpstr>
      <vt:lpstr>PowerPoint Presentation</vt:lpstr>
      <vt:lpstr>CRA: What the Statute Asks Institutions to Do</vt:lpstr>
      <vt:lpstr>CRA Assessment Areas: Boundaries Matter</vt:lpstr>
      <vt:lpstr>CRA Performance Context: Explain the Numbers</vt:lpstr>
      <vt:lpstr>CRA Lending Performance: Look Beyond Totals</vt:lpstr>
      <vt:lpstr>CRA Community Development: Quality and Purpose</vt:lpstr>
      <vt:lpstr>CRA and the Institution’s Delivery Channels</vt:lpstr>
      <vt:lpstr>CRA Data Integrity: Examination-Ready Files</vt:lpstr>
      <vt:lpstr>CRA Proposal: What to Track</vt:lpstr>
      <vt:lpstr>CRA Examination: Likely Requests &amp; Evidence</vt:lpstr>
      <vt:lpstr>CRA Findings: Recurring Operational Themes</vt:lpstr>
      <vt:lpstr>CRA: What Should You Be Asking?</vt:lpstr>
      <vt:lpstr>CRA and Fair Lending: Connected, Not Identical</vt:lpstr>
      <vt:lpstr>PowerPoint Presentation</vt:lpstr>
      <vt:lpstr>Section 1071: The 2026 Reset</vt:lpstr>
      <vt:lpstr>Key Definitions Triggering 1071 Applicability</vt:lpstr>
      <vt:lpstr>Summary  Key May 2026 Changes</vt:lpstr>
      <vt:lpstr>Summary  Key May 2026 Changes</vt:lpstr>
      <vt:lpstr>1071: Use the Delay Intentionally</vt:lpstr>
      <vt:lpstr>Section 1071: Implementation Controls</vt:lpstr>
      <vt:lpstr>PowerPoint Presentation</vt:lpstr>
      <vt:lpstr>What Enforcement Actions Can Teach Us</vt:lpstr>
      <vt:lpstr>Examination Readiness:  One Connected Control Chain</vt:lpstr>
      <vt:lpstr>What Will Your Next Examination Reveal?</vt:lpstr>
      <vt:lpstr>Key Takeaways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Leah Hamilton</dc:creator>
  <cp:lastModifiedBy>Leah Hamilton</cp:lastModifiedBy>
  <cp:revision>11</cp:revision>
  <dcterms:created xsi:type="dcterms:W3CDTF">2026-10-05T02:57:38Z</dcterms:created>
  <dcterms:modified xsi:type="dcterms:W3CDTF">2026-10-15T18:35:23Z</dcterms:modified>
</cp:coreProperties>
</file>