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60" r:id="rId2"/>
    <p:sldId id="261" r:id="rId3"/>
    <p:sldId id="262" r:id="rId4"/>
    <p:sldId id="263" r:id="rId5"/>
    <p:sldId id="265" r:id="rId6"/>
    <p:sldId id="268" r:id="rId7"/>
    <p:sldId id="267" r:id="rId8"/>
    <p:sldId id="266" r:id="rId9"/>
    <p:sldId id="269" r:id="rId10"/>
    <p:sldId id="270" r:id="rId11"/>
    <p:sldId id="271" r:id="rId12"/>
    <p:sldId id="272" r:id="rId13"/>
    <p:sldId id="273" r:id="rId14"/>
    <p:sldId id="274" r:id="rId15"/>
    <p:sldId id="275" r:id="rId16"/>
    <p:sldId id="276" r:id="rId17"/>
    <p:sldId id="277" r:id="rId18"/>
    <p:sldId id="278" r:id="rId19"/>
    <p:sldId id="291" r:id="rId20"/>
    <p:sldId id="279" r:id="rId21"/>
    <p:sldId id="280" r:id="rId22"/>
    <p:sldId id="281" r:id="rId23"/>
    <p:sldId id="282" r:id="rId24"/>
    <p:sldId id="286" r:id="rId25"/>
    <p:sldId id="288" r:id="rId26"/>
    <p:sldId id="287" r:id="rId27"/>
    <p:sldId id="289" r:id="rId28"/>
    <p:sldId id="290" r:id="rId29"/>
    <p:sldId id="283" r:id="rId30"/>
    <p:sldId id="285" r:id="rId31"/>
    <p:sldId id="25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8" userDrawn="1">
          <p15:clr>
            <a:srgbClr val="A4A3A4"/>
          </p15:clr>
        </p15:guide>
        <p15:guide id="2" pos="3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D4B"/>
    <a:srgbClr val="125675"/>
    <a:srgbClr val="005C83"/>
    <a:srgbClr val="F2F2F2"/>
    <a:srgbClr val="96A6B4"/>
    <a:srgbClr val="00C4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8" autoAdjust="0"/>
    <p:restoredTop sz="94660"/>
  </p:normalViewPr>
  <p:slideViewPr>
    <p:cSldViewPr snapToGrid="0">
      <p:cViewPr varScale="1">
        <p:scale>
          <a:sx n="70" d="100"/>
          <a:sy n="70" d="100"/>
        </p:scale>
        <p:origin x="344" y="52"/>
      </p:cViewPr>
      <p:guideLst>
        <p:guide orient="horz" pos="1848"/>
        <p:guide pos="384"/>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handoutMaster" Target="handoutMasters/handoutMaster1.xml" Id="rId34"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notesMaster" Target="notesMasters/notesMaster1.xml" Id="rId33" /><Relationship Type="http://schemas.openxmlformats.org/officeDocument/2006/relationships/tableStyles" Target="tableStyles.xml" Id="rId38"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theme" Target="theme/theme1.xml" Id="rId37"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viewProps" Target="viewProps.xml" Id="rId36"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presProps" Target="presProps.xml" Id="rId35" /><Relationship Type="http://schemas.openxmlformats.org/officeDocument/2006/relationships/customXml" Target="/customXML/item.xml" Id="imanage.xml" /></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8C442D-9E13-40B9-8380-79A7488D32F2}" type="doc">
      <dgm:prSet loTypeId="urn:diagrams.loki3.com/BracketList" loCatId="officeonline" qsTypeId="urn:microsoft.com/office/officeart/2005/8/quickstyle/simple1" qsCatId="simple" csTypeId="urn:microsoft.com/office/officeart/2005/8/colors/accent1_3" csCatId="accent1" phldr="1"/>
      <dgm:spPr/>
      <dgm:t>
        <a:bodyPr/>
        <a:lstStyle/>
        <a:p>
          <a:endParaRPr lang="en-US"/>
        </a:p>
      </dgm:t>
    </dgm:pt>
    <dgm:pt modelId="{483A755B-7017-4FDC-A18D-85F8174C6818}">
      <dgm:prSet phldrT="[Text]" phldr="0"/>
      <dgm:spPr/>
      <dgm:t>
        <a:bodyPr/>
        <a:lstStyle/>
        <a:p>
          <a:r>
            <a:rPr lang="en-US" b="1" dirty="0">
              <a:solidFill>
                <a:srgbClr val="125675"/>
              </a:solidFill>
              <a:latin typeface="Aptos" panose="020B0004020202020204" pitchFamily="34" charset="0"/>
            </a:rPr>
            <a:t>Operational Advantages</a:t>
          </a:r>
        </a:p>
      </dgm:t>
    </dgm:pt>
    <dgm:pt modelId="{391C3E70-0D1C-48EB-866C-B150CE64A03B}" type="parTrans" cxnId="{A8B809B6-1C66-4BF8-A019-EA699BBA9A1D}">
      <dgm:prSet/>
      <dgm:spPr/>
      <dgm:t>
        <a:bodyPr/>
        <a:lstStyle/>
        <a:p>
          <a:endParaRPr lang="en-US"/>
        </a:p>
      </dgm:t>
    </dgm:pt>
    <dgm:pt modelId="{F90D532F-B583-4B94-A06F-AF62C52C6BA1}" type="sibTrans" cxnId="{A8B809B6-1C66-4BF8-A019-EA699BBA9A1D}">
      <dgm:prSet/>
      <dgm:spPr/>
      <dgm:t>
        <a:bodyPr/>
        <a:lstStyle/>
        <a:p>
          <a:endParaRPr lang="en-US"/>
        </a:p>
      </dgm:t>
    </dgm:pt>
    <dgm:pt modelId="{0C4526F6-419B-480B-9B45-DF2B6BEC9164}">
      <dgm:prSet phldrT="[Text]"/>
      <dgm:spPr/>
      <dgm:t>
        <a:bodyPr/>
        <a:lstStyle/>
        <a:p>
          <a:r>
            <a:rPr lang="en-US" dirty="0">
              <a:latin typeface="Aptos"/>
            </a:rPr>
            <a:t>Standardized structure and terminology</a:t>
          </a:r>
          <a:endParaRPr lang="en-US" dirty="0"/>
        </a:p>
      </dgm:t>
    </dgm:pt>
    <dgm:pt modelId="{259888A9-0F3E-4BD4-A9DB-8167F6A01999}" type="parTrans" cxnId="{83133513-BC60-4770-89A8-2B2912A01BF7}">
      <dgm:prSet/>
      <dgm:spPr/>
      <dgm:t>
        <a:bodyPr/>
        <a:lstStyle/>
        <a:p>
          <a:endParaRPr lang="en-US"/>
        </a:p>
      </dgm:t>
    </dgm:pt>
    <dgm:pt modelId="{65F0B464-5D0A-4998-978F-A81F5D426F1D}" type="sibTrans" cxnId="{83133513-BC60-4770-89A8-2B2912A01BF7}">
      <dgm:prSet/>
      <dgm:spPr/>
      <dgm:t>
        <a:bodyPr/>
        <a:lstStyle/>
        <a:p>
          <a:endParaRPr lang="en-US"/>
        </a:p>
      </dgm:t>
    </dgm:pt>
    <dgm:pt modelId="{6BD4A711-993C-46C9-B4B5-A8B43C8F93E0}">
      <dgm:prSet phldrT="[Text]" phldr="0"/>
      <dgm:spPr/>
      <dgm:t>
        <a:bodyPr/>
        <a:lstStyle/>
        <a:p>
          <a:r>
            <a:rPr lang="en-US" b="1" dirty="0">
              <a:solidFill>
                <a:srgbClr val="060D4B"/>
              </a:solidFill>
              <a:latin typeface="Aptos" panose="020B0004020202020204" pitchFamily="34" charset="0"/>
            </a:rPr>
            <a:t>Banking Related Powers May Include</a:t>
          </a:r>
        </a:p>
      </dgm:t>
    </dgm:pt>
    <dgm:pt modelId="{644DF1A0-6179-4CF6-9BFE-44A8ACE8FB7B}" type="parTrans" cxnId="{120B2E23-26F8-45BD-9D27-0CEC7F522FFA}">
      <dgm:prSet/>
      <dgm:spPr/>
      <dgm:t>
        <a:bodyPr/>
        <a:lstStyle/>
        <a:p>
          <a:endParaRPr lang="en-US"/>
        </a:p>
      </dgm:t>
    </dgm:pt>
    <dgm:pt modelId="{69FAD4E6-0A8B-49EA-8D4E-DA32D994C0D8}" type="sibTrans" cxnId="{120B2E23-26F8-45BD-9D27-0CEC7F522FFA}">
      <dgm:prSet/>
      <dgm:spPr/>
      <dgm:t>
        <a:bodyPr/>
        <a:lstStyle/>
        <a:p>
          <a:endParaRPr lang="en-US"/>
        </a:p>
      </dgm:t>
    </dgm:pt>
    <dgm:pt modelId="{97E1DD10-1C85-4F2C-AA0D-E46FF371920A}">
      <dgm:prSet phldrT="[Text]"/>
      <dgm:spPr>
        <a:solidFill>
          <a:srgbClr val="060D4B"/>
        </a:solidFill>
      </dgm:spPr>
      <dgm:t>
        <a:bodyPr/>
        <a:lstStyle/>
        <a:p>
          <a:r>
            <a:rPr lang="en-US" dirty="0">
              <a:latin typeface="Aptos"/>
            </a:rPr>
            <a:t>Banking and financial-institution transactions</a:t>
          </a:r>
          <a:endParaRPr lang="en-US" dirty="0"/>
        </a:p>
      </dgm:t>
    </dgm:pt>
    <dgm:pt modelId="{93F2DE1A-8BEE-4708-9EC7-F6FB56D99C85}" type="parTrans" cxnId="{764E3E87-4D4B-4A3A-BF82-C2497F96DB72}">
      <dgm:prSet/>
      <dgm:spPr/>
      <dgm:t>
        <a:bodyPr/>
        <a:lstStyle/>
        <a:p>
          <a:endParaRPr lang="en-US"/>
        </a:p>
      </dgm:t>
    </dgm:pt>
    <dgm:pt modelId="{371DB5D5-D92F-4F9C-A533-10B2FB4DDA24}" type="sibTrans" cxnId="{764E3E87-4D4B-4A3A-BF82-C2497F96DB72}">
      <dgm:prSet/>
      <dgm:spPr/>
      <dgm:t>
        <a:bodyPr/>
        <a:lstStyle/>
        <a:p>
          <a:endParaRPr lang="en-US"/>
        </a:p>
      </dgm:t>
    </dgm:pt>
    <dgm:pt modelId="{6AF6B94C-0FF1-46EE-879F-7DFFF3CEC7AC}">
      <dgm:prSet phldrT="[Text]"/>
      <dgm:spPr/>
      <dgm:t>
        <a:bodyPr/>
        <a:lstStyle/>
        <a:p>
          <a:r>
            <a:rPr lang="en-US" dirty="0">
              <a:latin typeface="Aptos"/>
            </a:rPr>
            <a:t>Enumerated categories of authority</a:t>
          </a:r>
          <a:endParaRPr lang="en-US" dirty="0"/>
        </a:p>
      </dgm:t>
    </dgm:pt>
    <dgm:pt modelId="{3CE67E05-A216-4266-B543-6DDF8151F1EE}" type="parTrans" cxnId="{1EAAAD3A-88EF-425E-AA17-2A2F7ED4F5A4}">
      <dgm:prSet/>
      <dgm:spPr/>
      <dgm:t>
        <a:bodyPr/>
        <a:lstStyle/>
        <a:p>
          <a:endParaRPr lang="en-US"/>
        </a:p>
      </dgm:t>
    </dgm:pt>
    <dgm:pt modelId="{BD770666-BECA-4716-A041-9ADB4AF77FE0}" type="sibTrans" cxnId="{1EAAAD3A-88EF-425E-AA17-2A2F7ED4F5A4}">
      <dgm:prSet/>
      <dgm:spPr/>
      <dgm:t>
        <a:bodyPr/>
        <a:lstStyle/>
        <a:p>
          <a:endParaRPr lang="en-US"/>
        </a:p>
      </dgm:t>
    </dgm:pt>
    <dgm:pt modelId="{F11EFEB5-F8ED-4039-B8E7-0A3AF7428761}">
      <dgm:prSet phldrT="[Text]"/>
      <dgm:spPr/>
      <dgm:t>
        <a:bodyPr/>
        <a:lstStyle/>
        <a:p>
          <a:r>
            <a:rPr lang="en-US" dirty="0">
              <a:latin typeface="Aptos"/>
            </a:rPr>
            <a:t>Easier identification of selected powers</a:t>
          </a:r>
          <a:endParaRPr lang="en-US" dirty="0"/>
        </a:p>
      </dgm:t>
    </dgm:pt>
    <dgm:pt modelId="{32EE5DFC-5439-40E9-98D5-6038FECAA03D}" type="parTrans" cxnId="{32355E98-A9C4-415D-922C-55A6B2526370}">
      <dgm:prSet/>
      <dgm:spPr/>
      <dgm:t>
        <a:bodyPr/>
        <a:lstStyle/>
        <a:p>
          <a:endParaRPr lang="en-US"/>
        </a:p>
      </dgm:t>
    </dgm:pt>
    <dgm:pt modelId="{7001F8BA-F3A0-4B82-B37E-2EDA8ED9552D}" type="sibTrans" cxnId="{32355E98-A9C4-415D-922C-55A6B2526370}">
      <dgm:prSet/>
      <dgm:spPr/>
      <dgm:t>
        <a:bodyPr/>
        <a:lstStyle/>
        <a:p>
          <a:endParaRPr lang="en-US"/>
        </a:p>
      </dgm:t>
    </dgm:pt>
    <dgm:pt modelId="{1223653E-815C-4B7F-9791-84E056204EED}">
      <dgm:prSet phldrT="[Text]"/>
      <dgm:spPr/>
      <dgm:t>
        <a:bodyPr/>
        <a:lstStyle/>
        <a:p>
          <a:r>
            <a:rPr lang="en-US" dirty="0">
              <a:latin typeface="Aptos"/>
            </a:rPr>
            <a:t>Greater consistency in third-party review</a:t>
          </a:r>
          <a:endParaRPr lang="en-US" dirty="0"/>
        </a:p>
      </dgm:t>
    </dgm:pt>
    <dgm:pt modelId="{E38F7CD6-3276-4ADB-B84D-2DDD037F844D}" type="parTrans" cxnId="{5C8254F9-8BE1-4C2C-BCD6-A94F7CCE5E2E}">
      <dgm:prSet/>
      <dgm:spPr/>
      <dgm:t>
        <a:bodyPr/>
        <a:lstStyle/>
        <a:p>
          <a:endParaRPr lang="en-US"/>
        </a:p>
      </dgm:t>
    </dgm:pt>
    <dgm:pt modelId="{0513352F-7DDC-44AB-8EEE-DF8BDCFB80BD}" type="sibTrans" cxnId="{5C8254F9-8BE1-4C2C-BCD6-A94F7CCE5E2E}">
      <dgm:prSet/>
      <dgm:spPr/>
      <dgm:t>
        <a:bodyPr/>
        <a:lstStyle/>
        <a:p>
          <a:endParaRPr lang="en-US"/>
        </a:p>
      </dgm:t>
    </dgm:pt>
    <dgm:pt modelId="{09D0F72F-88C2-4C06-8F47-F6E409BAC0F9}">
      <dgm:prSet phldrT="[Text]"/>
      <dgm:spPr/>
      <dgm:t>
        <a:bodyPr/>
        <a:lstStyle/>
        <a:p>
          <a:r>
            <a:rPr lang="en-US">
              <a:latin typeface="Aptos"/>
            </a:rPr>
            <a:t>Statutory protections associated with good-faith acceptance</a:t>
          </a:r>
          <a:endParaRPr lang="en-US" dirty="0"/>
        </a:p>
      </dgm:t>
    </dgm:pt>
    <dgm:pt modelId="{C2779762-DF2D-4CF5-BBA8-92D9BA2D93DC}" type="parTrans" cxnId="{4D31A8BD-DF69-4A2F-A2DB-BB74F4F001A0}">
      <dgm:prSet/>
      <dgm:spPr/>
      <dgm:t>
        <a:bodyPr/>
        <a:lstStyle/>
        <a:p>
          <a:endParaRPr lang="en-US"/>
        </a:p>
      </dgm:t>
    </dgm:pt>
    <dgm:pt modelId="{459DA7C7-ECBB-4E10-8017-322D046F7FD3}" type="sibTrans" cxnId="{4D31A8BD-DF69-4A2F-A2DB-BB74F4F001A0}">
      <dgm:prSet/>
      <dgm:spPr/>
      <dgm:t>
        <a:bodyPr/>
        <a:lstStyle/>
        <a:p>
          <a:endParaRPr lang="en-US"/>
        </a:p>
      </dgm:t>
    </dgm:pt>
    <dgm:pt modelId="{10CFD2E4-2BC4-4E51-9FCA-79506673F592}">
      <dgm:prSet phldrT="[Text]"/>
      <dgm:spPr>
        <a:solidFill>
          <a:srgbClr val="060D4B"/>
        </a:solidFill>
      </dgm:spPr>
      <dgm:t>
        <a:bodyPr/>
        <a:lstStyle/>
        <a:p>
          <a:r>
            <a:rPr lang="en-US" dirty="0">
              <a:latin typeface="Aptos"/>
            </a:rPr>
            <a:t>Real-property transactions</a:t>
          </a:r>
          <a:endParaRPr lang="en-US" dirty="0"/>
        </a:p>
      </dgm:t>
    </dgm:pt>
    <dgm:pt modelId="{A37EA3E7-89CF-4ED9-BD78-77FCEB03C81E}" type="parTrans" cxnId="{3C310DE8-8F46-4804-B811-2CCD2AFFDED6}">
      <dgm:prSet/>
      <dgm:spPr/>
      <dgm:t>
        <a:bodyPr/>
        <a:lstStyle/>
        <a:p>
          <a:endParaRPr lang="en-US"/>
        </a:p>
      </dgm:t>
    </dgm:pt>
    <dgm:pt modelId="{4A7F91F7-4664-474A-BB68-0C8CF76D3E16}" type="sibTrans" cxnId="{3C310DE8-8F46-4804-B811-2CCD2AFFDED6}">
      <dgm:prSet/>
      <dgm:spPr/>
      <dgm:t>
        <a:bodyPr/>
        <a:lstStyle/>
        <a:p>
          <a:endParaRPr lang="en-US"/>
        </a:p>
      </dgm:t>
    </dgm:pt>
    <dgm:pt modelId="{AD2652CD-6C61-4577-9FC8-4218EDE91359}">
      <dgm:prSet phldrT="[Text]"/>
      <dgm:spPr>
        <a:solidFill>
          <a:srgbClr val="060D4B"/>
        </a:solidFill>
      </dgm:spPr>
      <dgm:t>
        <a:bodyPr/>
        <a:lstStyle/>
        <a:p>
          <a:r>
            <a:rPr lang="en-US" dirty="0">
              <a:latin typeface="Aptos"/>
            </a:rPr>
            <a:t>Personal-property transactions</a:t>
          </a:r>
          <a:endParaRPr lang="en-US" dirty="0"/>
        </a:p>
      </dgm:t>
    </dgm:pt>
    <dgm:pt modelId="{DC6E1721-3815-4CCB-9E53-C84481FE335A}" type="parTrans" cxnId="{43FE4479-4BB5-4173-B01C-156975D19BF6}">
      <dgm:prSet/>
      <dgm:spPr/>
      <dgm:t>
        <a:bodyPr/>
        <a:lstStyle/>
        <a:p>
          <a:endParaRPr lang="en-US"/>
        </a:p>
      </dgm:t>
    </dgm:pt>
    <dgm:pt modelId="{75EC6364-EBA1-4F6B-81BA-245DF57E4C9D}" type="sibTrans" cxnId="{43FE4479-4BB5-4173-B01C-156975D19BF6}">
      <dgm:prSet/>
      <dgm:spPr/>
      <dgm:t>
        <a:bodyPr/>
        <a:lstStyle/>
        <a:p>
          <a:endParaRPr lang="en-US"/>
        </a:p>
      </dgm:t>
    </dgm:pt>
    <dgm:pt modelId="{80E96456-8373-4D4C-B3C1-E052F67AAFAD}">
      <dgm:prSet phldrT="[Text]"/>
      <dgm:spPr>
        <a:solidFill>
          <a:srgbClr val="060D4B"/>
        </a:solidFill>
      </dgm:spPr>
      <dgm:t>
        <a:bodyPr/>
        <a:lstStyle/>
        <a:p>
          <a:r>
            <a:rPr lang="en-US" dirty="0">
              <a:latin typeface="Aptos"/>
            </a:rPr>
            <a:t>Claims and litigation</a:t>
          </a:r>
          <a:endParaRPr lang="en-US" dirty="0"/>
        </a:p>
      </dgm:t>
    </dgm:pt>
    <dgm:pt modelId="{929E33CB-F542-4691-AAD8-211085AE7770}" type="parTrans" cxnId="{FF173432-D75A-4505-AA35-048B28CE7543}">
      <dgm:prSet/>
      <dgm:spPr/>
      <dgm:t>
        <a:bodyPr/>
        <a:lstStyle/>
        <a:p>
          <a:endParaRPr lang="en-US"/>
        </a:p>
      </dgm:t>
    </dgm:pt>
    <dgm:pt modelId="{0EC25D43-1344-46FC-B18B-ECBF9E540F4F}" type="sibTrans" cxnId="{FF173432-D75A-4505-AA35-048B28CE7543}">
      <dgm:prSet/>
      <dgm:spPr/>
      <dgm:t>
        <a:bodyPr/>
        <a:lstStyle/>
        <a:p>
          <a:endParaRPr lang="en-US"/>
        </a:p>
      </dgm:t>
    </dgm:pt>
    <dgm:pt modelId="{6DAE7E4F-C428-424E-9607-04CDC9A95869}">
      <dgm:prSet phldrT="[Text]"/>
      <dgm:spPr>
        <a:solidFill>
          <a:srgbClr val="060D4B"/>
        </a:solidFill>
      </dgm:spPr>
      <dgm:t>
        <a:bodyPr/>
        <a:lstStyle/>
        <a:p>
          <a:r>
            <a:rPr lang="en-US" dirty="0">
              <a:latin typeface="Aptos"/>
            </a:rPr>
            <a:t>Tax matters</a:t>
          </a:r>
          <a:endParaRPr lang="en-US" dirty="0"/>
        </a:p>
      </dgm:t>
    </dgm:pt>
    <dgm:pt modelId="{E8F6E353-D151-4A67-80AA-C46A083433CF}" type="parTrans" cxnId="{1D9949FF-E066-4DD0-BA1A-467FBD96D1D6}">
      <dgm:prSet/>
      <dgm:spPr/>
      <dgm:t>
        <a:bodyPr/>
        <a:lstStyle/>
        <a:p>
          <a:endParaRPr lang="en-US"/>
        </a:p>
      </dgm:t>
    </dgm:pt>
    <dgm:pt modelId="{AEB9BE59-1644-46AF-9AA9-4477CD7C2743}" type="sibTrans" cxnId="{1D9949FF-E066-4DD0-BA1A-467FBD96D1D6}">
      <dgm:prSet/>
      <dgm:spPr/>
      <dgm:t>
        <a:bodyPr/>
        <a:lstStyle/>
        <a:p>
          <a:endParaRPr lang="en-US"/>
        </a:p>
      </dgm:t>
    </dgm:pt>
    <dgm:pt modelId="{0BEC7726-BB9B-4A36-AB19-5985C437240F}" type="pres">
      <dgm:prSet presAssocID="{E38C442D-9E13-40B9-8380-79A7488D32F2}" presName="Name0" presStyleCnt="0">
        <dgm:presLayoutVars>
          <dgm:dir/>
          <dgm:animLvl val="lvl"/>
          <dgm:resizeHandles val="exact"/>
        </dgm:presLayoutVars>
      </dgm:prSet>
      <dgm:spPr/>
    </dgm:pt>
    <dgm:pt modelId="{49DDC115-52CC-4A57-8CDF-1846B84D9673}" type="pres">
      <dgm:prSet presAssocID="{483A755B-7017-4FDC-A18D-85F8174C6818}" presName="linNode" presStyleCnt="0"/>
      <dgm:spPr/>
    </dgm:pt>
    <dgm:pt modelId="{87BC9789-2077-415D-8678-63AC06CF182B}" type="pres">
      <dgm:prSet presAssocID="{483A755B-7017-4FDC-A18D-85F8174C6818}" presName="parTx" presStyleLbl="revTx" presStyleIdx="0" presStyleCnt="2">
        <dgm:presLayoutVars>
          <dgm:chMax val="1"/>
          <dgm:bulletEnabled val="1"/>
        </dgm:presLayoutVars>
      </dgm:prSet>
      <dgm:spPr/>
    </dgm:pt>
    <dgm:pt modelId="{9B287704-86C2-4B19-8602-33AF02EDC3A6}" type="pres">
      <dgm:prSet presAssocID="{483A755B-7017-4FDC-A18D-85F8174C6818}" presName="bracket" presStyleLbl="parChTrans1D1" presStyleIdx="0" presStyleCnt="2"/>
      <dgm:spPr/>
    </dgm:pt>
    <dgm:pt modelId="{7BBF3E9D-05E5-4A55-B0D2-27A241C26BCD}" type="pres">
      <dgm:prSet presAssocID="{483A755B-7017-4FDC-A18D-85F8174C6818}" presName="spH" presStyleCnt="0"/>
      <dgm:spPr/>
    </dgm:pt>
    <dgm:pt modelId="{5614F581-B56A-4232-B70F-3ADA113E5B6E}" type="pres">
      <dgm:prSet presAssocID="{483A755B-7017-4FDC-A18D-85F8174C6818}" presName="desTx" presStyleLbl="node1" presStyleIdx="0" presStyleCnt="2">
        <dgm:presLayoutVars>
          <dgm:bulletEnabled val="1"/>
        </dgm:presLayoutVars>
      </dgm:prSet>
      <dgm:spPr/>
    </dgm:pt>
    <dgm:pt modelId="{3ECAA578-8543-4C7E-9F7D-5A161950ACE7}" type="pres">
      <dgm:prSet presAssocID="{F90D532F-B583-4B94-A06F-AF62C52C6BA1}" presName="spV" presStyleCnt="0"/>
      <dgm:spPr/>
    </dgm:pt>
    <dgm:pt modelId="{2B196668-7A0D-40FA-A162-49A942197BAF}" type="pres">
      <dgm:prSet presAssocID="{6BD4A711-993C-46C9-B4B5-A8B43C8F93E0}" presName="linNode" presStyleCnt="0"/>
      <dgm:spPr/>
    </dgm:pt>
    <dgm:pt modelId="{6EE79DAA-D1A8-4374-87AA-03742B3767E7}" type="pres">
      <dgm:prSet presAssocID="{6BD4A711-993C-46C9-B4B5-A8B43C8F93E0}" presName="parTx" presStyleLbl="revTx" presStyleIdx="1" presStyleCnt="2">
        <dgm:presLayoutVars>
          <dgm:chMax val="1"/>
          <dgm:bulletEnabled val="1"/>
        </dgm:presLayoutVars>
      </dgm:prSet>
      <dgm:spPr/>
    </dgm:pt>
    <dgm:pt modelId="{3EFA772E-5ABD-47BE-B31C-D9B45DC28426}" type="pres">
      <dgm:prSet presAssocID="{6BD4A711-993C-46C9-B4B5-A8B43C8F93E0}" presName="bracket" presStyleLbl="parChTrans1D1" presStyleIdx="1" presStyleCnt="2"/>
      <dgm:spPr/>
    </dgm:pt>
    <dgm:pt modelId="{F380BC27-50AC-4496-8DE3-1B9FAE63978C}" type="pres">
      <dgm:prSet presAssocID="{6BD4A711-993C-46C9-B4B5-A8B43C8F93E0}" presName="spH" presStyleCnt="0"/>
      <dgm:spPr/>
    </dgm:pt>
    <dgm:pt modelId="{C11AB27A-1DE6-43AC-BAC3-A2F96976FCB8}" type="pres">
      <dgm:prSet presAssocID="{6BD4A711-993C-46C9-B4B5-A8B43C8F93E0}" presName="desTx" presStyleLbl="node1" presStyleIdx="1" presStyleCnt="2">
        <dgm:presLayoutVars>
          <dgm:bulletEnabled val="1"/>
        </dgm:presLayoutVars>
      </dgm:prSet>
      <dgm:spPr/>
    </dgm:pt>
  </dgm:ptLst>
  <dgm:cxnLst>
    <dgm:cxn modelId="{1EFE0809-0628-48D3-9A3F-D0306D386E53}" type="presOf" srcId="{1223653E-815C-4B7F-9791-84E056204EED}" destId="{5614F581-B56A-4232-B70F-3ADA113E5B6E}" srcOrd="0" destOrd="3" presId="urn:diagrams.loki3.com/BracketList"/>
    <dgm:cxn modelId="{B4720F0F-67ED-4C88-9256-42DF74D4AB34}" type="presOf" srcId="{AD2652CD-6C61-4577-9FC8-4218EDE91359}" destId="{C11AB27A-1DE6-43AC-BAC3-A2F96976FCB8}" srcOrd="0" destOrd="2" presId="urn:diagrams.loki3.com/BracketList"/>
    <dgm:cxn modelId="{EDB11F13-7F16-4DB3-BCA7-4DAF1C274D0E}" type="presOf" srcId="{6BD4A711-993C-46C9-B4B5-A8B43C8F93E0}" destId="{6EE79DAA-D1A8-4374-87AA-03742B3767E7}" srcOrd="0" destOrd="0" presId="urn:diagrams.loki3.com/BracketList"/>
    <dgm:cxn modelId="{83133513-BC60-4770-89A8-2B2912A01BF7}" srcId="{483A755B-7017-4FDC-A18D-85F8174C6818}" destId="{0C4526F6-419B-480B-9B45-DF2B6BEC9164}" srcOrd="0" destOrd="0" parTransId="{259888A9-0F3E-4BD4-A9DB-8167F6A01999}" sibTransId="{65F0B464-5D0A-4998-978F-A81F5D426F1D}"/>
    <dgm:cxn modelId="{75D5DA13-0B1C-4ABD-8849-44FFED8B17C5}" type="presOf" srcId="{E38C442D-9E13-40B9-8380-79A7488D32F2}" destId="{0BEC7726-BB9B-4A36-AB19-5985C437240F}" srcOrd="0" destOrd="0" presId="urn:diagrams.loki3.com/BracketList"/>
    <dgm:cxn modelId="{120B2E23-26F8-45BD-9D27-0CEC7F522FFA}" srcId="{E38C442D-9E13-40B9-8380-79A7488D32F2}" destId="{6BD4A711-993C-46C9-B4B5-A8B43C8F93E0}" srcOrd="1" destOrd="0" parTransId="{644DF1A0-6179-4CF6-9BFE-44A8ACE8FB7B}" sibTransId="{69FAD4E6-0A8B-49EA-8D4E-DA32D994C0D8}"/>
    <dgm:cxn modelId="{FF173432-D75A-4505-AA35-048B28CE7543}" srcId="{6BD4A711-993C-46C9-B4B5-A8B43C8F93E0}" destId="{80E96456-8373-4D4C-B3C1-E052F67AAFAD}" srcOrd="3" destOrd="0" parTransId="{929E33CB-F542-4691-AAD8-211085AE7770}" sibTransId="{0EC25D43-1344-46FC-B18B-ECBF9E540F4F}"/>
    <dgm:cxn modelId="{85FCFC32-EE83-465A-A58D-AD633EBE51BA}" type="presOf" srcId="{0C4526F6-419B-480B-9B45-DF2B6BEC9164}" destId="{5614F581-B56A-4232-B70F-3ADA113E5B6E}" srcOrd="0" destOrd="0" presId="urn:diagrams.loki3.com/BracketList"/>
    <dgm:cxn modelId="{DC99EC37-5CD3-42A6-BDBA-9DAE41308CD6}" type="presOf" srcId="{F11EFEB5-F8ED-4039-B8E7-0A3AF7428761}" destId="{5614F581-B56A-4232-B70F-3ADA113E5B6E}" srcOrd="0" destOrd="2" presId="urn:diagrams.loki3.com/BracketList"/>
    <dgm:cxn modelId="{1EAAAD3A-88EF-425E-AA17-2A2F7ED4F5A4}" srcId="{483A755B-7017-4FDC-A18D-85F8174C6818}" destId="{6AF6B94C-0FF1-46EE-879F-7DFFF3CEC7AC}" srcOrd="1" destOrd="0" parTransId="{3CE67E05-A216-4266-B543-6DDF8151F1EE}" sibTransId="{BD770666-BECA-4716-A041-9ADB4AF77FE0}"/>
    <dgm:cxn modelId="{74D21B6C-55D3-4DFC-A341-48BA5BDD1519}" type="presOf" srcId="{10CFD2E4-2BC4-4E51-9FCA-79506673F592}" destId="{C11AB27A-1DE6-43AC-BAC3-A2F96976FCB8}" srcOrd="0" destOrd="1" presId="urn:diagrams.loki3.com/BracketList"/>
    <dgm:cxn modelId="{265BDC73-C42B-486D-8625-2E5B95FA84FC}" type="presOf" srcId="{97E1DD10-1C85-4F2C-AA0D-E46FF371920A}" destId="{C11AB27A-1DE6-43AC-BAC3-A2F96976FCB8}" srcOrd="0" destOrd="0" presId="urn:diagrams.loki3.com/BracketList"/>
    <dgm:cxn modelId="{43FE4479-4BB5-4173-B01C-156975D19BF6}" srcId="{6BD4A711-993C-46C9-B4B5-A8B43C8F93E0}" destId="{AD2652CD-6C61-4577-9FC8-4218EDE91359}" srcOrd="2" destOrd="0" parTransId="{DC6E1721-3815-4CCB-9E53-C84481FE335A}" sibTransId="{75EC6364-EBA1-4F6B-81BA-245DF57E4C9D}"/>
    <dgm:cxn modelId="{764E3E87-4D4B-4A3A-BF82-C2497F96DB72}" srcId="{6BD4A711-993C-46C9-B4B5-A8B43C8F93E0}" destId="{97E1DD10-1C85-4F2C-AA0D-E46FF371920A}" srcOrd="0" destOrd="0" parTransId="{93F2DE1A-8BEE-4708-9EC7-F6FB56D99C85}" sibTransId="{371DB5D5-D92F-4F9C-A533-10B2FB4DDA24}"/>
    <dgm:cxn modelId="{32355E98-A9C4-415D-922C-55A6B2526370}" srcId="{483A755B-7017-4FDC-A18D-85F8174C6818}" destId="{F11EFEB5-F8ED-4039-B8E7-0A3AF7428761}" srcOrd="2" destOrd="0" parTransId="{32EE5DFC-5439-40E9-98D5-6038FECAA03D}" sibTransId="{7001F8BA-F3A0-4B82-B37E-2EDA8ED9552D}"/>
    <dgm:cxn modelId="{CAF5809C-2946-4A3E-A010-82A01C4F27AC}" type="presOf" srcId="{6AF6B94C-0FF1-46EE-879F-7DFFF3CEC7AC}" destId="{5614F581-B56A-4232-B70F-3ADA113E5B6E}" srcOrd="0" destOrd="1" presId="urn:diagrams.loki3.com/BracketList"/>
    <dgm:cxn modelId="{7E7F7BA3-413A-4CFE-97FF-33F6173CD789}" type="presOf" srcId="{80E96456-8373-4D4C-B3C1-E052F67AAFAD}" destId="{C11AB27A-1DE6-43AC-BAC3-A2F96976FCB8}" srcOrd="0" destOrd="3" presId="urn:diagrams.loki3.com/BracketList"/>
    <dgm:cxn modelId="{E5165EB2-D9FA-4DF8-A3D9-FF275C33CBE7}" type="presOf" srcId="{483A755B-7017-4FDC-A18D-85F8174C6818}" destId="{87BC9789-2077-415D-8678-63AC06CF182B}" srcOrd="0" destOrd="0" presId="urn:diagrams.loki3.com/BracketList"/>
    <dgm:cxn modelId="{F349AFB5-4ED2-4849-A44F-A1455ADA6702}" type="presOf" srcId="{6DAE7E4F-C428-424E-9607-04CDC9A95869}" destId="{C11AB27A-1DE6-43AC-BAC3-A2F96976FCB8}" srcOrd="0" destOrd="4" presId="urn:diagrams.loki3.com/BracketList"/>
    <dgm:cxn modelId="{A8B809B6-1C66-4BF8-A019-EA699BBA9A1D}" srcId="{E38C442D-9E13-40B9-8380-79A7488D32F2}" destId="{483A755B-7017-4FDC-A18D-85F8174C6818}" srcOrd="0" destOrd="0" parTransId="{391C3E70-0D1C-48EB-866C-B150CE64A03B}" sibTransId="{F90D532F-B583-4B94-A06F-AF62C52C6BA1}"/>
    <dgm:cxn modelId="{4D31A8BD-DF69-4A2F-A2DB-BB74F4F001A0}" srcId="{483A755B-7017-4FDC-A18D-85F8174C6818}" destId="{09D0F72F-88C2-4C06-8F47-F6E409BAC0F9}" srcOrd="4" destOrd="0" parTransId="{C2779762-DF2D-4CF5-BBA8-92D9BA2D93DC}" sibTransId="{459DA7C7-ECBB-4E10-8017-322D046F7FD3}"/>
    <dgm:cxn modelId="{3C310DE8-8F46-4804-B811-2CCD2AFFDED6}" srcId="{6BD4A711-993C-46C9-B4B5-A8B43C8F93E0}" destId="{10CFD2E4-2BC4-4E51-9FCA-79506673F592}" srcOrd="1" destOrd="0" parTransId="{A37EA3E7-89CF-4ED9-BD78-77FCEB03C81E}" sibTransId="{4A7F91F7-4664-474A-BB68-0C8CF76D3E16}"/>
    <dgm:cxn modelId="{5C8254F9-8BE1-4C2C-BCD6-A94F7CCE5E2E}" srcId="{483A755B-7017-4FDC-A18D-85F8174C6818}" destId="{1223653E-815C-4B7F-9791-84E056204EED}" srcOrd="3" destOrd="0" parTransId="{E38F7CD6-3276-4ADB-B84D-2DDD037F844D}" sibTransId="{0513352F-7DDC-44AB-8EEE-DF8BDCFB80BD}"/>
    <dgm:cxn modelId="{783E45FF-53CE-4E3F-A003-830AC0251DB5}" type="presOf" srcId="{09D0F72F-88C2-4C06-8F47-F6E409BAC0F9}" destId="{5614F581-B56A-4232-B70F-3ADA113E5B6E}" srcOrd="0" destOrd="4" presId="urn:diagrams.loki3.com/BracketList"/>
    <dgm:cxn modelId="{1D9949FF-E066-4DD0-BA1A-467FBD96D1D6}" srcId="{6BD4A711-993C-46C9-B4B5-A8B43C8F93E0}" destId="{6DAE7E4F-C428-424E-9607-04CDC9A95869}" srcOrd="4" destOrd="0" parTransId="{E8F6E353-D151-4A67-80AA-C46A083433CF}" sibTransId="{AEB9BE59-1644-46AF-9AA9-4477CD7C2743}"/>
    <dgm:cxn modelId="{690F6A4C-78D7-4727-AD28-37BD97F0EB25}" type="presParOf" srcId="{0BEC7726-BB9B-4A36-AB19-5985C437240F}" destId="{49DDC115-52CC-4A57-8CDF-1846B84D9673}" srcOrd="0" destOrd="0" presId="urn:diagrams.loki3.com/BracketList"/>
    <dgm:cxn modelId="{49EF827D-DB5E-4B04-9DCF-308A96F091C8}" type="presParOf" srcId="{49DDC115-52CC-4A57-8CDF-1846B84D9673}" destId="{87BC9789-2077-415D-8678-63AC06CF182B}" srcOrd="0" destOrd="0" presId="urn:diagrams.loki3.com/BracketList"/>
    <dgm:cxn modelId="{9339D179-B802-4485-B87E-09DBC25AFCBD}" type="presParOf" srcId="{49DDC115-52CC-4A57-8CDF-1846B84D9673}" destId="{9B287704-86C2-4B19-8602-33AF02EDC3A6}" srcOrd="1" destOrd="0" presId="urn:diagrams.loki3.com/BracketList"/>
    <dgm:cxn modelId="{DCBEC63E-6B57-4926-9977-C1E972BB9834}" type="presParOf" srcId="{49DDC115-52CC-4A57-8CDF-1846B84D9673}" destId="{7BBF3E9D-05E5-4A55-B0D2-27A241C26BCD}" srcOrd="2" destOrd="0" presId="urn:diagrams.loki3.com/BracketList"/>
    <dgm:cxn modelId="{60D60853-BAAC-401D-B508-E11162572A15}" type="presParOf" srcId="{49DDC115-52CC-4A57-8CDF-1846B84D9673}" destId="{5614F581-B56A-4232-B70F-3ADA113E5B6E}" srcOrd="3" destOrd="0" presId="urn:diagrams.loki3.com/BracketList"/>
    <dgm:cxn modelId="{F92834D1-FA9A-4DB3-A572-944FEB85670F}" type="presParOf" srcId="{0BEC7726-BB9B-4A36-AB19-5985C437240F}" destId="{3ECAA578-8543-4C7E-9F7D-5A161950ACE7}" srcOrd="1" destOrd="0" presId="urn:diagrams.loki3.com/BracketList"/>
    <dgm:cxn modelId="{0AEF3217-D40F-4AD4-9EAA-537E588B0A96}" type="presParOf" srcId="{0BEC7726-BB9B-4A36-AB19-5985C437240F}" destId="{2B196668-7A0D-40FA-A162-49A942197BAF}" srcOrd="2" destOrd="0" presId="urn:diagrams.loki3.com/BracketList"/>
    <dgm:cxn modelId="{B8B6FAFD-CA31-4C6F-A563-6DE09AF654B5}" type="presParOf" srcId="{2B196668-7A0D-40FA-A162-49A942197BAF}" destId="{6EE79DAA-D1A8-4374-87AA-03742B3767E7}" srcOrd="0" destOrd="0" presId="urn:diagrams.loki3.com/BracketList"/>
    <dgm:cxn modelId="{D5B8B177-985E-4E9A-98C3-8833797ED69A}" type="presParOf" srcId="{2B196668-7A0D-40FA-A162-49A942197BAF}" destId="{3EFA772E-5ABD-47BE-B31C-D9B45DC28426}" srcOrd="1" destOrd="0" presId="urn:diagrams.loki3.com/BracketList"/>
    <dgm:cxn modelId="{BF9C1D51-B1A2-447D-9FC1-367FCF1051ED}" type="presParOf" srcId="{2B196668-7A0D-40FA-A162-49A942197BAF}" destId="{F380BC27-50AC-4496-8DE3-1B9FAE63978C}" srcOrd="2" destOrd="0" presId="urn:diagrams.loki3.com/BracketList"/>
    <dgm:cxn modelId="{5A6F1D57-5739-4EB6-8705-8AA026D900F4}" type="presParOf" srcId="{2B196668-7A0D-40FA-A162-49A942197BAF}" destId="{C11AB27A-1DE6-43AC-BAC3-A2F96976FCB8}"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AE1084-3348-4A0F-913D-3350372E480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16B961B-6E5E-449C-A30E-FBF1D3A38C12}">
      <dgm:prSet phldrT="[Text]" phldr="0"/>
      <dgm:spPr/>
      <dgm:t>
        <a:bodyPr/>
        <a:lstStyle/>
        <a:p>
          <a:r>
            <a:rPr lang="en-US" b="1" dirty="0">
              <a:latin typeface="Aptos" panose="020B0004020202020204" pitchFamily="34" charset="0"/>
            </a:rPr>
            <a:t>Immediately Effective Power of Attorney</a:t>
          </a:r>
        </a:p>
      </dgm:t>
    </dgm:pt>
    <dgm:pt modelId="{40F6D0AC-9439-4B32-8632-98731393DF63}" type="parTrans" cxnId="{2D83D307-A98B-4B67-B5D4-284BD2C64048}">
      <dgm:prSet/>
      <dgm:spPr/>
      <dgm:t>
        <a:bodyPr/>
        <a:lstStyle/>
        <a:p>
          <a:endParaRPr lang="en-US"/>
        </a:p>
      </dgm:t>
    </dgm:pt>
    <dgm:pt modelId="{56B2C845-1968-4B67-9F4E-A1DC1933C881}" type="sibTrans" cxnId="{2D83D307-A98B-4B67-B5D4-284BD2C64048}">
      <dgm:prSet/>
      <dgm:spPr/>
      <dgm:t>
        <a:bodyPr/>
        <a:lstStyle/>
        <a:p>
          <a:endParaRPr lang="en-US"/>
        </a:p>
      </dgm:t>
    </dgm:pt>
    <dgm:pt modelId="{FC625E77-A298-482A-89F4-5A80CEAF9157}">
      <dgm:prSet phldrT="[Text]"/>
      <dgm:spPr/>
      <dgm:t>
        <a:bodyPr/>
        <a:lstStyle/>
        <a:p>
          <a:r>
            <a:rPr lang="en-US" dirty="0">
              <a:latin typeface="Aptos"/>
            </a:rPr>
            <a:t>Authority begins upon execution</a:t>
          </a:r>
          <a:endParaRPr lang="en-US" dirty="0"/>
        </a:p>
      </dgm:t>
    </dgm:pt>
    <dgm:pt modelId="{DB134696-08CA-4C1C-B3BB-4D46D0EE7623}" type="parTrans" cxnId="{38C7E958-306F-453A-9F37-095E8AE1723A}">
      <dgm:prSet/>
      <dgm:spPr/>
      <dgm:t>
        <a:bodyPr/>
        <a:lstStyle/>
        <a:p>
          <a:endParaRPr lang="en-US"/>
        </a:p>
      </dgm:t>
    </dgm:pt>
    <dgm:pt modelId="{610DAE64-81A1-49E4-A188-0332A451E0AF}" type="sibTrans" cxnId="{38C7E958-306F-453A-9F37-095E8AE1723A}">
      <dgm:prSet/>
      <dgm:spPr/>
      <dgm:t>
        <a:bodyPr/>
        <a:lstStyle/>
        <a:p>
          <a:endParaRPr lang="en-US"/>
        </a:p>
      </dgm:t>
    </dgm:pt>
    <dgm:pt modelId="{74E8C626-516B-4BE9-9BDF-17BF6F56FEEF}">
      <dgm:prSet phldrT="[Text]"/>
      <dgm:spPr/>
      <dgm:t>
        <a:bodyPr/>
        <a:lstStyle/>
        <a:p>
          <a:r>
            <a:rPr lang="en-US" dirty="0">
              <a:latin typeface="Aptos"/>
            </a:rPr>
            <a:t>The agent may act while the principal retains capacity</a:t>
          </a:r>
          <a:endParaRPr lang="en-US" dirty="0"/>
        </a:p>
      </dgm:t>
    </dgm:pt>
    <dgm:pt modelId="{618801CA-15DD-4D60-A6DF-EF5F434A94C5}" type="parTrans" cxnId="{AB0118EF-7071-4E06-8011-6AF8AAFCE997}">
      <dgm:prSet/>
      <dgm:spPr/>
      <dgm:t>
        <a:bodyPr/>
        <a:lstStyle/>
        <a:p>
          <a:endParaRPr lang="en-US"/>
        </a:p>
      </dgm:t>
    </dgm:pt>
    <dgm:pt modelId="{B33069CB-547C-4861-B143-E4650917927F}" type="sibTrans" cxnId="{AB0118EF-7071-4E06-8011-6AF8AAFCE997}">
      <dgm:prSet/>
      <dgm:spPr/>
      <dgm:t>
        <a:bodyPr/>
        <a:lstStyle/>
        <a:p>
          <a:endParaRPr lang="en-US"/>
        </a:p>
      </dgm:t>
    </dgm:pt>
    <dgm:pt modelId="{5F1A4604-EAED-47D4-8EED-0EDE1872FAB8}">
      <dgm:prSet phldrT="[Text]"/>
      <dgm:spPr/>
      <dgm:t>
        <a:bodyPr/>
        <a:lstStyle/>
        <a:p>
          <a:pPr>
            <a:buNone/>
          </a:pPr>
          <a:r>
            <a:rPr lang="en-US" b="1" dirty="0">
              <a:latin typeface="Aptos"/>
            </a:rPr>
            <a:t>Delayed or “Springing” Power of Attorney</a:t>
          </a:r>
          <a:endParaRPr lang="en-US" dirty="0"/>
        </a:p>
      </dgm:t>
    </dgm:pt>
    <dgm:pt modelId="{BC1A0DA5-0A96-46FE-AD95-52C8ED60F401}" type="parTrans" cxnId="{07141745-0003-41FB-A4A1-768379E98655}">
      <dgm:prSet/>
      <dgm:spPr/>
      <dgm:t>
        <a:bodyPr/>
        <a:lstStyle/>
        <a:p>
          <a:endParaRPr lang="en-US"/>
        </a:p>
      </dgm:t>
    </dgm:pt>
    <dgm:pt modelId="{D566BDE4-F4A1-403D-8F08-97BF997F3A42}" type="sibTrans" cxnId="{07141745-0003-41FB-A4A1-768379E98655}">
      <dgm:prSet/>
      <dgm:spPr/>
      <dgm:t>
        <a:bodyPr/>
        <a:lstStyle/>
        <a:p>
          <a:endParaRPr lang="en-US"/>
        </a:p>
      </dgm:t>
    </dgm:pt>
    <dgm:pt modelId="{24A233EA-3F4F-4422-8FC1-8D40AFD22B33}">
      <dgm:prSet phldrT="[Text]"/>
      <dgm:spPr/>
      <dgm:t>
        <a:bodyPr/>
        <a:lstStyle/>
        <a:p>
          <a:r>
            <a:rPr lang="en-US" dirty="0">
              <a:latin typeface="Aptos"/>
            </a:rPr>
            <a:t>Authority begins only after a stated event</a:t>
          </a:r>
          <a:endParaRPr lang="en-US" dirty="0"/>
        </a:p>
      </dgm:t>
    </dgm:pt>
    <dgm:pt modelId="{4C5A9247-6E33-490A-96A6-C1085C4B142F}" type="parTrans" cxnId="{41186C79-135A-4A7D-854A-C3366381D1F9}">
      <dgm:prSet/>
      <dgm:spPr/>
      <dgm:t>
        <a:bodyPr/>
        <a:lstStyle/>
        <a:p>
          <a:endParaRPr lang="en-US"/>
        </a:p>
      </dgm:t>
    </dgm:pt>
    <dgm:pt modelId="{71B1F8F2-1AC2-4582-A180-AC4713AA75D4}" type="sibTrans" cxnId="{41186C79-135A-4A7D-854A-C3366381D1F9}">
      <dgm:prSet/>
      <dgm:spPr/>
      <dgm:t>
        <a:bodyPr/>
        <a:lstStyle/>
        <a:p>
          <a:endParaRPr lang="en-US"/>
        </a:p>
      </dgm:t>
    </dgm:pt>
    <dgm:pt modelId="{A2060F9F-0C01-423F-BB5A-1FD6A916889A}">
      <dgm:prSet phldrT="[Text]"/>
      <dgm:spPr/>
      <dgm:t>
        <a:bodyPr/>
        <a:lstStyle/>
        <a:p>
          <a:r>
            <a:rPr lang="en-US" dirty="0">
              <a:latin typeface="Aptos"/>
            </a:rPr>
            <a:t>Incapacity is a common triggering event</a:t>
          </a:r>
          <a:endParaRPr lang="en-US" dirty="0"/>
        </a:p>
      </dgm:t>
    </dgm:pt>
    <dgm:pt modelId="{9C872E46-5F6C-4509-B212-5B81AEEC6C72}" type="parTrans" cxnId="{41391155-9A3D-44B7-A1CD-F4B6A36CE597}">
      <dgm:prSet/>
      <dgm:spPr/>
      <dgm:t>
        <a:bodyPr/>
        <a:lstStyle/>
        <a:p>
          <a:endParaRPr lang="en-US"/>
        </a:p>
      </dgm:t>
    </dgm:pt>
    <dgm:pt modelId="{E086E981-4B1A-4346-A696-1D8061805ADF}" type="sibTrans" cxnId="{41391155-9A3D-44B7-A1CD-F4B6A36CE597}">
      <dgm:prSet/>
      <dgm:spPr/>
      <dgm:t>
        <a:bodyPr/>
        <a:lstStyle/>
        <a:p>
          <a:endParaRPr lang="en-US"/>
        </a:p>
      </dgm:t>
    </dgm:pt>
    <dgm:pt modelId="{6DF5EE71-4C09-498B-AD9A-4AB3F441B381}">
      <dgm:prSet phldrT="[Text]"/>
      <dgm:spPr/>
      <dgm:t>
        <a:bodyPr/>
        <a:lstStyle/>
        <a:p>
          <a:pPr>
            <a:buNone/>
          </a:pPr>
          <a:r>
            <a:rPr lang="en-US" b="1" dirty="0">
              <a:latin typeface="Aptos"/>
            </a:rPr>
            <a:t>Bank Review</a:t>
          </a:r>
          <a:endParaRPr lang="en-US" dirty="0"/>
        </a:p>
      </dgm:t>
    </dgm:pt>
    <dgm:pt modelId="{573505CF-0F13-4B68-8DA2-228AF7357117}" type="parTrans" cxnId="{C55631E3-320C-4105-97F2-882DBC3AA45B}">
      <dgm:prSet/>
      <dgm:spPr/>
      <dgm:t>
        <a:bodyPr/>
        <a:lstStyle/>
        <a:p>
          <a:endParaRPr lang="en-US"/>
        </a:p>
      </dgm:t>
    </dgm:pt>
    <dgm:pt modelId="{F52601C1-BED9-432F-91A7-B783067B7446}" type="sibTrans" cxnId="{C55631E3-320C-4105-97F2-882DBC3AA45B}">
      <dgm:prSet/>
      <dgm:spPr/>
      <dgm:t>
        <a:bodyPr/>
        <a:lstStyle/>
        <a:p>
          <a:endParaRPr lang="en-US"/>
        </a:p>
      </dgm:t>
    </dgm:pt>
    <dgm:pt modelId="{C342F6E4-7573-47A8-9C53-0D79C8F19DA4}">
      <dgm:prSet phldrT="[Text]"/>
      <dgm:spPr/>
      <dgm:t>
        <a:bodyPr/>
        <a:lstStyle/>
        <a:p>
          <a:r>
            <a:rPr lang="en-US" dirty="0">
              <a:latin typeface="Aptos"/>
            </a:rPr>
            <a:t>Identify the effectiveness provision</a:t>
          </a:r>
          <a:endParaRPr lang="en-US" dirty="0"/>
        </a:p>
      </dgm:t>
    </dgm:pt>
    <dgm:pt modelId="{4F529776-9B8D-4244-8DA3-6D9FC5EA4068}" type="parTrans" cxnId="{C9A3C003-0CE4-4FDA-9B31-B12F576317F9}">
      <dgm:prSet/>
      <dgm:spPr/>
      <dgm:t>
        <a:bodyPr/>
        <a:lstStyle/>
        <a:p>
          <a:endParaRPr lang="en-US"/>
        </a:p>
      </dgm:t>
    </dgm:pt>
    <dgm:pt modelId="{4EF37CD3-A9EE-44A1-B6FA-03AA6FE7FABD}" type="sibTrans" cxnId="{C9A3C003-0CE4-4FDA-9B31-B12F576317F9}">
      <dgm:prSet/>
      <dgm:spPr/>
      <dgm:t>
        <a:bodyPr/>
        <a:lstStyle/>
        <a:p>
          <a:endParaRPr lang="en-US"/>
        </a:p>
      </dgm:t>
    </dgm:pt>
    <dgm:pt modelId="{D283955C-2CD0-411B-A571-EF02D3DA7F9D}">
      <dgm:prSet phldrT="[Text]"/>
      <dgm:spPr/>
      <dgm:t>
        <a:bodyPr/>
        <a:lstStyle/>
        <a:p>
          <a:r>
            <a:rPr lang="en-US" dirty="0">
              <a:latin typeface="Aptos"/>
            </a:rPr>
            <a:t>Obtain evidence required by the document (for springing POA)</a:t>
          </a:r>
          <a:endParaRPr lang="en-US" dirty="0"/>
        </a:p>
      </dgm:t>
    </dgm:pt>
    <dgm:pt modelId="{A8AA8D20-5ADF-45FA-9A1E-3D1F1B372B3E}" type="parTrans" cxnId="{D38F6B5E-4CA1-4646-BD57-034D3C4AE2E8}">
      <dgm:prSet/>
      <dgm:spPr/>
      <dgm:t>
        <a:bodyPr/>
        <a:lstStyle/>
        <a:p>
          <a:endParaRPr lang="en-US"/>
        </a:p>
      </dgm:t>
    </dgm:pt>
    <dgm:pt modelId="{19933666-6A1E-4D28-B327-0B8F69A6B898}" type="sibTrans" cxnId="{D38F6B5E-4CA1-4646-BD57-034D3C4AE2E8}">
      <dgm:prSet/>
      <dgm:spPr/>
      <dgm:t>
        <a:bodyPr/>
        <a:lstStyle/>
        <a:p>
          <a:endParaRPr lang="en-US"/>
        </a:p>
      </dgm:t>
    </dgm:pt>
    <dgm:pt modelId="{B45ABCD3-E49F-4416-9186-9616063F48E6}">
      <dgm:prSet phldrT="[Text]"/>
      <dgm:spPr/>
      <dgm:t>
        <a:bodyPr/>
        <a:lstStyle/>
        <a:p>
          <a:r>
            <a:rPr lang="en-US" dirty="0">
              <a:latin typeface="Aptos"/>
            </a:rPr>
            <a:t>Later incapacity ordinarily does not end durable authority</a:t>
          </a:r>
          <a:endParaRPr lang="en-US" dirty="0"/>
        </a:p>
      </dgm:t>
    </dgm:pt>
    <dgm:pt modelId="{507DB4FC-5E65-4596-9C57-381E38B18796}" type="parTrans" cxnId="{5099F95A-5C5F-4597-A1ED-5A6A62B3503F}">
      <dgm:prSet/>
      <dgm:spPr/>
      <dgm:t>
        <a:bodyPr/>
        <a:lstStyle/>
        <a:p>
          <a:endParaRPr lang="en-US"/>
        </a:p>
      </dgm:t>
    </dgm:pt>
    <dgm:pt modelId="{2F618DD6-1AAB-47DD-8C47-8633EEA8A831}" type="sibTrans" cxnId="{5099F95A-5C5F-4597-A1ED-5A6A62B3503F}">
      <dgm:prSet/>
      <dgm:spPr/>
      <dgm:t>
        <a:bodyPr/>
        <a:lstStyle/>
        <a:p>
          <a:endParaRPr lang="en-US"/>
        </a:p>
      </dgm:t>
    </dgm:pt>
    <dgm:pt modelId="{0DD4FCB5-A8B7-41F5-9CD8-FC41B915DB95}">
      <dgm:prSet phldrT="[Text]"/>
      <dgm:spPr/>
      <dgm:t>
        <a:bodyPr/>
        <a:lstStyle/>
        <a:p>
          <a:r>
            <a:rPr lang="en-US" dirty="0">
              <a:latin typeface="Aptos"/>
            </a:rPr>
            <a:t>The document may specify how the event must be established (e.g., doctor’s certificate)</a:t>
          </a:r>
          <a:endParaRPr lang="en-US" dirty="0"/>
        </a:p>
      </dgm:t>
    </dgm:pt>
    <dgm:pt modelId="{7B954FC9-33C5-405D-AB2C-3F8F2CC8088C}" type="parTrans" cxnId="{714D5B0F-C1A0-4A85-9998-4A5AA8C35B44}">
      <dgm:prSet/>
      <dgm:spPr/>
      <dgm:t>
        <a:bodyPr/>
        <a:lstStyle/>
        <a:p>
          <a:endParaRPr lang="en-US"/>
        </a:p>
      </dgm:t>
    </dgm:pt>
    <dgm:pt modelId="{4896A31D-E0FE-4E59-AB54-9390B8FE6319}" type="sibTrans" cxnId="{714D5B0F-C1A0-4A85-9998-4A5AA8C35B44}">
      <dgm:prSet/>
      <dgm:spPr/>
      <dgm:t>
        <a:bodyPr/>
        <a:lstStyle/>
        <a:p>
          <a:endParaRPr lang="en-US"/>
        </a:p>
      </dgm:t>
    </dgm:pt>
    <dgm:pt modelId="{3F8ABB3F-6B40-49A0-814A-D8C58290C94C}">
      <dgm:prSet phldrT="[Text]"/>
      <dgm:spPr/>
      <dgm:t>
        <a:bodyPr/>
        <a:lstStyle/>
        <a:p>
          <a:r>
            <a:rPr lang="en-US" dirty="0">
              <a:latin typeface="Aptos"/>
            </a:rPr>
            <a:t>Confirm that the triggering event has occurred (for springing POA)</a:t>
          </a:r>
          <a:endParaRPr lang="en-US" dirty="0"/>
        </a:p>
      </dgm:t>
    </dgm:pt>
    <dgm:pt modelId="{733D8684-3EB8-4A2E-8171-25724D78EFB6}" type="parTrans" cxnId="{E250BE33-AAC4-4BC7-836F-83B8A54E9581}">
      <dgm:prSet/>
      <dgm:spPr/>
      <dgm:t>
        <a:bodyPr/>
        <a:lstStyle/>
        <a:p>
          <a:endParaRPr lang="en-US"/>
        </a:p>
      </dgm:t>
    </dgm:pt>
    <dgm:pt modelId="{04F0BAE0-4071-434F-AD05-E461A81AF69D}" type="sibTrans" cxnId="{E250BE33-AAC4-4BC7-836F-83B8A54E9581}">
      <dgm:prSet/>
      <dgm:spPr/>
      <dgm:t>
        <a:bodyPr/>
        <a:lstStyle/>
        <a:p>
          <a:endParaRPr lang="en-US"/>
        </a:p>
      </dgm:t>
    </dgm:pt>
    <dgm:pt modelId="{586C2F10-D229-4295-8851-CF0127152810}">
      <dgm:prSet phldrT="[Text]"/>
      <dgm:spPr/>
      <dgm:t>
        <a:bodyPr/>
        <a:lstStyle/>
        <a:p>
          <a:r>
            <a:rPr lang="en-US">
              <a:latin typeface="Aptos"/>
            </a:rPr>
            <a:t>Retain supporting documentation</a:t>
          </a:r>
          <a:endParaRPr lang="en-US" dirty="0"/>
        </a:p>
      </dgm:t>
    </dgm:pt>
    <dgm:pt modelId="{60096FCC-41BC-42DB-B5BA-C16864302FC1}" type="parTrans" cxnId="{A63E1E8F-03D5-4C4B-8808-9EA31713E5B5}">
      <dgm:prSet/>
      <dgm:spPr/>
      <dgm:t>
        <a:bodyPr/>
        <a:lstStyle/>
        <a:p>
          <a:endParaRPr lang="en-US"/>
        </a:p>
      </dgm:t>
    </dgm:pt>
    <dgm:pt modelId="{21FB3F65-48DB-40B9-AF1C-54E26C6A4CE6}" type="sibTrans" cxnId="{A63E1E8F-03D5-4C4B-8808-9EA31713E5B5}">
      <dgm:prSet/>
      <dgm:spPr/>
      <dgm:t>
        <a:bodyPr/>
        <a:lstStyle/>
        <a:p>
          <a:endParaRPr lang="en-US"/>
        </a:p>
      </dgm:t>
    </dgm:pt>
    <dgm:pt modelId="{31EBA50F-6829-4ED7-9C01-39CB3423C2AC}" type="pres">
      <dgm:prSet presAssocID="{47AE1084-3348-4A0F-913D-3350372E4806}" presName="Name0" presStyleCnt="0">
        <dgm:presLayoutVars>
          <dgm:dir/>
          <dgm:animLvl val="lvl"/>
          <dgm:resizeHandles val="exact"/>
        </dgm:presLayoutVars>
      </dgm:prSet>
      <dgm:spPr/>
    </dgm:pt>
    <dgm:pt modelId="{0053508C-BD72-4968-AB18-5EFBFD0E1AF0}" type="pres">
      <dgm:prSet presAssocID="{A16B961B-6E5E-449C-A30E-FBF1D3A38C12}" presName="composite" presStyleCnt="0"/>
      <dgm:spPr/>
    </dgm:pt>
    <dgm:pt modelId="{2C6F31FB-6A97-49FC-94D1-79CA4AA3605C}" type="pres">
      <dgm:prSet presAssocID="{A16B961B-6E5E-449C-A30E-FBF1D3A38C12}" presName="parTx" presStyleLbl="alignNode1" presStyleIdx="0" presStyleCnt="3">
        <dgm:presLayoutVars>
          <dgm:chMax val="0"/>
          <dgm:chPref val="0"/>
          <dgm:bulletEnabled val="1"/>
        </dgm:presLayoutVars>
      </dgm:prSet>
      <dgm:spPr/>
    </dgm:pt>
    <dgm:pt modelId="{2690A56B-1A76-4C0F-A159-BB339A490A2B}" type="pres">
      <dgm:prSet presAssocID="{A16B961B-6E5E-449C-A30E-FBF1D3A38C12}" presName="desTx" presStyleLbl="alignAccFollowNode1" presStyleIdx="0" presStyleCnt="3">
        <dgm:presLayoutVars>
          <dgm:bulletEnabled val="1"/>
        </dgm:presLayoutVars>
      </dgm:prSet>
      <dgm:spPr/>
    </dgm:pt>
    <dgm:pt modelId="{A3339124-AECC-4A5F-A26B-33BA1D348F25}" type="pres">
      <dgm:prSet presAssocID="{56B2C845-1968-4B67-9F4E-A1DC1933C881}" presName="space" presStyleCnt="0"/>
      <dgm:spPr/>
    </dgm:pt>
    <dgm:pt modelId="{79B8660A-7D27-4549-96A8-F84C869237F5}" type="pres">
      <dgm:prSet presAssocID="{5F1A4604-EAED-47D4-8EED-0EDE1872FAB8}" presName="composite" presStyleCnt="0"/>
      <dgm:spPr/>
    </dgm:pt>
    <dgm:pt modelId="{1BE4C008-DB9D-48F0-9912-E2D4A1ADDCC2}" type="pres">
      <dgm:prSet presAssocID="{5F1A4604-EAED-47D4-8EED-0EDE1872FAB8}" presName="parTx" presStyleLbl="alignNode1" presStyleIdx="1" presStyleCnt="3">
        <dgm:presLayoutVars>
          <dgm:chMax val="0"/>
          <dgm:chPref val="0"/>
          <dgm:bulletEnabled val="1"/>
        </dgm:presLayoutVars>
      </dgm:prSet>
      <dgm:spPr/>
    </dgm:pt>
    <dgm:pt modelId="{115BFF72-0CFD-4F2F-9189-1C47FE8FBFA4}" type="pres">
      <dgm:prSet presAssocID="{5F1A4604-EAED-47D4-8EED-0EDE1872FAB8}" presName="desTx" presStyleLbl="alignAccFollowNode1" presStyleIdx="1" presStyleCnt="3">
        <dgm:presLayoutVars>
          <dgm:bulletEnabled val="1"/>
        </dgm:presLayoutVars>
      </dgm:prSet>
      <dgm:spPr/>
    </dgm:pt>
    <dgm:pt modelId="{EF4B77F3-7D84-409D-941E-F0C142AB27F0}" type="pres">
      <dgm:prSet presAssocID="{D566BDE4-F4A1-403D-8F08-97BF997F3A42}" presName="space" presStyleCnt="0"/>
      <dgm:spPr/>
    </dgm:pt>
    <dgm:pt modelId="{9B8139FD-AE52-4E82-A459-7C7B5E056011}" type="pres">
      <dgm:prSet presAssocID="{6DF5EE71-4C09-498B-AD9A-4AB3F441B381}" presName="composite" presStyleCnt="0"/>
      <dgm:spPr/>
    </dgm:pt>
    <dgm:pt modelId="{A8ABD400-6F2A-4758-A72D-B652DF421652}" type="pres">
      <dgm:prSet presAssocID="{6DF5EE71-4C09-498B-AD9A-4AB3F441B381}" presName="parTx" presStyleLbl="alignNode1" presStyleIdx="2" presStyleCnt="3">
        <dgm:presLayoutVars>
          <dgm:chMax val="0"/>
          <dgm:chPref val="0"/>
          <dgm:bulletEnabled val="1"/>
        </dgm:presLayoutVars>
      </dgm:prSet>
      <dgm:spPr/>
    </dgm:pt>
    <dgm:pt modelId="{0E90361B-E2DF-4F1B-ACC3-37BEE442E475}" type="pres">
      <dgm:prSet presAssocID="{6DF5EE71-4C09-498B-AD9A-4AB3F441B381}" presName="desTx" presStyleLbl="alignAccFollowNode1" presStyleIdx="2" presStyleCnt="3">
        <dgm:presLayoutVars>
          <dgm:bulletEnabled val="1"/>
        </dgm:presLayoutVars>
      </dgm:prSet>
      <dgm:spPr/>
    </dgm:pt>
  </dgm:ptLst>
  <dgm:cxnLst>
    <dgm:cxn modelId="{062A7E01-A98E-45CB-8772-05F7571A1E4D}" type="presOf" srcId="{0DD4FCB5-A8B7-41F5-9CD8-FC41B915DB95}" destId="{115BFF72-0CFD-4F2F-9189-1C47FE8FBFA4}" srcOrd="0" destOrd="2" presId="urn:microsoft.com/office/officeart/2005/8/layout/hList1"/>
    <dgm:cxn modelId="{C9A3C003-0CE4-4FDA-9B31-B12F576317F9}" srcId="{6DF5EE71-4C09-498B-AD9A-4AB3F441B381}" destId="{C342F6E4-7573-47A8-9C53-0D79C8F19DA4}" srcOrd="0" destOrd="0" parTransId="{4F529776-9B8D-4244-8DA3-6D9FC5EA4068}" sibTransId="{4EF37CD3-A9EE-44A1-B6FA-03AA6FE7FABD}"/>
    <dgm:cxn modelId="{2D83D307-A98B-4B67-B5D4-284BD2C64048}" srcId="{47AE1084-3348-4A0F-913D-3350372E4806}" destId="{A16B961B-6E5E-449C-A30E-FBF1D3A38C12}" srcOrd="0" destOrd="0" parTransId="{40F6D0AC-9439-4B32-8632-98731393DF63}" sibTransId="{56B2C845-1968-4B67-9F4E-A1DC1933C881}"/>
    <dgm:cxn modelId="{714D5B0F-C1A0-4A85-9998-4A5AA8C35B44}" srcId="{5F1A4604-EAED-47D4-8EED-0EDE1872FAB8}" destId="{0DD4FCB5-A8B7-41F5-9CD8-FC41B915DB95}" srcOrd="2" destOrd="0" parTransId="{7B954FC9-33C5-405D-AB2C-3F8F2CC8088C}" sibTransId="{4896A31D-E0FE-4E59-AB54-9390B8FE6319}"/>
    <dgm:cxn modelId="{5C113C11-4BEE-487F-B1BD-F3E6F694E4B2}" type="presOf" srcId="{A16B961B-6E5E-449C-A30E-FBF1D3A38C12}" destId="{2C6F31FB-6A97-49FC-94D1-79CA4AA3605C}" srcOrd="0" destOrd="0" presId="urn:microsoft.com/office/officeart/2005/8/layout/hList1"/>
    <dgm:cxn modelId="{E250BE33-AAC4-4BC7-836F-83B8A54E9581}" srcId="{6DF5EE71-4C09-498B-AD9A-4AB3F441B381}" destId="{3F8ABB3F-6B40-49A0-814A-D8C58290C94C}" srcOrd="2" destOrd="0" parTransId="{733D8684-3EB8-4A2E-8171-25724D78EFB6}" sibTransId="{04F0BAE0-4071-434F-AD05-E461A81AF69D}"/>
    <dgm:cxn modelId="{D38F6B5E-4CA1-4646-BD57-034D3C4AE2E8}" srcId="{6DF5EE71-4C09-498B-AD9A-4AB3F441B381}" destId="{D283955C-2CD0-411B-A571-EF02D3DA7F9D}" srcOrd="1" destOrd="0" parTransId="{A8AA8D20-5ADF-45FA-9A1E-3D1F1B372B3E}" sibTransId="{19933666-6A1E-4D28-B327-0B8F69A6B898}"/>
    <dgm:cxn modelId="{7BD51062-4DB2-4292-80B9-05CD98B1B61A}" type="presOf" srcId="{B45ABCD3-E49F-4416-9186-9616063F48E6}" destId="{2690A56B-1A76-4C0F-A159-BB339A490A2B}" srcOrd="0" destOrd="2" presId="urn:microsoft.com/office/officeart/2005/8/layout/hList1"/>
    <dgm:cxn modelId="{9091C163-D14F-4416-AE79-0FF8B1B0DEA9}" type="presOf" srcId="{5F1A4604-EAED-47D4-8EED-0EDE1872FAB8}" destId="{1BE4C008-DB9D-48F0-9912-E2D4A1ADDCC2}" srcOrd="0" destOrd="0" presId="urn:microsoft.com/office/officeart/2005/8/layout/hList1"/>
    <dgm:cxn modelId="{07141745-0003-41FB-A4A1-768379E98655}" srcId="{47AE1084-3348-4A0F-913D-3350372E4806}" destId="{5F1A4604-EAED-47D4-8EED-0EDE1872FAB8}" srcOrd="1" destOrd="0" parTransId="{BC1A0DA5-0A96-46FE-AD95-52C8ED60F401}" sibTransId="{D566BDE4-F4A1-403D-8F08-97BF997F3A42}"/>
    <dgm:cxn modelId="{E94D5266-C72B-4F10-85E8-30211A4D1111}" type="presOf" srcId="{D283955C-2CD0-411B-A571-EF02D3DA7F9D}" destId="{0E90361B-E2DF-4F1B-ACC3-37BEE442E475}" srcOrd="0" destOrd="1" presId="urn:microsoft.com/office/officeart/2005/8/layout/hList1"/>
    <dgm:cxn modelId="{4ACB076C-D80C-4290-A75F-D03C1408053F}" type="presOf" srcId="{C342F6E4-7573-47A8-9C53-0D79C8F19DA4}" destId="{0E90361B-E2DF-4F1B-ACC3-37BEE442E475}" srcOrd="0" destOrd="0" presId="urn:microsoft.com/office/officeart/2005/8/layout/hList1"/>
    <dgm:cxn modelId="{897EBD4C-9989-487E-AFDA-AB19863E0485}" type="presOf" srcId="{47AE1084-3348-4A0F-913D-3350372E4806}" destId="{31EBA50F-6829-4ED7-9C01-39CB3423C2AC}" srcOrd="0" destOrd="0" presId="urn:microsoft.com/office/officeart/2005/8/layout/hList1"/>
    <dgm:cxn modelId="{41391155-9A3D-44B7-A1CD-F4B6A36CE597}" srcId="{5F1A4604-EAED-47D4-8EED-0EDE1872FAB8}" destId="{A2060F9F-0C01-423F-BB5A-1FD6A916889A}" srcOrd="1" destOrd="0" parTransId="{9C872E46-5F6C-4509-B212-5B81AEEC6C72}" sibTransId="{E086E981-4B1A-4346-A696-1D8061805ADF}"/>
    <dgm:cxn modelId="{38C7E958-306F-453A-9F37-095E8AE1723A}" srcId="{A16B961B-6E5E-449C-A30E-FBF1D3A38C12}" destId="{FC625E77-A298-482A-89F4-5A80CEAF9157}" srcOrd="0" destOrd="0" parTransId="{DB134696-08CA-4C1C-B3BB-4D46D0EE7623}" sibTransId="{610DAE64-81A1-49E4-A188-0332A451E0AF}"/>
    <dgm:cxn modelId="{41186C79-135A-4A7D-854A-C3366381D1F9}" srcId="{5F1A4604-EAED-47D4-8EED-0EDE1872FAB8}" destId="{24A233EA-3F4F-4422-8FC1-8D40AFD22B33}" srcOrd="0" destOrd="0" parTransId="{4C5A9247-6E33-490A-96A6-C1085C4B142F}" sibTransId="{71B1F8F2-1AC2-4582-A180-AC4713AA75D4}"/>
    <dgm:cxn modelId="{5099F95A-5C5F-4597-A1ED-5A6A62B3503F}" srcId="{A16B961B-6E5E-449C-A30E-FBF1D3A38C12}" destId="{B45ABCD3-E49F-4416-9186-9616063F48E6}" srcOrd="2" destOrd="0" parTransId="{507DB4FC-5E65-4596-9C57-381E38B18796}" sibTransId="{2F618DD6-1AAB-47DD-8C47-8633EEA8A831}"/>
    <dgm:cxn modelId="{A63E1E8F-03D5-4C4B-8808-9EA31713E5B5}" srcId="{6DF5EE71-4C09-498B-AD9A-4AB3F441B381}" destId="{586C2F10-D229-4295-8851-CF0127152810}" srcOrd="3" destOrd="0" parTransId="{60096FCC-41BC-42DB-B5BA-C16864302FC1}" sibTransId="{21FB3F65-48DB-40B9-AF1C-54E26C6A4CE6}"/>
    <dgm:cxn modelId="{3F7D8B95-D799-42F7-97F3-CE314FC735F6}" type="presOf" srcId="{586C2F10-D229-4295-8851-CF0127152810}" destId="{0E90361B-E2DF-4F1B-ACC3-37BEE442E475}" srcOrd="0" destOrd="3" presId="urn:microsoft.com/office/officeart/2005/8/layout/hList1"/>
    <dgm:cxn modelId="{778902AA-4FFC-4B70-94EA-436A7C166570}" type="presOf" srcId="{74E8C626-516B-4BE9-9BDF-17BF6F56FEEF}" destId="{2690A56B-1A76-4C0F-A159-BB339A490A2B}" srcOrd="0" destOrd="1" presId="urn:microsoft.com/office/officeart/2005/8/layout/hList1"/>
    <dgm:cxn modelId="{2069B6AA-A42E-4710-9761-2A5AF9FDBF45}" type="presOf" srcId="{3F8ABB3F-6B40-49A0-814A-D8C58290C94C}" destId="{0E90361B-E2DF-4F1B-ACC3-37BEE442E475}" srcOrd="0" destOrd="2" presId="urn:microsoft.com/office/officeart/2005/8/layout/hList1"/>
    <dgm:cxn modelId="{0AE6FAAC-0841-4ED2-8A62-8CCB8E4DD797}" type="presOf" srcId="{A2060F9F-0C01-423F-BB5A-1FD6A916889A}" destId="{115BFF72-0CFD-4F2F-9189-1C47FE8FBFA4}" srcOrd="0" destOrd="1" presId="urn:microsoft.com/office/officeart/2005/8/layout/hList1"/>
    <dgm:cxn modelId="{55E257C8-A99E-43E5-939D-E75D9817FCD8}" type="presOf" srcId="{24A233EA-3F4F-4422-8FC1-8D40AFD22B33}" destId="{115BFF72-0CFD-4F2F-9189-1C47FE8FBFA4}" srcOrd="0" destOrd="0" presId="urn:microsoft.com/office/officeart/2005/8/layout/hList1"/>
    <dgm:cxn modelId="{2E6E16D7-2DBB-416D-AD69-BFA61063BB63}" type="presOf" srcId="{FC625E77-A298-482A-89F4-5A80CEAF9157}" destId="{2690A56B-1A76-4C0F-A159-BB339A490A2B}" srcOrd="0" destOrd="0" presId="urn:microsoft.com/office/officeart/2005/8/layout/hList1"/>
    <dgm:cxn modelId="{2A81DADE-9AD0-4226-93EE-0FD05B760CB1}" type="presOf" srcId="{6DF5EE71-4C09-498B-AD9A-4AB3F441B381}" destId="{A8ABD400-6F2A-4758-A72D-B652DF421652}" srcOrd="0" destOrd="0" presId="urn:microsoft.com/office/officeart/2005/8/layout/hList1"/>
    <dgm:cxn modelId="{C55631E3-320C-4105-97F2-882DBC3AA45B}" srcId="{47AE1084-3348-4A0F-913D-3350372E4806}" destId="{6DF5EE71-4C09-498B-AD9A-4AB3F441B381}" srcOrd="2" destOrd="0" parTransId="{573505CF-0F13-4B68-8DA2-228AF7357117}" sibTransId="{F52601C1-BED9-432F-91A7-B783067B7446}"/>
    <dgm:cxn modelId="{AB0118EF-7071-4E06-8011-6AF8AAFCE997}" srcId="{A16B961B-6E5E-449C-A30E-FBF1D3A38C12}" destId="{74E8C626-516B-4BE9-9BDF-17BF6F56FEEF}" srcOrd="1" destOrd="0" parTransId="{618801CA-15DD-4D60-A6DF-EF5F434A94C5}" sibTransId="{B33069CB-547C-4861-B143-E4650917927F}"/>
    <dgm:cxn modelId="{6959D338-1133-4164-933E-02EC008ECD62}" type="presParOf" srcId="{31EBA50F-6829-4ED7-9C01-39CB3423C2AC}" destId="{0053508C-BD72-4968-AB18-5EFBFD0E1AF0}" srcOrd="0" destOrd="0" presId="urn:microsoft.com/office/officeart/2005/8/layout/hList1"/>
    <dgm:cxn modelId="{408575A4-ED2A-4670-92AE-83F45CB69D9D}" type="presParOf" srcId="{0053508C-BD72-4968-AB18-5EFBFD0E1AF0}" destId="{2C6F31FB-6A97-49FC-94D1-79CA4AA3605C}" srcOrd="0" destOrd="0" presId="urn:microsoft.com/office/officeart/2005/8/layout/hList1"/>
    <dgm:cxn modelId="{6726E551-5C62-412A-A1AD-61359A21B95F}" type="presParOf" srcId="{0053508C-BD72-4968-AB18-5EFBFD0E1AF0}" destId="{2690A56B-1A76-4C0F-A159-BB339A490A2B}" srcOrd="1" destOrd="0" presId="urn:microsoft.com/office/officeart/2005/8/layout/hList1"/>
    <dgm:cxn modelId="{EC6FFB81-9EB1-47DF-AD30-691D8A6AA4ED}" type="presParOf" srcId="{31EBA50F-6829-4ED7-9C01-39CB3423C2AC}" destId="{A3339124-AECC-4A5F-A26B-33BA1D348F25}" srcOrd="1" destOrd="0" presId="urn:microsoft.com/office/officeart/2005/8/layout/hList1"/>
    <dgm:cxn modelId="{EAAD3EC4-8A15-4BB1-9D81-F06D2FB5061D}" type="presParOf" srcId="{31EBA50F-6829-4ED7-9C01-39CB3423C2AC}" destId="{79B8660A-7D27-4549-96A8-F84C869237F5}" srcOrd="2" destOrd="0" presId="urn:microsoft.com/office/officeart/2005/8/layout/hList1"/>
    <dgm:cxn modelId="{634C982F-E800-4F58-998B-2494A64567DD}" type="presParOf" srcId="{79B8660A-7D27-4549-96A8-F84C869237F5}" destId="{1BE4C008-DB9D-48F0-9912-E2D4A1ADDCC2}" srcOrd="0" destOrd="0" presId="urn:microsoft.com/office/officeart/2005/8/layout/hList1"/>
    <dgm:cxn modelId="{7544D51C-A1E3-4F99-A9BB-52FF25F690C8}" type="presParOf" srcId="{79B8660A-7D27-4549-96A8-F84C869237F5}" destId="{115BFF72-0CFD-4F2F-9189-1C47FE8FBFA4}" srcOrd="1" destOrd="0" presId="urn:microsoft.com/office/officeart/2005/8/layout/hList1"/>
    <dgm:cxn modelId="{C34D6830-BAB9-42F4-ABC7-0FC30C0C0129}" type="presParOf" srcId="{31EBA50F-6829-4ED7-9C01-39CB3423C2AC}" destId="{EF4B77F3-7D84-409D-941E-F0C142AB27F0}" srcOrd="3" destOrd="0" presId="urn:microsoft.com/office/officeart/2005/8/layout/hList1"/>
    <dgm:cxn modelId="{B0885E20-1A89-4B8D-A44A-5E5D122B4725}" type="presParOf" srcId="{31EBA50F-6829-4ED7-9C01-39CB3423C2AC}" destId="{9B8139FD-AE52-4E82-A459-7C7B5E056011}" srcOrd="4" destOrd="0" presId="urn:microsoft.com/office/officeart/2005/8/layout/hList1"/>
    <dgm:cxn modelId="{A2D8BCAC-6819-4BDF-BB19-3C26ED86B256}" type="presParOf" srcId="{9B8139FD-AE52-4E82-A459-7C7B5E056011}" destId="{A8ABD400-6F2A-4758-A72D-B652DF421652}" srcOrd="0" destOrd="0" presId="urn:microsoft.com/office/officeart/2005/8/layout/hList1"/>
    <dgm:cxn modelId="{F3160679-BAAA-4546-A065-56521EB19708}" type="presParOf" srcId="{9B8139FD-AE52-4E82-A459-7C7B5E056011}" destId="{0E90361B-E2DF-4F1B-ACC3-37BEE442E4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8F3505-0FFE-4E44-974B-7827810503B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32FA7AB-9EBD-43C7-AD75-AE9B65BA1589}">
      <dgm:prSet phldrT="[Text]"/>
      <dgm:spPr/>
      <dgm:t>
        <a:bodyPr/>
        <a:lstStyle/>
        <a:p>
          <a:r>
            <a:rPr lang="en-US" b="1" dirty="0">
              <a:latin typeface="Aptos" panose="020B0004020202020204" pitchFamily="34" charset="0"/>
            </a:rPr>
            <a:t>When more than one agent is appointed, determine whether the document requires:</a:t>
          </a:r>
        </a:p>
      </dgm:t>
    </dgm:pt>
    <dgm:pt modelId="{18ADDFCA-766B-4A91-BADC-7DEF1DAE7D60}" type="parTrans" cxnId="{870F20A9-73A3-483B-9C7B-2B17D39678A7}">
      <dgm:prSet/>
      <dgm:spPr/>
      <dgm:t>
        <a:bodyPr/>
        <a:lstStyle/>
        <a:p>
          <a:endParaRPr lang="en-US"/>
        </a:p>
      </dgm:t>
    </dgm:pt>
    <dgm:pt modelId="{DB88F025-1E88-4D6D-8946-BC231780A898}" type="sibTrans" cxnId="{870F20A9-73A3-483B-9C7B-2B17D39678A7}">
      <dgm:prSet/>
      <dgm:spPr/>
      <dgm:t>
        <a:bodyPr/>
        <a:lstStyle/>
        <a:p>
          <a:endParaRPr lang="en-US"/>
        </a:p>
      </dgm:t>
    </dgm:pt>
    <dgm:pt modelId="{B2AF3032-C4C5-40DB-ADEE-34ED0D1A5635}">
      <dgm:prSet phldrT="[Text]"/>
      <dgm:spPr/>
      <dgm:t>
        <a:bodyPr/>
        <a:lstStyle/>
        <a:p>
          <a:r>
            <a:rPr lang="en-US" dirty="0">
              <a:latin typeface="Aptos" panose="020B0004020202020204" pitchFamily="34" charset="0"/>
            </a:rPr>
            <a:t>Joint action by all agents</a:t>
          </a:r>
        </a:p>
      </dgm:t>
    </dgm:pt>
    <dgm:pt modelId="{2F5CBCD9-FAB4-4DE6-B93D-97214A56330E}" type="parTrans" cxnId="{47A9384F-626B-4B3F-A1CC-3C484C17EDEF}">
      <dgm:prSet/>
      <dgm:spPr/>
      <dgm:t>
        <a:bodyPr/>
        <a:lstStyle/>
        <a:p>
          <a:endParaRPr lang="en-US"/>
        </a:p>
      </dgm:t>
    </dgm:pt>
    <dgm:pt modelId="{40164D24-5BD5-4622-B874-FF746F1ACF66}" type="sibTrans" cxnId="{47A9384F-626B-4B3F-A1CC-3C484C17EDEF}">
      <dgm:prSet/>
      <dgm:spPr/>
      <dgm:t>
        <a:bodyPr/>
        <a:lstStyle/>
        <a:p>
          <a:endParaRPr lang="en-US"/>
        </a:p>
      </dgm:t>
    </dgm:pt>
    <dgm:pt modelId="{41A8BAC8-5D01-455D-8501-6C47B8287B66}">
      <dgm:prSet phldrT="[Text]"/>
      <dgm:spPr/>
      <dgm:t>
        <a:bodyPr/>
        <a:lstStyle/>
        <a:p>
          <a:r>
            <a:rPr lang="en-US" b="1" dirty="0">
              <a:latin typeface="Aptos" panose="020B0004020202020204" pitchFamily="34" charset="0"/>
            </a:rPr>
            <a:t>Operational Questions</a:t>
          </a:r>
        </a:p>
      </dgm:t>
    </dgm:pt>
    <dgm:pt modelId="{C48866A3-FB9E-4DD9-BB39-161A3FEC9225}" type="parTrans" cxnId="{D44B22EC-431C-4E3E-B2F4-AB3EE1F6213F}">
      <dgm:prSet/>
      <dgm:spPr/>
      <dgm:t>
        <a:bodyPr/>
        <a:lstStyle/>
        <a:p>
          <a:endParaRPr lang="en-US"/>
        </a:p>
      </dgm:t>
    </dgm:pt>
    <dgm:pt modelId="{A781D151-4B5E-4F75-94B4-39D553E526A9}" type="sibTrans" cxnId="{D44B22EC-431C-4E3E-B2F4-AB3EE1F6213F}">
      <dgm:prSet/>
      <dgm:spPr/>
      <dgm:t>
        <a:bodyPr/>
        <a:lstStyle/>
        <a:p>
          <a:endParaRPr lang="en-US"/>
        </a:p>
      </dgm:t>
    </dgm:pt>
    <dgm:pt modelId="{E3F6252F-ECBE-44A1-9B3E-EB5A4809BA50}">
      <dgm:prSet phldrT="[Text]"/>
      <dgm:spPr/>
      <dgm:t>
        <a:bodyPr/>
        <a:lstStyle/>
        <a:p>
          <a:r>
            <a:rPr lang="en-US" dirty="0">
              <a:latin typeface="Aptos" panose="020B0004020202020204" pitchFamily="34" charset="0"/>
            </a:rPr>
            <a:t>Who must sign?</a:t>
          </a:r>
        </a:p>
      </dgm:t>
    </dgm:pt>
    <dgm:pt modelId="{D55A64E0-C8DB-4903-B703-7F9EE2F05001}" type="parTrans" cxnId="{CC0BDC4E-349E-48FF-8071-A30FF176E2E7}">
      <dgm:prSet/>
      <dgm:spPr/>
      <dgm:t>
        <a:bodyPr/>
        <a:lstStyle/>
        <a:p>
          <a:endParaRPr lang="en-US"/>
        </a:p>
      </dgm:t>
    </dgm:pt>
    <dgm:pt modelId="{60CB0297-C377-4631-9700-22E3A8A294C0}" type="sibTrans" cxnId="{CC0BDC4E-349E-48FF-8071-A30FF176E2E7}">
      <dgm:prSet/>
      <dgm:spPr/>
      <dgm:t>
        <a:bodyPr/>
        <a:lstStyle/>
        <a:p>
          <a:endParaRPr lang="en-US"/>
        </a:p>
      </dgm:t>
    </dgm:pt>
    <dgm:pt modelId="{40D69CCE-C613-4928-8BDB-4B78F1EEDD06}">
      <dgm:prSet/>
      <dgm:spPr/>
      <dgm:t>
        <a:bodyPr/>
        <a:lstStyle/>
        <a:p>
          <a:r>
            <a:rPr lang="en-US" dirty="0">
              <a:latin typeface="Aptos" panose="020B0004020202020204" pitchFamily="34" charset="0"/>
            </a:rPr>
            <a:t>Independent action by any agent (look for “joint and several” language)</a:t>
          </a:r>
        </a:p>
      </dgm:t>
    </dgm:pt>
    <dgm:pt modelId="{1A5D885F-2ED3-4ADB-BEE4-416359008FDC}" type="parTrans" cxnId="{F55456CF-197F-47B1-92B7-A10C8C87DD89}">
      <dgm:prSet/>
      <dgm:spPr/>
      <dgm:t>
        <a:bodyPr/>
        <a:lstStyle/>
        <a:p>
          <a:endParaRPr lang="en-US"/>
        </a:p>
      </dgm:t>
    </dgm:pt>
    <dgm:pt modelId="{AAE1B4EE-9548-4668-BE8C-0D252335FEB4}" type="sibTrans" cxnId="{F55456CF-197F-47B1-92B7-A10C8C87DD89}">
      <dgm:prSet/>
      <dgm:spPr/>
      <dgm:t>
        <a:bodyPr/>
        <a:lstStyle/>
        <a:p>
          <a:endParaRPr lang="en-US"/>
        </a:p>
      </dgm:t>
    </dgm:pt>
    <dgm:pt modelId="{17B65E85-871C-4B4A-8D1F-34BCC54C0F51}">
      <dgm:prSet/>
      <dgm:spPr/>
      <dgm:t>
        <a:bodyPr/>
        <a:lstStyle/>
        <a:p>
          <a:r>
            <a:rPr lang="en-US" dirty="0">
              <a:latin typeface="Aptos" panose="020B0004020202020204" pitchFamily="34" charset="0"/>
            </a:rPr>
            <a:t>Majority action</a:t>
          </a:r>
        </a:p>
      </dgm:t>
    </dgm:pt>
    <dgm:pt modelId="{D13A8281-3B72-4590-BE55-678066516DB6}" type="parTrans" cxnId="{B1971A20-1D2A-49E0-B31A-85B711497D39}">
      <dgm:prSet/>
      <dgm:spPr/>
      <dgm:t>
        <a:bodyPr/>
        <a:lstStyle/>
        <a:p>
          <a:endParaRPr lang="en-US"/>
        </a:p>
      </dgm:t>
    </dgm:pt>
    <dgm:pt modelId="{839938C6-79B9-4FFB-9272-8BC3D0D21739}" type="sibTrans" cxnId="{B1971A20-1D2A-49E0-B31A-85B711497D39}">
      <dgm:prSet/>
      <dgm:spPr/>
      <dgm:t>
        <a:bodyPr/>
        <a:lstStyle/>
        <a:p>
          <a:endParaRPr lang="en-US"/>
        </a:p>
      </dgm:t>
    </dgm:pt>
    <dgm:pt modelId="{7D9BCDE6-940E-4717-A0C7-F4DA3132D87B}">
      <dgm:prSet/>
      <dgm:spPr/>
      <dgm:t>
        <a:bodyPr/>
        <a:lstStyle/>
        <a:p>
          <a:r>
            <a:rPr lang="en-US" dirty="0">
              <a:latin typeface="Aptos" panose="020B0004020202020204" pitchFamily="34" charset="0"/>
            </a:rPr>
            <a:t>Different agents for different powers</a:t>
          </a:r>
        </a:p>
      </dgm:t>
    </dgm:pt>
    <dgm:pt modelId="{F068C11A-2598-4F0B-9469-55419081795A}" type="parTrans" cxnId="{144D4039-77A5-4E18-A9C2-982328647533}">
      <dgm:prSet/>
      <dgm:spPr/>
      <dgm:t>
        <a:bodyPr/>
        <a:lstStyle/>
        <a:p>
          <a:endParaRPr lang="en-US"/>
        </a:p>
      </dgm:t>
    </dgm:pt>
    <dgm:pt modelId="{3CEF0EF5-6869-40FC-86B5-E426997CF703}" type="sibTrans" cxnId="{144D4039-77A5-4E18-A9C2-982328647533}">
      <dgm:prSet/>
      <dgm:spPr/>
      <dgm:t>
        <a:bodyPr/>
        <a:lstStyle/>
        <a:p>
          <a:endParaRPr lang="en-US"/>
        </a:p>
      </dgm:t>
    </dgm:pt>
    <dgm:pt modelId="{8267C1A2-ACA8-41B8-8004-E44B4855AF42}">
      <dgm:prSet/>
      <dgm:spPr/>
      <dgm:t>
        <a:bodyPr/>
        <a:lstStyle/>
        <a:p>
          <a:r>
            <a:rPr lang="en-US" dirty="0">
              <a:latin typeface="Aptos" panose="020B0004020202020204" pitchFamily="34" charset="0"/>
            </a:rPr>
            <a:t>Successor agents rather than simultaneous co-agents</a:t>
          </a:r>
        </a:p>
      </dgm:t>
    </dgm:pt>
    <dgm:pt modelId="{62E9F0C0-2263-4376-85FB-F9DA53F60B8C}" type="parTrans" cxnId="{0D739740-1FDC-4F25-A1C7-0C112CCA3218}">
      <dgm:prSet/>
      <dgm:spPr/>
      <dgm:t>
        <a:bodyPr/>
        <a:lstStyle/>
        <a:p>
          <a:endParaRPr lang="en-US"/>
        </a:p>
      </dgm:t>
    </dgm:pt>
    <dgm:pt modelId="{D7A3D2BB-76DF-424B-8925-88844D1DCE0D}" type="sibTrans" cxnId="{0D739740-1FDC-4F25-A1C7-0C112CCA3218}">
      <dgm:prSet/>
      <dgm:spPr/>
      <dgm:t>
        <a:bodyPr/>
        <a:lstStyle/>
        <a:p>
          <a:endParaRPr lang="en-US"/>
        </a:p>
      </dgm:t>
    </dgm:pt>
    <dgm:pt modelId="{4C4E8D10-D2EF-4AC9-8CAC-7343D3528828}">
      <dgm:prSet/>
      <dgm:spPr/>
      <dgm:t>
        <a:bodyPr/>
        <a:lstStyle/>
        <a:p>
          <a:r>
            <a:rPr lang="en-US" dirty="0">
              <a:latin typeface="Aptos" panose="020B0004020202020204" pitchFamily="34" charset="0"/>
            </a:rPr>
            <a:t>May one agent give instructions alone?</a:t>
          </a:r>
        </a:p>
      </dgm:t>
    </dgm:pt>
    <dgm:pt modelId="{62003BEB-2B3F-4D61-AA23-215DA675279E}" type="parTrans" cxnId="{45F0A557-118F-4141-B4A5-FC9F781F87A0}">
      <dgm:prSet/>
      <dgm:spPr/>
      <dgm:t>
        <a:bodyPr/>
        <a:lstStyle/>
        <a:p>
          <a:endParaRPr lang="en-US"/>
        </a:p>
      </dgm:t>
    </dgm:pt>
    <dgm:pt modelId="{CF900EE0-0AA2-455B-AA43-940322E383D8}" type="sibTrans" cxnId="{45F0A557-118F-4141-B4A5-FC9F781F87A0}">
      <dgm:prSet/>
      <dgm:spPr/>
      <dgm:t>
        <a:bodyPr/>
        <a:lstStyle/>
        <a:p>
          <a:endParaRPr lang="en-US"/>
        </a:p>
      </dgm:t>
    </dgm:pt>
    <dgm:pt modelId="{345A5242-45D3-4972-8540-36F6802514FE}">
      <dgm:prSet/>
      <dgm:spPr/>
      <dgm:t>
        <a:bodyPr/>
        <a:lstStyle/>
        <a:p>
          <a:r>
            <a:rPr lang="en-US" dirty="0">
              <a:latin typeface="Aptos" panose="020B0004020202020204" pitchFamily="34" charset="0"/>
            </a:rPr>
            <a:t>May one agent delegate to another?</a:t>
          </a:r>
        </a:p>
      </dgm:t>
    </dgm:pt>
    <dgm:pt modelId="{B930B03F-E308-4B8A-8A98-BB11442C1EBF}" type="parTrans" cxnId="{B66AB3EC-B1AC-4768-83CD-C6A791D07CFE}">
      <dgm:prSet/>
      <dgm:spPr/>
      <dgm:t>
        <a:bodyPr/>
        <a:lstStyle/>
        <a:p>
          <a:endParaRPr lang="en-US"/>
        </a:p>
      </dgm:t>
    </dgm:pt>
    <dgm:pt modelId="{912DE5DD-A5C7-44C4-98EA-D4308CF0CD0F}" type="sibTrans" cxnId="{B66AB3EC-B1AC-4768-83CD-C6A791D07CFE}">
      <dgm:prSet/>
      <dgm:spPr/>
      <dgm:t>
        <a:bodyPr/>
        <a:lstStyle/>
        <a:p>
          <a:endParaRPr lang="en-US"/>
        </a:p>
      </dgm:t>
    </dgm:pt>
    <dgm:pt modelId="{AFA672B8-46BE-4A3B-939B-F382C9E6C232}">
      <dgm:prSet/>
      <dgm:spPr/>
      <dgm:t>
        <a:bodyPr/>
        <a:lstStyle/>
        <a:p>
          <a:r>
            <a:rPr lang="en-US" dirty="0">
              <a:latin typeface="Aptos" panose="020B0004020202020204" pitchFamily="34" charset="0"/>
            </a:rPr>
            <a:t>What happens if the agents disagree?</a:t>
          </a:r>
        </a:p>
      </dgm:t>
    </dgm:pt>
    <dgm:pt modelId="{1472C268-E995-432E-8C2F-7C66AF89C663}" type="parTrans" cxnId="{8E891900-78ED-4101-B52D-C2762737E0F4}">
      <dgm:prSet/>
      <dgm:spPr/>
      <dgm:t>
        <a:bodyPr/>
        <a:lstStyle/>
        <a:p>
          <a:endParaRPr lang="en-US"/>
        </a:p>
      </dgm:t>
    </dgm:pt>
    <dgm:pt modelId="{EE58DABF-4C08-4F2C-8296-CEE452C08B1C}" type="sibTrans" cxnId="{8E891900-78ED-4101-B52D-C2762737E0F4}">
      <dgm:prSet/>
      <dgm:spPr/>
      <dgm:t>
        <a:bodyPr/>
        <a:lstStyle/>
        <a:p>
          <a:endParaRPr lang="en-US"/>
        </a:p>
      </dgm:t>
    </dgm:pt>
    <dgm:pt modelId="{1B93954F-06B3-46F7-AFC3-E817C6B7817F}">
      <dgm:prSet/>
      <dgm:spPr/>
      <dgm:t>
        <a:bodyPr/>
        <a:lstStyle/>
        <a:p>
          <a:r>
            <a:rPr lang="en-US" dirty="0">
              <a:latin typeface="Aptos" panose="020B0004020202020204" pitchFamily="34" charset="0"/>
            </a:rPr>
            <a:t>Does the bank’s system accommodate situations where co-agents must act together?</a:t>
          </a:r>
        </a:p>
      </dgm:t>
    </dgm:pt>
    <dgm:pt modelId="{8040324C-2A7A-43FC-B5BF-0B87120BD59C}" type="parTrans" cxnId="{54942E07-88C7-4A29-8A0E-A7C1F25A68C4}">
      <dgm:prSet/>
      <dgm:spPr/>
      <dgm:t>
        <a:bodyPr/>
        <a:lstStyle/>
        <a:p>
          <a:endParaRPr lang="en-US"/>
        </a:p>
      </dgm:t>
    </dgm:pt>
    <dgm:pt modelId="{5314162F-F1D7-47E8-900A-872DFF58CFC7}" type="sibTrans" cxnId="{54942E07-88C7-4A29-8A0E-A7C1F25A68C4}">
      <dgm:prSet/>
      <dgm:spPr/>
      <dgm:t>
        <a:bodyPr/>
        <a:lstStyle/>
        <a:p>
          <a:endParaRPr lang="en-US"/>
        </a:p>
      </dgm:t>
    </dgm:pt>
    <dgm:pt modelId="{400B02EC-227A-4C4D-AB63-3D159692D500}">
      <dgm:prSet/>
      <dgm:spPr/>
      <dgm:t>
        <a:bodyPr/>
        <a:lstStyle/>
        <a:p>
          <a:r>
            <a:rPr lang="en-US" dirty="0">
              <a:latin typeface="Aptos" panose="020B0004020202020204" pitchFamily="34" charset="0"/>
            </a:rPr>
            <a:t>Consider cross-delegation form</a:t>
          </a:r>
        </a:p>
      </dgm:t>
    </dgm:pt>
    <dgm:pt modelId="{B3D21C33-439E-4873-A877-2A4151C013B7}" type="parTrans" cxnId="{18697CA2-46C9-48C3-A42F-5A3B0AE5E67D}">
      <dgm:prSet/>
      <dgm:spPr/>
      <dgm:t>
        <a:bodyPr/>
        <a:lstStyle/>
        <a:p>
          <a:endParaRPr lang="en-US"/>
        </a:p>
      </dgm:t>
    </dgm:pt>
    <dgm:pt modelId="{9465C310-4607-4E38-9379-60F1CD7641A5}" type="sibTrans" cxnId="{18697CA2-46C9-48C3-A42F-5A3B0AE5E67D}">
      <dgm:prSet/>
      <dgm:spPr/>
      <dgm:t>
        <a:bodyPr/>
        <a:lstStyle/>
        <a:p>
          <a:endParaRPr lang="en-US"/>
        </a:p>
      </dgm:t>
    </dgm:pt>
    <dgm:pt modelId="{6DC6220D-CE55-420B-8ECA-B11427A8FDBC}" type="pres">
      <dgm:prSet presAssocID="{6E8F3505-0FFE-4E44-974B-7827810503BF}" presName="Name0" presStyleCnt="0">
        <dgm:presLayoutVars>
          <dgm:dir/>
          <dgm:animLvl val="lvl"/>
          <dgm:resizeHandles val="exact"/>
        </dgm:presLayoutVars>
      </dgm:prSet>
      <dgm:spPr/>
    </dgm:pt>
    <dgm:pt modelId="{BA80897F-9959-4D60-ACB7-F1926E755AA1}" type="pres">
      <dgm:prSet presAssocID="{732FA7AB-9EBD-43C7-AD75-AE9B65BA1589}" presName="composite" presStyleCnt="0"/>
      <dgm:spPr/>
    </dgm:pt>
    <dgm:pt modelId="{C2BB8727-8733-4E22-AB2E-2DB5E1BBB110}" type="pres">
      <dgm:prSet presAssocID="{732FA7AB-9EBD-43C7-AD75-AE9B65BA1589}" presName="parTx" presStyleLbl="alignNode1" presStyleIdx="0" presStyleCnt="2">
        <dgm:presLayoutVars>
          <dgm:chMax val="0"/>
          <dgm:chPref val="0"/>
          <dgm:bulletEnabled val="1"/>
        </dgm:presLayoutVars>
      </dgm:prSet>
      <dgm:spPr/>
    </dgm:pt>
    <dgm:pt modelId="{A3212A80-42E5-4218-A750-051130C0AC98}" type="pres">
      <dgm:prSet presAssocID="{732FA7AB-9EBD-43C7-AD75-AE9B65BA1589}" presName="desTx" presStyleLbl="alignAccFollowNode1" presStyleIdx="0" presStyleCnt="2">
        <dgm:presLayoutVars>
          <dgm:bulletEnabled val="1"/>
        </dgm:presLayoutVars>
      </dgm:prSet>
      <dgm:spPr/>
    </dgm:pt>
    <dgm:pt modelId="{CEB53889-CBE6-4BF0-8F83-CFA2EE360F04}" type="pres">
      <dgm:prSet presAssocID="{DB88F025-1E88-4D6D-8946-BC231780A898}" presName="space" presStyleCnt="0"/>
      <dgm:spPr/>
    </dgm:pt>
    <dgm:pt modelId="{1BBDD013-57B5-43C4-AC52-8F95B967BE82}" type="pres">
      <dgm:prSet presAssocID="{41A8BAC8-5D01-455D-8501-6C47B8287B66}" presName="composite" presStyleCnt="0"/>
      <dgm:spPr/>
    </dgm:pt>
    <dgm:pt modelId="{F91E1627-318E-47B6-9337-8157F14B149C}" type="pres">
      <dgm:prSet presAssocID="{41A8BAC8-5D01-455D-8501-6C47B8287B66}" presName="parTx" presStyleLbl="alignNode1" presStyleIdx="1" presStyleCnt="2">
        <dgm:presLayoutVars>
          <dgm:chMax val="0"/>
          <dgm:chPref val="0"/>
          <dgm:bulletEnabled val="1"/>
        </dgm:presLayoutVars>
      </dgm:prSet>
      <dgm:spPr/>
    </dgm:pt>
    <dgm:pt modelId="{BFCFAFE8-BA47-4D61-9D4D-01EB9970F97E}" type="pres">
      <dgm:prSet presAssocID="{41A8BAC8-5D01-455D-8501-6C47B8287B66}" presName="desTx" presStyleLbl="alignAccFollowNode1" presStyleIdx="1" presStyleCnt="2">
        <dgm:presLayoutVars>
          <dgm:bulletEnabled val="1"/>
        </dgm:presLayoutVars>
      </dgm:prSet>
      <dgm:spPr/>
    </dgm:pt>
  </dgm:ptLst>
  <dgm:cxnLst>
    <dgm:cxn modelId="{8E891900-78ED-4101-B52D-C2762737E0F4}" srcId="{41A8BAC8-5D01-455D-8501-6C47B8287B66}" destId="{AFA672B8-46BE-4A3B-939B-F382C9E6C232}" srcOrd="3" destOrd="0" parTransId="{1472C268-E995-432E-8C2F-7C66AF89C663}" sibTransId="{EE58DABF-4C08-4F2C-8296-CEE452C08B1C}"/>
    <dgm:cxn modelId="{54942E07-88C7-4A29-8A0E-A7C1F25A68C4}" srcId="{41A8BAC8-5D01-455D-8501-6C47B8287B66}" destId="{1B93954F-06B3-46F7-AFC3-E817C6B7817F}" srcOrd="4" destOrd="0" parTransId="{8040324C-2A7A-43FC-B5BF-0B87120BD59C}" sibTransId="{5314162F-F1D7-47E8-900A-872DFF58CFC7}"/>
    <dgm:cxn modelId="{B1971A20-1D2A-49E0-B31A-85B711497D39}" srcId="{732FA7AB-9EBD-43C7-AD75-AE9B65BA1589}" destId="{17B65E85-871C-4B4A-8D1F-34BCC54C0F51}" srcOrd="2" destOrd="0" parTransId="{D13A8281-3B72-4590-BE55-678066516DB6}" sibTransId="{839938C6-79B9-4FFB-9272-8BC3D0D21739}"/>
    <dgm:cxn modelId="{144D4039-77A5-4E18-A9C2-982328647533}" srcId="{732FA7AB-9EBD-43C7-AD75-AE9B65BA1589}" destId="{7D9BCDE6-940E-4717-A0C7-F4DA3132D87B}" srcOrd="3" destOrd="0" parTransId="{F068C11A-2598-4F0B-9469-55419081795A}" sibTransId="{3CEF0EF5-6869-40FC-86B5-E426997CF703}"/>
    <dgm:cxn modelId="{0D739740-1FDC-4F25-A1C7-0C112CCA3218}" srcId="{732FA7AB-9EBD-43C7-AD75-AE9B65BA1589}" destId="{8267C1A2-ACA8-41B8-8004-E44B4855AF42}" srcOrd="4" destOrd="0" parTransId="{62E9F0C0-2263-4376-85FB-F9DA53F60B8C}" sibTransId="{D7A3D2BB-76DF-424B-8925-88844D1DCE0D}"/>
    <dgm:cxn modelId="{CC0BDC4E-349E-48FF-8071-A30FF176E2E7}" srcId="{41A8BAC8-5D01-455D-8501-6C47B8287B66}" destId="{E3F6252F-ECBE-44A1-9B3E-EB5A4809BA50}" srcOrd="0" destOrd="0" parTransId="{D55A64E0-C8DB-4903-B703-7F9EE2F05001}" sibTransId="{60CB0297-C377-4631-9700-22E3A8A294C0}"/>
    <dgm:cxn modelId="{47A9384F-626B-4B3F-A1CC-3C484C17EDEF}" srcId="{732FA7AB-9EBD-43C7-AD75-AE9B65BA1589}" destId="{B2AF3032-C4C5-40DB-ADEE-34ED0D1A5635}" srcOrd="0" destOrd="0" parTransId="{2F5CBCD9-FAB4-4DE6-B93D-97214A56330E}" sibTransId="{40164D24-5BD5-4622-B874-FF746F1ACF66}"/>
    <dgm:cxn modelId="{2DEF6952-01B7-4FD0-8F6B-4F1C86C06009}" type="presOf" srcId="{7D9BCDE6-940E-4717-A0C7-F4DA3132D87B}" destId="{A3212A80-42E5-4218-A750-051130C0AC98}" srcOrd="0" destOrd="3" presId="urn:microsoft.com/office/officeart/2005/8/layout/hList1"/>
    <dgm:cxn modelId="{EB25AF75-EACD-4178-B683-938098E9FF77}" type="presOf" srcId="{1B93954F-06B3-46F7-AFC3-E817C6B7817F}" destId="{BFCFAFE8-BA47-4D61-9D4D-01EB9970F97E}" srcOrd="0" destOrd="4" presId="urn:microsoft.com/office/officeart/2005/8/layout/hList1"/>
    <dgm:cxn modelId="{45F0A557-118F-4141-B4A5-FC9F781F87A0}" srcId="{41A8BAC8-5D01-455D-8501-6C47B8287B66}" destId="{4C4E8D10-D2EF-4AC9-8CAC-7343D3528828}" srcOrd="1" destOrd="0" parTransId="{62003BEB-2B3F-4D61-AA23-215DA675279E}" sibTransId="{CF900EE0-0AA2-455B-AA43-940322E383D8}"/>
    <dgm:cxn modelId="{DD17FA81-7C38-448D-AF00-5B1E4775DB30}" type="presOf" srcId="{8267C1A2-ACA8-41B8-8004-E44B4855AF42}" destId="{A3212A80-42E5-4218-A750-051130C0AC98}" srcOrd="0" destOrd="4" presId="urn:microsoft.com/office/officeart/2005/8/layout/hList1"/>
    <dgm:cxn modelId="{E8ED0985-E818-47FD-B0E8-7778004FDB13}" type="presOf" srcId="{345A5242-45D3-4972-8540-36F6802514FE}" destId="{BFCFAFE8-BA47-4D61-9D4D-01EB9970F97E}" srcOrd="0" destOrd="2" presId="urn:microsoft.com/office/officeart/2005/8/layout/hList1"/>
    <dgm:cxn modelId="{46AE858A-EA3A-47BB-88E2-3E25DC933EA4}" type="presOf" srcId="{40D69CCE-C613-4928-8BDB-4B78F1EEDD06}" destId="{A3212A80-42E5-4218-A750-051130C0AC98}" srcOrd="0" destOrd="1" presId="urn:microsoft.com/office/officeart/2005/8/layout/hList1"/>
    <dgm:cxn modelId="{D6E21C9B-616F-48CF-9B5D-E448135BC0BD}" type="presOf" srcId="{400B02EC-227A-4C4D-AB63-3D159692D500}" destId="{BFCFAFE8-BA47-4D61-9D4D-01EB9970F97E}" srcOrd="0" destOrd="5" presId="urn:microsoft.com/office/officeart/2005/8/layout/hList1"/>
    <dgm:cxn modelId="{6F6EEEA0-8F2F-4F71-8BBF-7DAA3D57FF0C}" type="presOf" srcId="{17B65E85-871C-4B4A-8D1F-34BCC54C0F51}" destId="{A3212A80-42E5-4218-A750-051130C0AC98}" srcOrd="0" destOrd="2" presId="urn:microsoft.com/office/officeart/2005/8/layout/hList1"/>
    <dgm:cxn modelId="{18697CA2-46C9-48C3-A42F-5A3B0AE5E67D}" srcId="{41A8BAC8-5D01-455D-8501-6C47B8287B66}" destId="{400B02EC-227A-4C4D-AB63-3D159692D500}" srcOrd="5" destOrd="0" parTransId="{B3D21C33-439E-4873-A877-2A4151C013B7}" sibTransId="{9465C310-4607-4E38-9379-60F1CD7641A5}"/>
    <dgm:cxn modelId="{BEF914A6-52E3-4A59-B911-94348259C08B}" type="presOf" srcId="{AFA672B8-46BE-4A3B-939B-F382C9E6C232}" destId="{BFCFAFE8-BA47-4D61-9D4D-01EB9970F97E}" srcOrd="0" destOrd="3" presId="urn:microsoft.com/office/officeart/2005/8/layout/hList1"/>
    <dgm:cxn modelId="{2C9019A6-2964-4719-B18B-450CAFD60547}" type="presOf" srcId="{B2AF3032-C4C5-40DB-ADEE-34ED0D1A5635}" destId="{A3212A80-42E5-4218-A750-051130C0AC98}" srcOrd="0" destOrd="0" presId="urn:microsoft.com/office/officeart/2005/8/layout/hList1"/>
    <dgm:cxn modelId="{870F20A9-73A3-483B-9C7B-2B17D39678A7}" srcId="{6E8F3505-0FFE-4E44-974B-7827810503BF}" destId="{732FA7AB-9EBD-43C7-AD75-AE9B65BA1589}" srcOrd="0" destOrd="0" parTransId="{18ADDFCA-766B-4A91-BADC-7DEF1DAE7D60}" sibTransId="{DB88F025-1E88-4D6D-8946-BC231780A898}"/>
    <dgm:cxn modelId="{AEE166B2-AE2F-4A43-9B0C-8D571161A70E}" type="presOf" srcId="{6E8F3505-0FFE-4E44-974B-7827810503BF}" destId="{6DC6220D-CE55-420B-8ECA-B11427A8FDBC}" srcOrd="0" destOrd="0" presId="urn:microsoft.com/office/officeart/2005/8/layout/hList1"/>
    <dgm:cxn modelId="{F55456CF-197F-47B1-92B7-A10C8C87DD89}" srcId="{732FA7AB-9EBD-43C7-AD75-AE9B65BA1589}" destId="{40D69CCE-C613-4928-8BDB-4B78F1EEDD06}" srcOrd="1" destOrd="0" parTransId="{1A5D885F-2ED3-4ADB-BEE4-416359008FDC}" sibTransId="{AAE1B4EE-9548-4668-BE8C-0D252335FEB4}"/>
    <dgm:cxn modelId="{BD6917D2-4492-43AA-BBAB-63B0A6EA996B}" type="presOf" srcId="{E3F6252F-ECBE-44A1-9B3E-EB5A4809BA50}" destId="{BFCFAFE8-BA47-4D61-9D4D-01EB9970F97E}" srcOrd="0" destOrd="0" presId="urn:microsoft.com/office/officeart/2005/8/layout/hList1"/>
    <dgm:cxn modelId="{497BA1E3-35BF-4E18-A77A-7A185EFDD34E}" type="presOf" srcId="{41A8BAC8-5D01-455D-8501-6C47B8287B66}" destId="{F91E1627-318E-47B6-9337-8157F14B149C}" srcOrd="0" destOrd="0" presId="urn:microsoft.com/office/officeart/2005/8/layout/hList1"/>
    <dgm:cxn modelId="{55A811E7-7454-43C9-AE77-3CFDE04A1BB7}" type="presOf" srcId="{4C4E8D10-D2EF-4AC9-8CAC-7343D3528828}" destId="{BFCFAFE8-BA47-4D61-9D4D-01EB9970F97E}" srcOrd="0" destOrd="1" presId="urn:microsoft.com/office/officeart/2005/8/layout/hList1"/>
    <dgm:cxn modelId="{D44B22EC-431C-4E3E-B2F4-AB3EE1F6213F}" srcId="{6E8F3505-0FFE-4E44-974B-7827810503BF}" destId="{41A8BAC8-5D01-455D-8501-6C47B8287B66}" srcOrd="1" destOrd="0" parTransId="{C48866A3-FB9E-4DD9-BB39-161A3FEC9225}" sibTransId="{A781D151-4B5E-4F75-94B4-39D553E526A9}"/>
    <dgm:cxn modelId="{B66AB3EC-B1AC-4768-83CD-C6A791D07CFE}" srcId="{41A8BAC8-5D01-455D-8501-6C47B8287B66}" destId="{345A5242-45D3-4972-8540-36F6802514FE}" srcOrd="2" destOrd="0" parTransId="{B930B03F-E308-4B8A-8A98-BB11442C1EBF}" sibTransId="{912DE5DD-A5C7-44C4-98EA-D4308CF0CD0F}"/>
    <dgm:cxn modelId="{2A119CFD-26B4-4AB2-A615-2B8A84C862A1}" type="presOf" srcId="{732FA7AB-9EBD-43C7-AD75-AE9B65BA1589}" destId="{C2BB8727-8733-4E22-AB2E-2DB5E1BBB110}" srcOrd="0" destOrd="0" presId="urn:microsoft.com/office/officeart/2005/8/layout/hList1"/>
    <dgm:cxn modelId="{4F6A47EC-48AF-4B1F-99DB-7D597D2D6B3A}" type="presParOf" srcId="{6DC6220D-CE55-420B-8ECA-B11427A8FDBC}" destId="{BA80897F-9959-4D60-ACB7-F1926E755AA1}" srcOrd="0" destOrd="0" presId="urn:microsoft.com/office/officeart/2005/8/layout/hList1"/>
    <dgm:cxn modelId="{27BC41B2-525B-465A-B4F9-FB4FAB56C385}" type="presParOf" srcId="{BA80897F-9959-4D60-ACB7-F1926E755AA1}" destId="{C2BB8727-8733-4E22-AB2E-2DB5E1BBB110}" srcOrd="0" destOrd="0" presId="urn:microsoft.com/office/officeart/2005/8/layout/hList1"/>
    <dgm:cxn modelId="{DAE38716-6EC4-4BBD-9517-ADDDE87ED04A}" type="presParOf" srcId="{BA80897F-9959-4D60-ACB7-F1926E755AA1}" destId="{A3212A80-42E5-4218-A750-051130C0AC98}" srcOrd="1" destOrd="0" presId="urn:microsoft.com/office/officeart/2005/8/layout/hList1"/>
    <dgm:cxn modelId="{0865DB4A-FD08-438C-833A-5F141906BD89}" type="presParOf" srcId="{6DC6220D-CE55-420B-8ECA-B11427A8FDBC}" destId="{CEB53889-CBE6-4BF0-8F83-CFA2EE360F04}" srcOrd="1" destOrd="0" presId="urn:microsoft.com/office/officeart/2005/8/layout/hList1"/>
    <dgm:cxn modelId="{7E460FA2-F6BC-4EA9-B675-E3EF875FD71A}" type="presParOf" srcId="{6DC6220D-CE55-420B-8ECA-B11427A8FDBC}" destId="{1BBDD013-57B5-43C4-AC52-8F95B967BE82}" srcOrd="2" destOrd="0" presId="urn:microsoft.com/office/officeart/2005/8/layout/hList1"/>
    <dgm:cxn modelId="{50BB799E-E2A9-45BF-A3DA-09F37A1F565B}" type="presParOf" srcId="{1BBDD013-57B5-43C4-AC52-8F95B967BE82}" destId="{F91E1627-318E-47B6-9337-8157F14B149C}" srcOrd="0" destOrd="0" presId="urn:microsoft.com/office/officeart/2005/8/layout/hList1"/>
    <dgm:cxn modelId="{7F0628DA-9308-466C-9DA1-207D2B78769A}" type="presParOf" srcId="{1BBDD013-57B5-43C4-AC52-8F95B967BE82}" destId="{BFCFAFE8-BA47-4D61-9D4D-01EB9970F97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8C442D-9E13-40B9-8380-79A7488D32F2}" type="doc">
      <dgm:prSet loTypeId="urn:diagrams.loki3.com/BracketList" loCatId="officeonline" qsTypeId="urn:microsoft.com/office/officeart/2005/8/quickstyle/simple1" qsCatId="simple" csTypeId="urn:microsoft.com/office/officeart/2005/8/colors/accent1_3" csCatId="accent1" phldr="1"/>
      <dgm:spPr/>
      <dgm:t>
        <a:bodyPr/>
        <a:lstStyle/>
        <a:p>
          <a:endParaRPr lang="en-US"/>
        </a:p>
      </dgm:t>
    </dgm:pt>
    <dgm:pt modelId="{483A755B-7017-4FDC-A18D-85F8174C6818}">
      <dgm:prSet phldrT="[Text]" phldr="0" custT="1"/>
      <dgm:spPr/>
      <dgm:t>
        <a:bodyPr/>
        <a:lstStyle/>
        <a:p>
          <a:r>
            <a:rPr lang="en-US" sz="1600" b="1" dirty="0">
              <a:latin typeface="Aptos"/>
            </a:rPr>
            <a:t>Potential Grounds for Further Review or Refusal</a:t>
          </a:r>
          <a:endParaRPr lang="en-US" sz="1600" b="1" dirty="0">
            <a:solidFill>
              <a:srgbClr val="125675"/>
            </a:solidFill>
            <a:latin typeface="Aptos" panose="020B0004020202020204" pitchFamily="34" charset="0"/>
          </a:endParaRPr>
        </a:p>
      </dgm:t>
    </dgm:pt>
    <dgm:pt modelId="{391C3E70-0D1C-48EB-866C-B150CE64A03B}" type="parTrans" cxnId="{A8B809B6-1C66-4BF8-A019-EA699BBA9A1D}">
      <dgm:prSet/>
      <dgm:spPr/>
      <dgm:t>
        <a:bodyPr/>
        <a:lstStyle/>
        <a:p>
          <a:endParaRPr lang="en-US"/>
        </a:p>
      </dgm:t>
    </dgm:pt>
    <dgm:pt modelId="{F90D532F-B583-4B94-A06F-AF62C52C6BA1}" type="sibTrans" cxnId="{A8B809B6-1C66-4BF8-A019-EA699BBA9A1D}">
      <dgm:prSet/>
      <dgm:spPr/>
      <dgm:t>
        <a:bodyPr/>
        <a:lstStyle/>
        <a:p>
          <a:endParaRPr lang="en-US"/>
        </a:p>
      </dgm:t>
    </dgm:pt>
    <dgm:pt modelId="{0C4526F6-419B-480B-9B45-DF2B6BEC9164}">
      <dgm:prSet phldrT="[Text]"/>
      <dgm:spPr/>
      <dgm:t>
        <a:bodyPr/>
        <a:lstStyle/>
        <a:p>
          <a:r>
            <a:rPr lang="en-US" dirty="0">
              <a:latin typeface="Aptos"/>
            </a:rPr>
            <a:t>Apparent execution defect</a:t>
          </a:r>
          <a:endParaRPr lang="en-US" dirty="0"/>
        </a:p>
      </dgm:t>
    </dgm:pt>
    <dgm:pt modelId="{259888A9-0F3E-4BD4-A9DB-8167F6A01999}" type="parTrans" cxnId="{83133513-BC60-4770-89A8-2B2912A01BF7}">
      <dgm:prSet/>
      <dgm:spPr/>
      <dgm:t>
        <a:bodyPr/>
        <a:lstStyle/>
        <a:p>
          <a:endParaRPr lang="en-US"/>
        </a:p>
      </dgm:t>
    </dgm:pt>
    <dgm:pt modelId="{65F0B464-5D0A-4998-978F-A81F5D426F1D}" type="sibTrans" cxnId="{83133513-BC60-4770-89A8-2B2912A01BF7}">
      <dgm:prSet/>
      <dgm:spPr/>
      <dgm:t>
        <a:bodyPr/>
        <a:lstStyle/>
        <a:p>
          <a:endParaRPr lang="en-US"/>
        </a:p>
      </dgm:t>
    </dgm:pt>
    <dgm:pt modelId="{6BD4A711-993C-46C9-B4B5-A8B43C8F93E0}">
      <dgm:prSet phldrT="[Text]" phldr="0" custT="1"/>
      <dgm:spPr/>
      <dgm:t>
        <a:bodyPr/>
        <a:lstStyle/>
        <a:p>
          <a:r>
            <a:rPr lang="en-US" sz="1600" b="1" dirty="0">
              <a:latin typeface="Aptos"/>
            </a:rPr>
            <a:t>Generally Inadequate Reasons Standing Alone</a:t>
          </a:r>
          <a:endParaRPr lang="en-US" sz="1600" b="1" dirty="0">
            <a:solidFill>
              <a:srgbClr val="060D4B"/>
            </a:solidFill>
            <a:latin typeface="Aptos" panose="020B0004020202020204" pitchFamily="34" charset="0"/>
          </a:endParaRPr>
        </a:p>
      </dgm:t>
    </dgm:pt>
    <dgm:pt modelId="{644DF1A0-6179-4CF6-9BFE-44A8ACE8FB7B}" type="parTrans" cxnId="{120B2E23-26F8-45BD-9D27-0CEC7F522FFA}">
      <dgm:prSet/>
      <dgm:spPr/>
      <dgm:t>
        <a:bodyPr/>
        <a:lstStyle/>
        <a:p>
          <a:endParaRPr lang="en-US"/>
        </a:p>
      </dgm:t>
    </dgm:pt>
    <dgm:pt modelId="{69FAD4E6-0A8B-49EA-8D4E-DA32D994C0D8}" type="sibTrans" cxnId="{120B2E23-26F8-45BD-9D27-0CEC7F522FFA}">
      <dgm:prSet/>
      <dgm:spPr/>
      <dgm:t>
        <a:bodyPr/>
        <a:lstStyle/>
        <a:p>
          <a:endParaRPr lang="en-US"/>
        </a:p>
      </dgm:t>
    </dgm:pt>
    <dgm:pt modelId="{97E1DD10-1C85-4F2C-AA0D-E46FF371920A}">
      <dgm:prSet phldrT="[Text]"/>
      <dgm:spPr>
        <a:solidFill>
          <a:srgbClr val="060D4B"/>
        </a:solidFill>
      </dgm:spPr>
      <dgm:t>
        <a:bodyPr/>
        <a:lstStyle/>
        <a:p>
          <a:r>
            <a:rPr lang="en-US" dirty="0">
              <a:latin typeface="Aptos"/>
            </a:rPr>
            <a:t>The document is not the bank’s preferred form</a:t>
          </a:r>
          <a:endParaRPr lang="en-US" dirty="0"/>
        </a:p>
      </dgm:t>
    </dgm:pt>
    <dgm:pt modelId="{93F2DE1A-8BEE-4708-9EC7-F6FB56D99C85}" type="parTrans" cxnId="{764E3E87-4D4B-4A3A-BF82-C2497F96DB72}">
      <dgm:prSet/>
      <dgm:spPr/>
      <dgm:t>
        <a:bodyPr/>
        <a:lstStyle/>
        <a:p>
          <a:endParaRPr lang="en-US"/>
        </a:p>
      </dgm:t>
    </dgm:pt>
    <dgm:pt modelId="{371DB5D5-D92F-4F9C-A533-10B2FB4DDA24}" type="sibTrans" cxnId="{764E3E87-4D4B-4A3A-BF82-C2497F96DB72}">
      <dgm:prSet/>
      <dgm:spPr/>
      <dgm:t>
        <a:bodyPr/>
        <a:lstStyle/>
        <a:p>
          <a:endParaRPr lang="en-US"/>
        </a:p>
      </dgm:t>
    </dgm:pt>
    <dgm:pt modelId="{E546492F-D4B2-43D6-8293-944FC475B928}">
      <dgm:prSet/>
      <dgm:spPr/>
      <dgm:t>
        <a:bodyPr/>
        <a:lstStyle/>
        <a:p>
          <a:r>
            <a:rPr lang="en-US" dirty="0">
              <a:latin typeface="Aptos"/>
            </a:rPr>
            <a:t>Knowledge of revocation or termination</a:t>
          </a:r>
        </a:p>
      </dgm:t>
    </dgm:pt>
    <dgm:pt modelId="{97F85ECB-700E-47B6-94D7-979E12733F1F}" type="parTrans" cxnId="{A510DB74-9CA3-4BD5-8B80-0F7896441C4A}">
      <dgm:prSet/>
      <dgm:spPr/>
      <dgm:t>
        <a:bodyPr/>
        <a:lstStyle/>
        <a:p>
          <a:endParaRPr lang="en-US"/>
        </a:p>
      </dgm:t>
    </dgm:pt>
    <dgm:pt modelId="{1519F9BC-5C11-4AAB-AD2F-75BF09B27B0B}" type="sibTrans" cxnId="{A510DB74-9CA3-4BD5-8B80-0F7896441C4A}">
      <dgm:prSet/>
      <dgm:spPr/>
      <dgm:t>
        <a:bodyPr/>
        <a:lstStyle/>
        <a:p>
          <a:endParaRPr lang="en-US"/>
        </a:p>
      </dgm:t>
    </dgm:pt>
    <dgm:pt modelId="{10743D50-9B3F-4B5D-BB75-F02275C423DA}">
      <dgm:prSet/>
      <dgm:spPr/>
      <dgm:t>
        <a:bodyPr/>
        <a:lstStyle/>
        <a:p>
          <a:r>
            <a:rPr lang="en-US" dirty="0">
              <a:latin typeface="Aptos"/>
            </a:rPr>
            <a:t>Principal’s death</a:t>
          </a:r>
        </a:p>
      </dgm:t>
    </dgm:pt>
    <dgm:pt modelId="{1AF190EE-129D-458A-A220-012E7025D208}" type="parTrans" cxnId="{840DA8D2-5B1D-4D57-A5BE-0569C8CE1723}">
      <dgm:prSet/>
      <dgm:spPr/>
      <dgm:t>
        <a:bodyPr/>
        <a:lstStyle/>
        <a:p>
          <a:endParaRPr lang="en-US"/>
        </a:p>
      </dgm:t>
    </dgm:pt>
    <dgm:pt modelId="{00BDD184-066E-4069-9B0E-FF010A5E0D32}" type="sibTrans" cxnId="{840DA8D2-5B1D-4D57-A5BE-0569C8CE1723}">
      <dgm:prSet/>
      <dgm:spPr/>
      <dgm:t>
        <a:bodyPr/>
        <a:lstStyle/>
        <a:p>
          <a:endParaRPr lang="en-US"/>
        </a:p>
      </dgm:t>
    </dgm:pt>
    <dgm:pt modelId="{9956C4C9-A142-423F-AC12-FD05592F90A2}">
      <dgm:prSet/>
      <dgm:spPr/>
      <dgm:t>
        <a:bodyPr/>
        <a:lstStyle/>
        <a:p>
          <a:r>
            <a:rPr lang="en-US" dirty="0">
              <a:latin typeface="Aptos"/>
            </a:rPr>
            <a:t>Requested act exceeds granted authority</a:t>
          </a:r>
        </a:p>
      </dgm:t>
    </dgm:pt>
    <dgm:pt modelId="{4FB05843-F5D5-412E-B6E2-B47E776A01CF}" type="parTrans" cxnId="{7945DD7A-7A38-4AD5-ADF6-1FB522E2D83D}">
      <dgm:prSet/>
      <dgm:spPr/>
      <dgm:t>
        <a:bodyPr/>
        <a:lstStyle/>
        <a:p>
          <a:endParaRPr lang="en-US"/>
        </a:p>
      </dgm:t>
    </dgm:pt>
    <dgm:pt modelId="{AF0846F3-1DA0-4344-82DA-07279C864B0B}" type="sibTrans" cxnId="{7945DD7A-7A38-4AD5-ADF6-1FB522E2D83D}">
      <dgm:prSet/>
      <dgm:spPr/>
      <dgm:t>
        <a:bodyPr/>
        <a:lstStyle/>
        <a:p>
          <a:endParaRPr lang="en-US"/>
        </a:p>
      </dgm:t>
    </dgm:pt>
    <dgm:pt modelId="{FF8C4723-DDA3-411E-91AC-53A515E9B464}">
      <dgm:prSet/>
      <dgm:spPr/>
      <dgm:t>
        <a:bodyPr/>
        <a:lstStyle/>
        <a:p>
          <a:r>
            <a:rPr lang="en-US" dirty="0">
              <a:latin typeface="Aptos"/>
            </a:rPr>
            <a:t>Required triggering event has not been established</a:t>
          </a:r>
        </a:p>
      </dgm:t>
    </dgm:pt>
    <dgm:pt modelId="{77034686-0744-4BB2-A7CF-231912F83DD4}" type="parTrans" cxnId="{D327B203-A383-4D15-9441-8D48CADFA397}">
      <dgm:prSet/>
      <dgm:spPr/>
      <dgm:t>
        <a:bodyPr/>
        <a:lstStyle/>
        <a:p>
          <a:endParaRPr lang="en-US"/>
        </a:p>
      </dgm:t>
    </dgm:pt>
    <dgm:pt modelId="{6E38A175-30B7-4DFD-A50F-92BD9CA35407}" type="sibTrans" cxnId="{D327B203-A383-4D15-9441-8D48CADFA397}">
      <dgm:prSet/>
      <dgm:spPr/>
      <dgm:t>
        <a:bodyPr/>
        <a:lstStyle/>
        <a:p>
          <a:endParaRPr lang="en-US"/>
        </a:p>
      </dgm:t>
    </dgm:pt>
    <dgm:pt modelId="{DE2ABB28-613F-4966-AEAB-1D89D0AAD432}">
      <dgm:prSet/>
      <dgm:spPr/>
      <dgm:t>
        <a:bodyPr/>
        <a:lstStyle/>
        <a:p>
          <a:r>
            <a:rPr lang="en-US" dirty="0">
              <a:latin typeface="Aptos"/>
            </a:rPr>
            <a:t>Agent cannot provide requested certification or identification</a:t>
          </a:r>
        </a:p>
      </dgm:t>
    </dgm:pt>
    <dgm:pt modelId="{5359857B-8090-4A78-9800-62FC4E2E0BF8}" type="parTrans" cxnId="{7620E8A4-FC65-4E45-A3A3-254BFBDD0DC8}">
      <dgm:prSet/>
      <dgm:spPr/>
      <dgm:t>
        <a:bodyPr/>
        <a:lstStyle/>
        <a:p>
          <a:endParaRPr lang="en-US"/>
        </a:p>
      </dgm:t>
    </dgm:pt>
    <dgm:pt modelId="{2A328601-A514-42E6-9842-86C3C9655E03}" type="sibTrans" cxnId="{7620E8A4-FC65-4E45-A3A3-254BFBDD0DC8}">
      <dgm:prSet/>
      <dgm:spPr/>
      <dgm:t>
        <a:bodyPr/>
        <a:lstStyle/>
        <a:p>
          <a:endParaRPr lang="en-US"/>
        </a:p>
      </dgm:t>
    </dgm:pt>
    <dgm:pt modelId="{687F158A-7D8B-4725-812A-0E92F6D7EDB6}">
      <dgm:prSet/>
      <dgm:spPr/>
      <dgm:t>
        <a:bodyPr/>
        <a:lstStyle/>
        <a:p>
          <a:r>
            <a:rPr lang="en-US" dirty="0">
              <a:latin typeface="Aptos"/>
            </a:rPr>
            <a:t>Evidence raises a good-faith concern about validity or authority</a:t>
          </a:r>
        </a:p>
      </dgm:t>
    </dgm:pt>
    <dgm:pt modelId="{2140F791-3FC7-4576-8A06-0A46DB396BA2}" type="parTrans" cxnId="{3DE98CED-2A64-4418-9F21-2A1A7C113A2B}">
      <dgm:prSet/>
      <dgm:spPr/>
      <dgm:t>
        <a:bodyPr/>
        <a:lstStyle/>
        <a:p>
          <a:endParaRPr lang="en-US"/>
        </a:p>
      </dgm:t>
    </dgm:pt>
    <dgm:pt modelId="{2B257C98-FEA2-4C92-8B99-BD7DD9E8A2FD}" type="sibTrans" cxnId="{3DE98CED-2A64-4418-9F21-2A1A7C113A2B}">
      <dgm:prSet/>
      <dgm:spPr/>
      <dgm:t>
        <a:bodyPr/>
        <a:lstStyle/>
        <a:p>
          <a:endParaRPr lang="en-US"/>
        </a:p>
      </dgm:t>
    </dgm:pt>
    <dgm:pt modelId="{7D908F47-C52F-475B-BE2C-644B11BC5928}">
      <dgm:prSet/>
      <dgm:spPr/>
      <dgm:t>
        <a:bodyPr/>
        <a:lstStyle/>
        <a:p>
          <a:r>
            <a:rPr lang="en-US" dirty="0">
              <a:latin typeface="Aptos"/>
            </a:rPr>
            <a:t>Agent refuses to produce original POA for review</a:t>
          </a:r>
        </a:p>
      </dgm:t>
    </dgm:pt>
    <dgm:pt modelId="{0252A696-4C1B-4F0D-9717-6BCEBAF22F89}" type="parTrans" cxnId="{AE282C8D-8C09-4E1D-A4B8-C5EC676E66F0}">
      <dgm:prSet/>
      <dgm:spPr/>
      <dgm:t>
        <a:bodyPr/>
        <a:lstStyle/>
        <a:p>
          <a:endParaRPr lang="en-US"/>
        </a:p>
      </dgm:t>
    </dgm:pt>
    <dgm:pt modelId="{FFB71879-B2F3-422F-8F43-3E5377BBBC60}" type="sibTrans" cxnId="{AE282C8D-8C09-4E1D-A4B8-C5EC676E66F0}">
      <dgm:prSet/>
      <dgm:spPr/>
      <dgm:t>
        <a:bodyPr/>
        <a:lstStyle/>
        <a:p>
          <a:endParaRPr lang="en-US"/>
        </a:p>
      </dgm:t>
    </dgm:pt>
    <dgm:pt modelId="{F84D9957-41DC-4941-ADFC-DE176CCD72A6}">
      <dgm:prSet/>
      <dgm:spPr/>
      <dgm:t>
        <a:bodyPr/>
        <a:lstStyle/>
        <a:p>
          <a:r>
            <a:rPr lang="en-US">
              <a:latin typeface="Aptos"/>
            </a:rPr>
            <a:t>The document is unfamiliar</a:t>
          </a:r>
          <a:endParaRPr lang="en-US" dirty="0">
            <a:latin typeface="Aptos"/>
          </a:endParaRPr>
        </a:p>
      </dgm:t>
    </dgm:pt>
    <dgm:pt modelId="{9E2AB493-FBFA-4759-AD18-3EEAFE3AEABF}" type="parTrans" cxnId="{4CF0BDC4-61C3-45B8-AF6A-D9BB42A754B2}">
      <dgm:prSet/>
      <dgm:spPr/>
      <dgm:t>
        <a:bodyPr/>
        <a:lstStyle/>
        <a:p>
          <a:endParaRPr lang="en-US"/>
        </a:p>
      </dgm:t>
    </dgm:pt>
    <dgm:pt modelId="{C6D8B2D3-418E-4517-B422-78BA0CCA0C77}" type="sibTrans" cxnId="{4CF0BDC4-61C3-45B8-AF6A-D9BB42A754B2}">
      <dgm:prSet/>
      <dgm:spPr/>
      <dgm:t>
        <a:bodyPr/>
        <a:lstStyle/>
        <a:p>
          <a:endParaRPr lang="en-US"/>
        </a:p>
      </dgm:t>
    </dgm:pt>
    <dgm:pt modelId="{B2538DAD-07D8-49FB-9E5D-3DC9E9DE000E}">
      <dgm:prSet/>
      <dgm:spPr/>
      <dgm:t>
        <a:bodyPr/>
        <a:lstStyle/>
        <a:p>
          <a:r>
            <a:rPr lang="en-US">
              <a:latin typeface="Aptos"/>
            </a:rPr>
            <a:t>The document is old</a:t>
          </a:r>
          <a:endParaRPr lang="en-US" dirty="0">
            <a:latin typeface="Aptos"/>
          </a:endParaRPr>
        </a:p>
      </dgm:t>
    </dgm:pt>
    <dgm:pt modelId="{B30CF46F-B964-4A59-AD5E-1E8546AD804D}" type="parTrans" cxnId="{30C93CAE-8188-43AB-B915-38F8F33BE30F}">
      <dgm:prSet/>
      <dgm:spPr/>
      <dgm:t>
        <a:bodyPr/>
        <a:lstStyle/>
        <a:p>
          <a:endParaRPr lang="en-US"/>
        </a:p>
      </dgm:t>
    </dgm:pt>
    <dgm:pt modelId="{68795C49-6293-4E18-AE40-4BA2A93329C4}" type="sibTrans" cxnId="{30C93CAE-8188-43AB-B915-38F8F33BE30F}">
      <dgm:prSet/>
      <dgm:spPr/>
      <dgm:t>
        <a:bodyPr/>
        <a:lstStyle/>
        <a:p>
          <a:endParaRPr lang="en-US"/>
        </a:p>
      </dgm:t>
    </dgm:pt>
    <dgm:pt modelId="{1CE9F0BB-42DC-4146-B62B-EB2B4055CA44}">
      <dgm:prSet/>
      <dgm:spPr/>
      <dgm:t>
        <a:bodyPr/>
        <a:lstStyle/>
        <a:p>
          <a:r>
            <a:rPr lang="en-US">
              <a:latin typeface="Aptos"/>
            </a:rPr>
            <a:t>The review is administratively inconvenient</a:t>
          </a:r>
          <a:endParaRPr lang="en-US" dirty="0">
            <a:latin typeface="Aptos"/>
          </a:endParaRPr>
        </a:p>
      </dgm:t>
    </dgm:pt>
    <dgm:pt modelId="{241DF551-DFE4-4F0A-9F0F-1F3333762BFF}" type="parTrans" cxnId="{D9968487-8C15-49AF-A39E-A73F07DFDD62}">
      <dgm:prSet/>
      <dgm:spPr/>
      <dgm:t>
        <a:bodyPr/>
        <a:lstStyle/>
        <a:p>
          <a:endParaRPr lang="en-US"/>
        </a:p>
      </dgm:t>
    </dgm:pt>
    <dgm:pt modelId="{D4F13592-7616-4CC0-A86D-B978F702B954}" type="sibTrans" cxnId="{D9968487-8C15-49AF-A39E-A73F07DFDD62}">
      <dgm:prSet/>
      <dgm:spPr/>
      <dgm:t>
        <a:bodyPr/>
        <a:lstStyle/>
        <a:p>
          <a:endParaRPr lang="en-US"/>
        </a:p>
      </dgm:t>
    </dgm:pt>
    <dgm:pt modelId="{64CE7003-23B7-4315-9F84-F8D333095AF0}">
      <dgm:prSet/>
      <dgm:spPr/>
      <dgm:t>
        <a:bodyPr/>
        <a:lstStyle/>
        <a:p>
          <a:r>
            <a:rPr lang="en-US" dirty="0">
              <a:latin typeface="Aptos"/>
            </a:rPr>
            <a:t>For statutory-form POA, agent can sue to force acceptance and if successful can make bank pay associated costs</a:t>
          </a:r>
        </a:p>
      </dgm:t>
    </dgm:pt>
    <dgm:pt modelId="{F1B0769C-03F5-4B47-9603-7DB1B49DA28B}" type="parTrans" cxnId="{2ACB01D2-2F0A-485C-AF45-C8EE496EB4ED}">
      <dgm:prSet/>
      <dgm:spPr/>
      <dgm:t>
        <a:bodyPr/>
        <a:lstStyle/>
        <a:p>
          <a:endParaRPr lang="en-US"/>
        </a:p>
      </dgm:t>
    </dgm:pt>
    <dgm:pt modelId="{9B01B768-3A43-49E9-94F9-B6A5DB8632FF}" type="sibTrans" cxnId="{2ACB01D2-2F0A-485C-AF45-C8EE496EB4ED}">
      <dgm:prSet/>
      <dgm:spPr/>
      <dgm:t>
        <a:bodyPr/>
        <a:lstStyle/>
        <a:p>
          <a:endParaRPr lang="en-US"/>
        </a:p>
      </dgm:t>
    </dgm:pt>
    <dgm:pt modelId="{0BEC7726-BB9B-4A36-AB19-5985C437240F}" type="pres">
      <dgm:prSet presAssocID="{E38C442D-9E13-40B9-8380-79A7488D32F2}" presName="Name0" presStyleCnt="0">
        <dgm:presLayoutVars>
          <dgm:dir/>
          <dgm:animLvl val="lvl"/>
          <dgm:resizeHandles val="exact"/>
        </dgm:presLayoutVars>
      </dgm:prSet>
      <dgm:spPr/>
    </dgm:pt>
    <dgm:pt modelId="{49DDC115-52CC-4A57-8CDF-1846B84D9673}" type="pres">
      <dgm:prSet presAssocID="{483A755B-7017-4FDC-A18D-85F8174C6818}" presName="linNode" presStyleCnt="0"/>
      <dgm:spPr/>
    </dgm:pt>
    <dgm:pt modelId="{87BC9789-2077-415D-8678-63AC06CF182B}" type="pres">
      <dgm:prSet presAssocID="{483A755B-7017-4FDC-A18D-85F8174C6818}" presName="parTx" presStyleLbl="revTx" presStyleIdx="0" presStyleCnt="2">
        <dgm:presLayoutVars>
          <dgm:chMax val="1"/>
          <dgm:bulletEnabled val="1"/>
        </dgm:presLayoutVars>
      </dgm:prSet>
      <dgm:spPr/>
    </dgm:pt>
    <dgm:pt modelId="{9B287704-86C2-4B19-8602-33AF02EDC3A6}" type="pres">
      <dgm:prSet presAssocID="{483A755B-7017-4FDC-A18D-85F8174C6818}" presName="bracket" presStyleLbl="parChTrans1D1" presStyleIdx="0" presStyleCnt="2"/>
      <dgm:spPr/>
    </dgm:pt>
    <dgm:pt modelId="{7BBF3E9D-05E5-4A55-B0D2-27A241C26BCD}" type="pres">
      <dgm:prSet presAssocID="{483A755B-7017-4FDC-A18D-85F8174C6818}" presName="spH" presStyleCnt="0"/>
      <dgm:spPr/>
    </dgm:pt>
    <dgm:pt modelId="{5614F581-B56A-4232-B70F-3ADA113E5B6E}" type="pres">
      <dgm:prSet presAssocID="{483A755B-7017-4FDC-A18D-85F8174C6818}" presName="desTx" presStyleLbl="node1" presStyleIdx="0" presStyleCnt="2">
        <dgm:presLayoutVars>
          <dgm:bulletEnabled val="1"/>
        </dgm:presLayoutVars>
      </dgm:prSet>
      <dgm:spPr/>
    </dgm:pt>
    <dgm:pt modelId="{3ECAA578-8543-4C7E-9F7D-5A161950ACE7}" type="pres">
      <dgm:prSet presAssocID="{F90D532F-B583-4B94-A06F-AF62C52C6BA1}" presName="spV" presStyleCnt="0"/>
      <dgm:spPr/>
    </dgm:pt>
    <dgm:pt modelId="{2B196668-7A0D-40FA-A162-49A942197BAF}" type="pres">
      <dgm:prSet presAssocID="{6BD4A711-993C-46C9-B4B5-A8B43C8F93E0}" presName="linNode" presStyleCnt="0"/>
      <dgm:spPr/>
    </dgm:pt>
    <dgm:pt modelId="{6EE79DAA-D1A8-4374-87AA-03742B3767E7}" type="pres">
      <dgm:prSet presAssocID="{6BD4A711-993C-46C9-B4B5-A8B43C8F93E0}" presName="parTx" presStyleLbl="revTx" presStyleIdx="1" presStyleCnt="2">
        <dgm:presLayoutVars>
          <dgm:chMax val="1"/>
          <dgm:bulletEnabled val="1"/>
        </dgm:presLayoutVars>
      </dgm:prSet>
      <dgm:spPr/>
    </dgm:pt>
    <dgm:pt modelId="{3EFA772E-5ABD-47BE-B31C-D9B45DC28426}" type="pres">
      <dgm:prSet presAssocID="{6BD4A711-993C-46C9-B4B5-A8B43C8F93E0}" presName="bracket" presStyleLbl="parChTrans1D1" presStyleIdx="1" presStyleCnt="2"/>
      <dgm:spPr/>
    </dgm:pt>
    <dgm:pt modelId="{F380BC27-50AC-4496-8DE3-1B9FAE63978C}" type="pres">
      <dgm:prSet presAssocID="{6BD4A711-993C-46C9-B4B5-A8B43C8F93E0}" presName="spH" presStyleCnt="0"/>
      <dgm:spPr/>
    </dgm:pt>
    <dgm:pt modelId="{C11AB27A-1DE6-43AC-BAC3-A2F96976FCB8}" type="pres">
      <dgm:prSet presAssocID="{6BD4A711-993C-46C9-B4B5-A8B43C8F93E0}" presName="desTx" presStyleLbl="node1" presStyleIdx="1" presStyleCnt="2">
        <dgm:presLayoutVars>
          <dgm:bulletEnabled val="1"/>
        </dgm:presLayoutVars>
      </dgm:prSet>
      <dgm:spPr/>
    </dgm:pt>
  </dgm:ptLst>
  <dgm:cxnLst>
    <dgm:cxn modelId="{D327B203-A383-4D15-9441-8D48CADFA397}" srcId="{483A755B-7017-4FDC-A18D-85F8174C6818}" destId="{FF8C4723-DDA3-411E-91AC-53A515E9B464}" srcOrd="4" destOrd="0" parTransId="{77034686-0744-4BB2-A7CF-231912F83DD4}" sibTransId="{6E38A175-30B7-4DFD-A50F-92BD9CA35407}"/>
    <dgm:cxn modelId="{EDB11F13-7F16-4DB3-BCA7-4DAF1C274D0E}" type="presOf" srcId="{6BD4A711-993C-46C9-B4B5-A8B43C8F93E0}" destId="{6EE79DAA-D1A8-4374-87AA-03742B3767E7}" srcOrd="0" destOrd="0" presId="urn:diagrams.loki3.com/BracketList"/>
    <dgm:cxn modelId="{83133513-BC60-4770-89A8-2B2912A01BF7}" srcId="{483A755B-7017-4FDC-A18D-85F8174C6818}" destId="{0C4526F6-419B-480B-9B45-DF2B6BEC9164}" srcOrd="0" destOrd="0" parTransId="{259888A9-0F3E-4BD4-A9DB-8167F6A01999}" sibTransId="{65F0B464-5D0A-4998-978F-A81F5D426F1D}"/>
    <dgm:cxn modelId="{75D5DA13-0B1C-4ABD-8849-44FFED8B17C5}" type="presOf" srcId="{E38C442D-9E13-40B9-8380-79A7488D32F2}" destId="{0BEC7726-BB9B-4A36-AB19-5985C437240F}" srcOrd="0" destOrd="0" presId="urn:diagrams.loki3.com/BracketList"/>
    <dgm:cxn modelId="{B60BE916-14BD-4FFB-9FF1-FBC95FF8CF5C}" type="presOf" srcId="{7D908F47-C52F-475B-BE2C-644B11BC5928}" destId="{5614F581-B56A-4232-B70F-3ADA113E5B6E}" srcOrd="0" destOrd="7" presId="urn:diagrams.loki3.com/BracketList"/>
    <dgm:cxn modelId="{120B2E23-26F8-45BD-9D27-0CEC7F522FFA}" srcId="{E38C442D-9E13-40B9-8380-79A7488D32F2}" destId="{6BD4A711-993C-46C9-B4B5-A8B43C8F93E0}" srcOrd="1" destOrd="0" parTransId="{644DF1A0-6179-4CF6-9BFE-44A8ACE8FB7B}" sibTransId="{69FAD4E6-0A8B-49EA-8D4E-DA32D994C0D8}"/>
    <dgm:cxn modelId="{85FCFC32-EE83-465A-A58D-AD633EBE51BA}" type="presOf" srcId="{0C4526F6-419B-480B-9B45-DF2B6BEC9164}" destId="{5614F581-B56A-4232-B70F-3ADA113E5B6E}" srcOrd="0" destOrd="0" presId="urn:diagrams.loki3.com/BracketList"/>
    <dgm:cxn modelId="{FC1F1E3F-862C-4661-ADBE-87016AC22EBE}" type="presOf" srcId="{E546492F-D4B2-43D6-8293-944FC475B928}" destId="{5614F581-B56A-4232-B70F-3ADA113E5B6E}" srcOrd="0" destOrd="1" presId="urn:diagrams.loki3.com/BracketList"/>
    <dgm:cxn modelId="{A4B9C647-C6AE-4CD6-8495-F0965BFEF11E}" type="presOf" srcId="{9956C4C9-A142-423F-AC12-FD05592F90A2}" destId="{5614F581-B56A-4232-B70F-3ADA113E5B6E}" srcOrd="0" destOrd="3" presId="urn:diagrams.loki3.com/BracketList"/>
    <dgm:cxn modelId="{265BDC73-C42B-486D-8625-2E5B95FA84FC}" type="presOf" srcId="{97E1DD10-1C85-4F2C-AA0D-E46FF371920A}" destId="{C11AB27A-1DE6-43AC-BAC3-A2F96976FCB8}" srcOrd="0" destOrd="0" presId="urn:diagrams.loki3.com/BracketList"/>
    <dgm:cxn modelId="{A510DB74-9CA3-4BD5-8B80-0F7896441C4A}" srcId="{483A755B-7017-4FDC-A18D-85F8174C6818}" destId="{E546492F-D4B2-43D6-8293-944FC475B928}" srcOrd="1" destOrd="0" parTransId="{97F85ECB-700E-47B6-94D7-979E12733F1F}" sibTransId="{1519F9BC-5C11-4AAB-AD2F-75BF09B27B0B}"/>
    <dgm:cxn modelId="{7945DD7A-7A38-4AD5-ADF6-1FB522E2D83D}" srcId="{483A755B-7017-4FDC-A18D-85F8174C6818}" destId="{9956C4C9-A142-423F-AC12-FD05592F90A2}" srcOrd="3" destOrd="0" parTransId="{4FB05843-F5D5-412E-B6E2-B47E776A01CF}" sibTransId="{AF0846F3-1DA0-4344-82DA-07279C864B0B}"/>
    <dgm:cxn modelId="{764E3E87-4D4B-4A3A-BF82-C2497F96DB72}" srcId="{6BD4A711-993C-46C9-B4B5-A8B43C8F93E0}" destId="{97E1DD10-1C85-4F2C-AA0D-E46FF371920A}" srcOrd="0" destOrd="0" parTransId="{93F2DE1A-8BEE-4708-9EC7-F6FB56D99C85}" sibTransId="{371DB5D5-D92F-4F9C-A533-10B2FB4DDA24}"/>
    <dgm:cxn modelId="{D9968487-8C15-49AF-A39E-A73F07DFDD62}" srcId="{6BD4A711-993C-46C9-B4B5-A8B43C8F93E0}" destId="{1CE9F0BB-42DC-4146-B62B-EB2B4055CA44}" srcOrd="3" destOrd="0" parTransId="{241DF551-DFE4-4F0A-9F0F-1F3333762BFF}" sibTransId="{D4F13592-7616-4CC0-A86D-B978F702B954}"/>
    <dgm:cxn modelId="{AE282C8D-8C09-4E1D-A4B8-C5EC676E66F0}" srcId="{483A755B-7017-4FDC-A18D-85F8174C6818}" destId="{7D908F47-C52F-475B-BE2C-644B11BC5928}" srcOrd="7" destOrd="0" parTransId="{0252A696-4C1B-4F0D-9717-6BCEBAF22F89}" sibTransId="{FFB71879-B2F3-422F-8F43-3E5377BBBC60}"/>
    <dgm:cxn modelId="{C795758D-355F-457C-AF8F-B4BDFA3C3398}" type="presOf" srcId="{687F158A-7D8B-4725-812A-0E92F6D7EDB6}" destId="{5614F581-B56A-4232-B70F-3ADA113E5B6E}" srcOrd="0" destOrd="6" presId="urn:diagrams.loki3.com/BracketList"/>
    <dgm:cxn modelId="{AB918B99-BDB4-4720-B09B-57A1BF41F0CC}" type="presOf" srcId="{F84D9957-41DC-4941-ADFC-DE176CCD72A6}" destId="{C11AB27A-1DE6-43AC-BAC3-A2F96976FCB8}" srcOrd="0" destOrd="1" presId="urn:diagrams.loki3.com/BracketList"/>
    <dgm:cxn modelId="{BF74029C-3A84-4C0A-8E56-955EE9A57CEE}" type="presOf" srcId="{FF8C4723-DDA3-411E-91AC-53A515E9B464}" destId="{5614F581-B56A-4232-B70F-3ADA113E5B6E}" srcOrd="0" destOrd="4" presId="urn:diagrams.loki3.com/BracketList"/>
    <dgm:cxn modelId="{7620E8A4-FC65-4E45-A3A3-254BFBDD0DC8}" srcId="{483A755B-7017-4FDC-A18D-85F8174C6818}" destId="{DE2ABB28-613F-4966-AEAB-1D89D0AAD432}" srcOrd="5" destOrd="0" parTransId="{5359857B-8090-4A78-9800-62FC4E2E0BF8}" sibTransId="{2A328601-A514-42E6-9842-86C3C9655E03}"/>
    <dgm:cxn modelId="{F19948AA-D7C4-4442-8E07-C85B6C87DE81}" type="presOf" srcId="{B2538DAD-07D8-49FB-9E5D-3DC9E9DE000E}" destId="{C11AB27A-1DE6-43AC-BAC3-A2F96976FCB8}" srcOrd="0" destOrd="2" presId="urn:diagrams.loki3.com/BracketList"/>
    <dgm:cxn modelId="{30C93CAE-8188-43AB-B915-38F8F33BE30F}" srcId="{6BD4A711-993C-46C9-B4B5-A8B43C8F93E0}" destId="{B2538DAD-07D8-49FB-9E5D-3DC9E9DE000E}" srcOrd="2" destOrd="0" parTransId="{B30CF46F-B964-4A59-AD5E-1E8546AD804D}" sibTransId="{68795C49-6293-4E18-AE40-4BA2A93329C4}"/>
    <dgm:cxn modelId="{9EFA7DB1-27EF-4491-A709-3B10F576E80E}" type="presOf" srcId="{64CE7003-23B7-4315-9F84-F8D333095AF0}" destId="{C11AB27A-1DE6-43AC-BAC3-A2F96976FCB8}" srcOrd="0" destOrd="4" presId="urn:diagrams.loki3.com/BracketList"/>
    <dgm:cxn modelId="{E5165EB2-D9FA-4DF8-A3D9-FF275C33CBE7}" type="presOf" srcId="{483A755B-7017-4FDC-A18D-85F8174C6818}" destId="{87BC9789-2077-415D-8678-63AC06CF182B}" srcOrd="0" destOrd="0" presId="urn:diagrams.loki3.com/BracketList"/>
    <dgm:cxn modelId="{A8B809B6-1C66-4BF8-A019-EA699BBA9A1D}" srcId="{E38C442D-9E13-40B9-8380-79A7488D32F2}" destId="{483A755B-7017-4FDC-A18D-85F8174C6818}" srcOrd="0" destOrd="0" parTransId="{391C3E70-0D1C-48EB-866C-B150CE64A03B}" sibTransId="{F90D532F-B583-4B94-A06F-AF62C52C6BA1}"/>
    <dgm:cxn modelId="{D3D535B7-92BE-4ECF-B0C4-17F5374AA328}" type="presOf" srcId="{10743D50-9B3F-4B5D-BB75-F02275C423DA}" destId="{5614F581-B56A-4232-B70F-3ADA113E5B6E}" srcOrd="0" destOrd="2" presId="urn:diagrams.loki3.com/BracketList"/>
    <dgm:cxn modelId="{4CF0BDC4-61C3-45B8-AF6A-D9BB42A754B2}" srcId="{6BD4A711-993C-46C9-B4B5-A8B43C8F93E0}" destId="{F84D9957-41DC-4941-ADFC-DE176CCD72A6}" srcOrd="1" destOrd="0" parTransId="{9E2AB493-FBFA-4759-AD18-3EEAFE3AEABF}" sibTransId="{C6D8B2D3-418E-4517-B422-78BA0CCA0C77}"/>
    <dgm:cxn modelId="{2ACB01D2-2F0A-485C-AF45-C8EE496EB4ED}" srcId="{6BD4A711-993C-46C9-B4B5-A8B43C8F93E0}" destId="{64CE7003-23B7-4315-9F84-F8D333095AF0}" srcOrd="4" destOrd="0" parTransId="{F1B0769C-03F5-4B47-9603-7DB1B49DA28B}" sibTransId="{9B01B768-3A43-49E9-94F9-B6A5DB8632FF}"/>
    <dgm:cxn modelId="{840DA8D2-5B1D-4D57-A5BE-0569C8CE1723}" srcId="{483A755B-7017-4FDC-A18D-85F8174C6818}" destId="{10743D50-9B3F-4B5D-BB75-F02275C423DA}" srcOrd="2" destOrd="0" parTransId="{1AF190EE-129D-458A-A220-012E7025D208}" sibTransId="{00BDD184-066E-4069-9B0E-FF010A5E0D32}"/>
    <dgm:cxn modelId="{49FDE7D9-A1E3-4ACC-A595-55FD6EF16E4E}" type="presOf" srcId="{1CE9F0BB-42DC-4146-B62B-EB2B4055CA44}" destId="{C11AB27A-1DE6-43AC-BAC3-A2F96976FCB8}" srcOrd="0" destOrd="3" presId="urn:diagrams.loki3.com/BracketList"/>
    <dgm:cxn modelId="{3DE98CED-2A64-4418-9F21-2A1A7C113A2B}" srcId="{483A755B-7017-4FDC-A18D-85F8174C6818}" destId="{687F158A-7D8B-4725-812A-0E92F6D7EDB6}" srcOrd="6" destOrd="0" parTransId="{2140F791-3FC7-4576-8A06-0A46DB396BA2}" sibTransId="{2B257C98-FEA2-4C92-8B99-BD7DD9E8A2FD}"/>
    <dgm:cxn modelId="{684ADAF7-28EC-4BA8-99FB-029B743A1EBB}" type="presOf" srcId="{DE2ABB28-613F-4966-AEAB-1D89D0AAD432}" destId="{5614F581-B56A-4232-B70F-3ADA113E5B6E}" srcOrd="0" destOrd="5" presId="urn:diagrams.loki3.com/BracketList"/>
    <dgm:cxn modelId="{690F6A4C-78D7-4727-AD28-37BD97F0EB25}" type="presParOf" srcId="{0BEC7726-BB9B-4A36-AB19-5985C437240F}" destId="{49DDC115-52CC-4A57-8CDF-1846B84D9673}" srcOrd="0" destOrd="0" presId="urn:diagrams.loki3.com/BracketList"/>
    <dgm:cxn modelId="{49EF827D-DB5E-4B04-9DCF-308A96F091C8}" type="presParOf" srcId="{49DDC115-52CC-4A57-8CDF-1846B84D9673}" destId="{87BC9789-2077-415D-8678-63AC06CF182B}" srcOrd="0" destOrd="0" presId="urn:diagrams.loki3.com/BracketList"/>
    <dgm:cxn modelId="{9339D179-B802-4485-B87E-09DBC25AFCBD}" type="presParOf" srcId="{49DDC115-52CC-4A57-8CDF-1846B84D9673}" destId="{9B287704-86C2-4B19-8602-33AF02EDC3A6}" srcOrd="1" destOrd="0" presId="urn:diagrams.loki3.com/BracketList"/>
    <dgm:cxn modelId="{DCBEC63E-6B57-4926-9977-C1E972BB9834}" type="presParOf" srcId="{49DDC115-52CC-4A57-8CDF-1846B84D9673}" destId="{7BBF3E9D-05E5-4A55-B0D2-27A241C26BCD}" srcOrd="2" destOrd="0" presId="urn:diagrams.loki3.com/BracketList"/>
    <dgm:cxn modelId="{60D60853-BAAC-401D-B508-E11162572A15}" type="presParOf" srcId="{49DDC115-52CC-4A57-8CDF-1846B84D9673}" destId="{5614F581-B56A-4232-B70F-3ADA113E5B6E}" srcOrd="3" destOrd="0" presId="urn:diagrams.loki3.com/BracketList"/>
    <dgm:cxn modelId="{F92834D1-FA9A-4DB3-A572-944FEB85670F}" type="presParOf" srcId="{0BEC7726-BB9B-4A36-AB19-5985C437240F}" destId="{3ECAA578-8543-4C7E-9F7D-5A161950ACE7}" srcOrd="1" destOrd="0" presId="urn:diagrams.loki3.com/BracketList"/>
    <dgm:cxn modelId="{0AEF3217-D40F-4AD4-9EAA-537E588B0A96}" type="presParOf" srcId="{0BEC7726-BB9B-4A36-AB19-5985C437240F}" destId="{2B196668-7A0D-40FA-A162-49A942197BAF}" srcOrd="2" destOrd="0" presId="urn:diagrams.loki3.com/BracketList"/>
    <dgm:cxn modelId="{B8B6FAFD-CA31-4C6F-A563-6DE09AF654B5}" type="presParOf" srcId="{2B196668-7A0D-40FA-A162-49A942197BAF}" destId="{6EE79DAA-D1A8-4374-87AA-03742B3767E7}" srcOrd="0" destOrd="0" presId="urn:diagrams.loki3.com/BracketList"/>
    <dgm:cxn modelId="{D5B8B177-985E-4E9A-98C3-8833797ED69A}" type="presParOf" srcId="{2B196668-7A0D-40FA-A162-49A942197BAF}" destId="{3EFA772E-5ABD-47BE-B31C-D9B45DC28426}" srcOrd="1" destOrd="0" presId="urn:diagrams.loki3.com/BracketList"/>
    <dgm:cxn modelId="{BF9C1D51-B1A2-447D-9FC1-367FCF1051ED}" type="presParOf" srcId="{2B196668-7A0D-40FA-A162-49A942197BAF}" destId="{F380BC27-50AC-4496-8DE3-1B9FAE63978C}" srcOrd="2" destOrd="0" presId="urn:diagrams.loki3.com/BracketList"/>
    <dgm:cxn modelId="{5A6F1D57-5739-4EB6-8705-8AA026D900F4}" type="presParOf" srcId="{2B196668-7A0D-40FA-A162-49A942197BAF}" destId="{C11AB27A-1DE6-43AC-BAC3-A2F96976FCB8}"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7AE1084-3348-4A0F-913D-3350372E480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16B961B-6E5E-449C-A30E-FBF1D3A38C12}">
      <dgm:prSet phldrT="[Text]" phldr="0"/>
      <dgm:spPr/>
      <dgm:t>
        <a:bodyPr/>
        <a:lstStyle/>
        <a:p>
          <a:r>
            <a:rPr lang="en-US" b="1" dirty="0">
              <a:latin typeface="Aptos"/>
            </a:rPr>
            <a:t>Revocable Trust During the Grantor’s Life</a:t>
          </a:r>
          <a:endParaRPr lang="en-US" b="1" dirty="0">
            <a:latin typeface="Aptos" panose="020B0004020202020204" pitchFamily="34" charset="0"/>
          </a:endParaRPr>
        </a:p>
      </dgm:t>
    </dgm:pt>
    <dgm:pt modelId="{40F6D0AC-9439-4B32-8632-98731393DF63}" type="parTrans" cxnId="{2D83D307-A98B-4B67-B5D4-284BD2C64048}">
      <dgm:prSet/>
      <dgm:spPr/>
      <dgm:t>
        <a:bodyPr/>
        <a:lstStyle/>
        <a:p>
          <a:endParaRPr lang="en-US"/>
        </a:p>
      </dgm:t>
    </dgm:pt>
    <dgm:pt modelId="{56B2C845-1968-4B67-9F4E-A1DC1933C881}" type="sibTrans" cxnId="{2D83D307-A98B-4B67-B5D4-284BD2C64048}">
      <dgm:prSet/>
      <dgm:spPr/>
      <dgm:t>
        <a:bodyPr/>
        <a:lstStyle/>
        <a:p>
          <a:endParaRPr lang="en-US"/>
        </a:p>
      </dgm:t>
    </dgm:pt>
    <dgm:pt modelId="{FC625E77-A298-482A-89F4-5A80CEAF9157}">
      <dgm:prSet phldrT="[Text]"/>
      <dgm:spPr/>
      <dgm:t>
        <a:bodyPr/>
        <a:lstStyle/>
        <a:p>
          <a:r>
            <a:rPr lang="en-US" dirty="0">
              <a:latin typeface="Aptos"/>
            </a:rPr>
            <a:t>The grantor’s Social Security number may be used when the trust is treated as a grantor trust</a:t>
          </a:r>
          <a:endParaRPr lang="en-US" dirty="0"/>
        </a:p>
      </dgm:t>
    </dgm:pt>
    <dgm:pt modelId="{DB134696-08CA-4C1C-B3BB-4D46D0EE7623}" type="parTrans" cxnId="{38C7E958-306F-453A-9F37-095E8AE1723A}">
      <dgm:prSet/>
      <dgm:spPr/>
      <dgm:t>
        <a:bodyPr/>
        <a:lstStyle/>
        <a:p>
          <a:endParaRPr lang="en-US"/>
        </a:p>
      </dgm:t>
    </dgm:pt>
    <dgm:pt modelId="{610DAE64-81A1-49E4-A188-0332A451E0AF}" type="sibTrans" cxnId="{38C7E958-306F-453A-9F37-095E8AE1723A}">
      <dgm:prSet/>
      <dgm:spPr/>
      <dgm:t>
        <a:bodyPr/>
        <a:lstStyle/>
        <a:p>
          <a:endParaRPr lang="en-US"/>
        </a:p>
      </dgm:t>
    </dgm:pt>
    <dgm:pt modelId="{5F1A4604-EAED-47D4-8EED-0EDE1872FAB8}">
      <dgm:prSet phldrT="[Text]"/>
      <dgm:spPr/>
      <dgm:t>
        <a:bodyPr/>
        <a:lstStyle/>
        <a:p>
          <a:pPr>
            <a:buNone/>
          </a:pPr>
          <a:r>
            <a:rPr lang="en-US" b="1" dirty="0">
              <a:latin typeface="Aptos"/>
            </a:rPr>
            <a:t>Irrevocable or Separately Taxed Trust</a:t>
          </a:r>
          <a:endParaRPr lang="en-US" dirty="0"/>
        </a:p>
      </dgm:t>
    </dgm:pt>
    <dgm:pt modelId="{BC1A0DA5-0A96-46FE-AD95-52C8ED60F401}" type="parTrans" cxnId="{07141745-0003-41FB-A4A1-768379E98655}">
      <dgm:prSet/>
      <dgm:spPr/>
      <dgm:t>
        <a:bodyPr/>
        <a:lstStyle/>
        <a:p>
          <a:endParaRPr lang="en-US"/>
        </a:p>
      </dgm:t>
    </dgm:pt>
    <dgm:pt modelId="{D566BDE4-F4A1-403D-8F08-97BF997F3A42}" type="sibTrans" cxnId="{07141745-0003-41FB-A4A1-768379E98655}">
      <dgm:prSet/>
      <dgm:spPr/>
      <dgm:t>
        <a:bodyPr/>
        <a:lstStyle/>
        <a:p>
          <a:endParaRPr lang="en-US"/>
        </a:p>
      </dgm:t>
    </dgm:pt>
    <dgm:pt modelId="{24A233EA-3F4F-4422-8FC1-8D40AFD22B33}">
      <dgm:prSet phldrT="[Text]"/>
      <dgm:spPr/>
      <dgm:t>
        <a:bodyPr/>
        <a:lstStyle/>
        <a:p>
          <a:r>
            <a:rPr lang="en-US" dirty="0">
              <a:latin typeface="Aptos"/>
            </a:rPr>
            <a:t>A separate Employer Identification Number may be required</a:t>
          </a:r>
          <a:endParaRPr lang="en-US" dirty="0"/>
        </a:p>
      </dgm:t>
    </dgm:pt>
    <dgm:pt modelId="{4C5A9247-6E33-490A-96A6-C1085C4B142F}" type="parTrans" cxnId="{41186C79-135A-4A7D-854A-C3366381D1F9}">
      <dgm:prSet/>
      <dgm:spPr/>
      <dgm:t>
        <a:bodyPr/>
        <a:lstStyle/>
        <a:p>
          <a:endParaRPr lang="en-US"/>
        </a:p>
      </dgm:t>
    </dgm:pt>
    <dgm:pt modelId="{71B1F8F2-1AC2-4582-A180-AC4713AA75D4}" type="sibTrans" cxnId="{41186C79-135A-4A7D-854A-C3366381D1F9}">
      <dgm:prSet/>
      <dgm:spPr/>
      <dgm:t>
        <a:bodyPr/>
        <a:lstStyle/>
        <a:p>
          <a:endParaRPr lang="en-US"/>
        </a:p>
      </dgm:t>
    </dgm:pt>
    <dgm:pt modelId="{6DF5EE71-4C09-498B-AD9A-4AB3F441B381}">
      <dgm:prSet phldrT="[Text]"/>
      <dgm:spPr/>
      <dgm:t>
        <a:bodyPr/>
        <a:lstStyle/>
        <a:p>
          <a:pPr>
            <a:buNone/>
          </a:pPr>
          <a:r>
            <a:rPr lang="en-US" b="1">
              <a:latin typeface="Aptos"/>
            </a:rPr>
            <a:t>Status Changes</a:t>
          </a:r>
          <a:endParaRPr lang="en-US" dirty="0"/>
        </a:p>
      </dgm:t>
    </dgm:pt>
    <dgm:pt modelId="{573505CF-0F13-4B68-8DA2-228AF7357117}" type="parTrans" cxnId="{C55631E3-320C-4105-97F2-882DBC3AA45B}">
      <dgm:prSet/>
      <dgm:spPr/>
      <dgm:t>
        <a:bodyPr/>
        <a:lstStyle/>
        <a:p>
          <a:endParaRPr lang="en-US"/>
        </a:p>
      </dgm:t>
    </dgm:pt>
    <dgm:pt modelId="{F52601C1-BED9-432F-91A7-B783067B7446}" type="sibTrans" cxnId="{C55631E3-320C-4105-97F2-882DBC3AA45B}">
      <dgm:prSet/>
      <dgm:spPr/>
      <dgm:t>
        <a:bodyPr/>
        <a:lstStyle/>
        <a:p>
          <a:endParaRPr lang="en-US"/>
        </a:p>
      </dgm:t>
    </dgm:pt>
    <dgm:pt modelId="{C342F6E4-7573-47A8-9C53-0D79C8F19DA4}">
      <dgm:prSet phldrT="[Text]"/>
      <dgm:spPr/>
      <dgm:t>
        <a:bodyPr/>
        <a:lstStyle/>
        <a:p>
          <a:r>
            <a:rPr lang="en-US">
              <a:latin typeface="Aptos"/>
            </a:rPr>
            <a:t>A revocable trust may become irrevocable at death</a:t>
          </a:r>
          <a:endParaRPr lang="en-US" dirty="0"/>
        </a:p>
      </dgm:t>
    </dgm:pt>
    <dgm:pt modelId="{4F529776-9B8D-4244-8DA3-6D9FC5EA4068}" type="parTrans" cxnId="{C9A3C003-0CE4-4FDA-9B31-B12F576317F9}">
      <dgm:prSet/>
      <dgm:spPr/>
      <dgm:t>
        <a:bodyPr/>
        <a:lstStyle/>
        <a:p>
          <a:endParaRPr lang="en-US"/>
        </a:p>
      </dgm:t>
    </dgm:pt>
    <dgm:pt modelId="{4EF37CD3-A9EE-44A1-B6FA-03AA6FE7FABD}" type="sibTrans" cxnId="{C9A3C003-0CE4-4FDA-9B31-B12F576317F9}">
      <dgm:prSet/>
      <dgm:spPr/>
      <dgm:t>
        <a:bodyPr/>
        <a:lstStyle/>
        <a:p>
          <a:endParaRPr lang="en-US"/>
        </a:p>
      </dgm:t>
    </dgm:pt>
    <dgm:pt modelId="{D2A560AB-A341-420E-B5BB-4F69F40605B7}">
      <dgm:prSet/>
      <dgm:spPr/>
      <dgm:t>
        <a:bodyPr/>
        <a:lstStyle/>
        <a:p>
          <a:r>
            <a:rPr lang="en-US">
              <a:latin typeface="Aptos"/>
            </a:rPr>
            <a:t>Tax certification should match the trust’s tax status</a:t>
          </a:r>
          <a:endParaRPr lang="en-US" dirty="0">
            <a:latin typeface="Aptos"/>
          </a:endParaRPr>
        </a:p>
      </dgm:t>
    </dgm:pt>
    <dgm:pt modelId="{F05057AC-6A8C-46C1-82A8-4829105A71AC}" type="parTrans" cxnId="{AEDA9430-5EC5-467B-8143-AA78CBA465D5}">
      <dgm:prSet/>
      <dgm:spPr/>
      <dgm:t>
        <a:bodyPr/>
        <a:lstStyle/>
        <a:p>
          <a:endParaRPr lang="en-US"/>
        </a:p>
      </dgm:t>
    </dgm:pt>
    <dgm:pt modelId="{E90AB524-9766-44D3-9AF8-DEDA64EE43FC}" type="sibTrans" cxnId="{AEDA9430-5EC5-467B-8143-AA78CBA465D5}">
      <dgm:prSet/>
      <dgm:spPr/>
      <dgm:t>
        <a:bodyPr/>
        <a:lstStyle/>
        <a:p>
          <a:endParaRPr lang="en-US"/>
        </a:p>
      </dgm:t>
    </dgm:pt>
    <dgm:pt modelId="{F2E8F735-D15C-4284-BE65-707D3F05FDB4}">
      <dgm:prSet/>
      <dgm:spPr/>
      <dgm:t>
        <a:bodyPr/>
        <a:lstStyle/>
        <a:p>
          <a:r>
            <a:rPr lang="en-US">
              <a:latin typeface="Aptos"/>
            </a:rPr>
            <a:t>Tax reporting should use the trust’s certified number</a:t>
          </a:r>
          <a:endParaRPr lang="en-US" dirty="0">
            <a:latin typeface="Aptos"/>
          </a:endParaRPr>
        </a:p>
      </dgm:t>
    </dgm:pt>
    <dgm:pt modelId="{543C63E8-4C2E-4EF6-AF4E-0B04CF236812}" type="parTrans" cxnId="{4C811904-5483-4A22-B787-931C2A52CD92}">
      <dgm:prSet/>
      <dgm:spPr/>
      <dgm:t>
        <a:bodyPr/>
        <a:lstStyle/>
        <a:p>
          <a:endParaRPr lang="en-US"/>
        </a:p>
      </dgm:t>
    </dgm:pt>
    <dgm:pt modelId="{6255C212-BB71-492A-A81C-A4AEDB9AAC2C}" type="sibTrans" cxnId="{4C811904-5483-4A22-B787-931C2A52CD92}">
      <dgm:prSet/>
      <dgm:spPr/>
      <dgm:t>
        <a:bodyPr/>
        <a:lstStyle/>
        <a:p>
          <a:endParaRPr lang="en-US"/>
        </a:p>
      </dgm:t>
    </dgm:pt>
    <dgm:pt modelId="{C2C0D484-1C7F-4581-B080-EB3E3F6BFFB5}">
      <dgm:prSet/>
      <dgm:spPr/>
      <dgm:t>
        <a:bodyPr/>
        <a:lstStyle/>
        <a:p>
          <a:r>
            <a:rPr lang="en-US">
              <a:latin typeface="Aptos"/>
            </a:rPr>
            <a:t>A new Employer Identification Number may become necessary</a:t>
          </a:r>
          <a:endParaRPr lang="en-US" dirty="0">
            <a:latin typeface="Aptos"/>
          </a:endParaRPr>
        </a:p>
      </dgm:t>
    </dgm:pt>
    <dgm:pt modelId="{361699AC-AC15-4DA9-8E4E-3D3647C543DD}" type="parTrans" cxnId="{9B4506E6-3048-437D-9FB6-9828A33876E8}">
      <dgm:prSet/>
      <dgm:spPr/>
      <dgm:t>
        <a:bodyPr/>
        <a:lstStyle/>
        <a:p>
          <a:endParaRPr lang="en-US"/>
        </a:p>
      </dgm:t>
    </dgm:pt>
    <dgm:pt modelId="{4B948428-B910-4978-B4F4-8F19097B102F}" type="sibTrans" cxnId="{9B4506E6-3048-437D-9FB6-9828A33876E8}">
      <dgm:prSet/>
      <dgm:spPr/>
      <dgm:t>
        <a:bodyPr/>
        <a:lstStyle/>
        <a:p>
          <a:endParaRPr lang="en-US"/>
        </a:p>
      </dgm:t>
    </dgm:pt>
    <dgm:pt modelId="{CB39D6AE-8518-4DAD-BDC3-E356A8B8103A}">
      <dgm:prSet/>
      <dgm:spPr/>
      <dgm:t>
        <a:bodyPr/>
        <a:lstStyle/>
        <a:p>
          <a:r>
            <a:rPr lang="en-US">
              <a:latin typeface="Aptos"/>
            </a:rPr>
            <a:t>Bank records and tax certifications may require prompt updates</a:t>
          </a:r>
          <a:endParaRPr lang="en-US" dirty="0">
            <a:latin typeface="Aptos"/>
          </a:endParaRPr>
        </a:p>
      </dgm:t>
    </dgm:pt>
    <dgm:pt modelId="{69E74014-EFDE-4A84-92CD-413F9F18CA73}" type="parTrans" cxnId="{A40F0A1F-B36D-447B-8208-4D924CBC8048}">
      <dgm:prSet/>
      <dgm:spPr/>
      <dgm:t>
        <a:bodyPr/>
        <a:lstStyle/>
        <a:p>
          <a:endParaRPr lang="en-US"/>
        </a:p>
      </dgm:t>
    </dgm:pt>
    <dgm:pt modelId="{6E712E45-C6A4-4FA8-8A65-5DBE54C24C41}" type="sibTrans" cxnId="{A40F0A1F-B36D-447B-8208-4D924CBC8048}">
      <dgm:prSet/>
      <dgm:spPr/>
      <dgm:t>
        <a:bodyPr/>
        <a:lstStyle/>
        <a:p>
          <a:endParaRPr lang="en-US"/>
        </a:p>
      </dgm:t>
    </dgm:pt>
    <dgm:pt modelId="{31EBA50F-6829-4ED7-9C01-39CB3423C2AC}" type="pres">
      <dgm:prSet presAssocID="{47AE1084-3348-4A0F-913D-3350372E4806}" presName="Name0" presStyleCnt="0">
        <dgm:presLayoutVars>
          <dgm:dir/>
          <dgm:animLvl val="lvl"/>
          <dgm:resizeHandles val="exact"/>
        </dgm:presLayoutVars>
      </dgm:prSet>
      <dgm:spPr/>
    </dgm:pt>
    <dgm:pt modelId="{0053508C-BD72-4968-AB18-5EFBFD0E1AF0}" type="pres">
      <dgm:prSet presAssocID="{A16B961B-6E5E-449C-A30E-FBF1D3A38C12}" presName="composite" presStyleCnt="0"/>
      <dgm:spPr/>
    </dgm:pt>
    <dgm:pt modelId="{2C6F31FB-6A97-49FC-94D1-79CA4AA3605C}" type="pres">
      <dgm:prSet presAssocID="{A16B961B-6E5E-449C-A30E-FBF1D3A38C12}" presName="parTx" presStyleLbl="alignNode1" presStyleIdx="0" presStyleCnt="3">
        <dgm:presLayoutVars>
          <dgm:chMax val="0"/>
          <dgm:chPref val="0"/>
          <dgm:bulletEnabled val="1"/>
        </dgm:presLayoutVars>
      </dgm:prSet>
      <dgm:spPr/>
    </dgm:pt>
    <dgm:pt modelId="{2690A56B-1A76-4C0F-A159-BB339A490A2B}" type="pres">
      <dgm:prSet presAssocID="{A16B961B-6E5E-449C-A30E-FBF1D3A38C12}" presName="desTx" presStyleLbl="alignAccFollowNode1" presStyleIdx="0" presStyleCnt="3">
        <dgm:presLayoutVars>
          <dgm:bulletEnabled val="1"/>
        </dgm:presLayoutVars>
      </dgm:prSet>
      <dgm:spPr/>
    </dgm:pt>
    <dgm:pt modelId="{A3339124-AECC-4A5F-A26B-33BA1D348F25}" type="pres">
      <dgm:prSet presAssocID="{56B2C845-1968-4B67-9F4E-A1DC1933C881}" presName="space" presStyleCnt="0"/>
      <dgm:spPr/>
    </dgm:pt>
    <dgm:pt modelId="{79B8660A-7D27-4549-96A8-F84C869237F5}" type="pres">
      <dgm:prSet presAssocID="{5F1A4604-EAED-47D4-8EED-0EDE1872FAB8}" presName="composite" presStyleCnt="0"/>
      <dgm:spPr/>
    </dgm:pt>
    <dgm:pt modelId="{1BE4C008-DB9D-48F0-9912-E2D4A1ADDCC2}" type="pres">
      <dgm:prSet presAssocID="{5F1A4604-EAED-47D4-8EED-0EDE1872FAB8}" presName="parTx" presStyleLbl="alignNode1" presStyleIdx="1" presStyleCnt="3">
        <dgm:presLayoutVars>
          <dgm:chMax val="0"/>
          <dgm:chPref val="0"/>
          <dgm:bulletEnabled val="1"/>
        </dgm:presLayoutVars>
      </dgm:prSet>
      <dgm:spPr/>
    </dgm:pt>
    <dgm:pt modelId="{115BFF72-0CFD-4F2F-9189-1C47FE8FBFA4}" type="pres">
      <dgm:prSet presAssocID="{5F1A4604-EAED-47D4-8EED-0EDE1872FAB8}" presName="desTx" presStyleLbl="alignAccFollowNode1" presStyleIdx="1" presStyleCnt="3">
        <dgm:presLayoutVars>
          <dgm:bulletEnabled val="1"/>
        </dgm:presLayoutVars>
      </dgm:prSet>
      <dgm:spPr/>
    </dgm:pt>
    <dgm:pt modelId="{EF4B77F3-7D84-409D-941E-F0C142AB27F0}" type="pres">
      <dgm:prSet presAssocID="{D566BDE4-F4A1-403D-8F08-97BF997F3A42}" presName="space" presStyleCnt="0"/>
      <dgm:spPr/>
    </dgm:pt>
    <dgm:pt modelId="{9B8139FD-AE52-4E82-A459-7C7B5E056011}" type="pres">
      <dgm:prSet presAssocID="{6DF5EE71-4C09-498B-AD9A-4AB3F441B381}" presName="composite" presStyleCnt="0"/>
      <dgm:spPr/>
    </dgm:pt>
    <dgm:pt modelId="{A8ABD400-6F2A-4758-A72D-B652DF421652}" type="pres">
      <dgm:prSet presAssocID="{6DF5EE71-4C09-498B-AD9A-4AB3F441B381}" presName="parTx" presStyleLbl="alignNode1" presStyleIdx="2" presStyleCnt="3">
        <dgm:presLayoutVars>
          <dgm:chMax val="0"/>
          <dgm:chPref val="0"/>
          <dgm:bulletEnabled val="1"/>
        </dgm:presLayoutVars>
      </dgm:prSet>
      <dgm:spPr/>
    </dgm:pt>
    <dgm:pt modelId="{0E90361B-E2DF-4F1B-ACC3-37BEE442E475}" type="pres">
      <dgm:prSet presAssocID="{6DF5EE71-4C09-498B-AD9A-4AB3F441B381}" presName="desTx" presStyleLbl="alignAccFollowNode1" presStyleIdx="2" presStyleCnt="3">
        <dgm:presLayoutVars>
          <dgm:bulletEnabled val="1"/>
        </dgm:presLayoutVars>
      </dgm:prSet>
      <dgm:spPr/>
    </dgm:pt>
  </dgm:ptLst>
  <dgm:cxnLst>
    <dgm:cxn modelId="{C9A3C003-0CE4-4FDA-9B31-B12F576317F9}" srcId="{6DF5EE71-4C09-498B-AD9A-4AB3F441B381}" destId="{C342F6E4-7573-47A8-9C53-0D79C8F19DA4}" srcOrd="0" destOrd="0" parTransId="{4F529776-9B8D-4244-8DA3-6D9FC5EA4068}" sibTransId="{4EF37CD3-A9EE-44A1-B6FA-03AA6FE7FABD}"/>
    <dgm:cxn modelId="{4C811904-5483-4A22-B787-931C2A52CD92}" srcId="{5F1A4604-EAED-47D4-8EED-0EDE1872FAB8}" destId="{F2E8F735-D15C-4284-BE65-707D3F05FDB4}" srcOrd="1" destOrd="0" parTransId="{543C63E8-4C2E-4EF6-AF4E-0B04CF236812}" sibTransId="{6255C212-BB71-492A-A81C-A4AEDB9AAC2C}"/>
    <dgm:cxn modelId="{2D83D307-A98B-4B67-B5D4-284BD2C64048}" srcId="{47AE1084-3348-4A0F-913D-3350372E4806}" destId="{A16B961B-6E5E-449C-A30E-FBF1D3A38C12}" srcOrd="0" destOrd="0" parTransId="{40F6D0AC-9439-4B32-8632-98731393DF63}" sibTransId="{56B2C845-1968-4B67-9F4E-A1DC1933C881}"/>
    <dgm:cxn modelId="{5C113C11-4BEE-487F-B1BD-F3E6F694E4B2}" type="presOf" srcId="{A16B961B-6E5E-449C-A30E-FBF1D3A38C12}" destId="{2C6F31FB-6A97-49FC-94D1-79CA4AA3605C}" srcOrd="0" destOrd="0" presId="urn:microsoft.com/office/officeart/2005/8/layout/hList1"/>
    <dgm:cxn modelId="{A40F0A1F-B36D-447B-8208-4D924CBC8048}" srcId="{6DF5EE71-4C09-498B-AD9A-4AB3F441B381}" destId="{CB39D6AE-8518-4DAD-BDC3-E356A8B8103A}" srcOrd="2" destOrd="0" parTransId="{69E74014-EFDE-4A84-92CD-413F9F18CA73}" sibTransId="{6E712E45-C6A4-4FA8-8A65-5DBE54C24C41}"/>
    <dgm:cxn modelId="{AEDA9430-5EC5-467B-8143-AA78CBA465D5}" srcId="{A16B961B-6E5E-449C-A30E-FBF1D3A38C12}" destId="{D2A560AB-A341-420E-B5BB-4F69F40605B7}" srcOrd="1" destOrd="0" parTransId="{F05057AC-6A8C-46C1-82A8-4829105A71AC}" sibTransId="{E90AB524-9766-44D3-9AF8-DEDA64EE43FC}"/>
    <dgm:cxn modelId="{0A0D9530-045C-48B6-BFBF-21FE4999B7F2}" type="presOf" srcId="{CB39D6AE-8518-4DAD-BDC3-E356A8B8103A}" destId="{0E90361B-E2DF-4F1B-ACC3-37BEE442E475}" srcOrd="0" destOrd="2" presId="urn:microsoft.com/office/officeart/2005/8/layout/hList1"/>
    <dgm:cxn modelId="{9091C163-D14F-4416-AE79-0FF8B1B0DEA9}" type="presOf" srcId="{5F1A4604-EAED-47D4-8EED-0EDE1872FAB8}" destId="{1BE4C008-DB9D-48F0-9912-E2D4A1ADDCC2}" srcOrd="0" destOrd="0" presId="urn:microsoft.com/office/officeart/2005/8/layout/hList1"/>
    <dgm:cxn modelId="{07141745-0003-41FB-A4A1-768379E98655}" srcId="{47AE1084-3348-4A0F-913D-3350372E4806}" destId="{5F1A4604-EAED-47D4-8EED-0EDE1872FAB8}" srcOrd="1" destOrd="0" parTransId="{BC1A0DA5-0A96-46FE-AD95-52C8ED60F401}" sibTransId="{D566BDE4-F4A1-403D-8F08-97BF997F3A42}"/>
    <dgm:cxn modelId="{4ACB076C-D80C-4290-A75F-D03C1408053F}" type="presOf" srcId="{C342F6E4-7573-47A8-9C53-0D79C8F19DA4}" destId="{0E90361B-E2DF-4F1B-ACC3-37BEE442E475}" srcOrd="0" destOrd="0" presId="urn:microsoft.com/office/officeart/2005/8/layout/hList1"/>
    <dgm:cxn modelId="{897EBD4C-9989-487E-AFDA-AB19863E0485}" type="presOf" srcId="{47AE1084-3348-4A0F-913D-3350372E4806}" destId="{31EBA50F-6829-4ED7-9C01-39CB3423C2AC}" srcOrd="0" destOrd="0" presId="urn:microsoft.com/office/officeart/2005/8/layout/hList1"/>
    <dgm:cxn modelId="{04DDC34D-12BA-423B-A219-A1007BDACBDD}" type="presOf" srcId="{C2C0D484-1C7F-4581-B080-EB3E3F6BFFB5}" destId="{0E90361B-E2DF-4F1B-ACC3-37BEE442E475}" srcOrd="0" destOrd="1" presId="urn:microsoft.com/office/officeart/2005/8/layout/hList1"/>
    <dgm:cxn modelId="{38C7E958-306F-453A-9F37-095E8AE1723A}" srcId="{A16B961B-6E5E-449C-A30E-FBF1D3A38C12}" destId="{FC625E77-A298-482A-89F4-5A80CEAF9157}" srcOrd="0" destOrd="0" parTransId="{DB134696-08CA-4C1C-B3BB-4D46D0EE7623}" sibTransId="{610DAE64-81A1-49E4-A188-0332A451E0AF}"/>
    <dgm:cxn modelId="{41186C79-135A-4A7D-854A-C3366381D1F9}" srcId="{5F1A4604-EAED-47D4-8EED-0EDE1872FAB8}" destId="{24A233EA-3F4F-4422-8FC1-8D40AFD22B33}" srcOrd="0" destOrd="0" parTransId="{4C5A9247-6E33-490A-96A6-C1085C4B142F}" sibTransId="{71B1F8F2-1AC2-4582-A180-AC4713AA75D4}"/>
    <dgm:cxn modelId="{6922EE88-4162-4A1F-8FF0-B874A1BB47EB}" type="presOf" srcId="{D2A560AB-A341-420E-B5BB-4F69F40605B7}" destId="{2690A56B-1A76-4C0F-A159-BB339A490A2B}" srcOrd="0" destOrd="1" presId="urn:microsoft.com/office/officeart/2005/8/layout/hList1"/>
    <dgm:cxn modelId="{B7C8A3A3-0791-4E8D-A2CE-13820C06ECAD}" type="presOf" srcId="{F2E8F735-D15C-4284-BE65-707D3F05FDB4}" destId="{115BFF72-0CFD-4F2F-9189-1C47FE8FBFA4}" srcOrd="0" destOrd="1" presId="urn:microsoft.com/office/officeart/2005/8/layout/hList1"/>
    <dgm:cxn modelId="{55E257C8-A99E-43E5-939D-E75D9817FCD8}" type="presOf" srcId="{24A233EA-3F4F-4422-8FC1-8D40AFD22B33}" destId="{115BFF72-0CFD-4F2F-9189-1C47FE8FBFA4}" srcOrd="0" destOrd="0" presId="urn:microsoft.com/office/officeart/2005/8/layout/hList1"/>
    <dgm:cxn modelId="{2E6E16D7-2DBB-416D-AD69-BFA61063BB63}" type="presOf" srcId="{FC625E77-A298-482A-89F4-5A80CEAF9157}" destId="{2690A56B-1A76-4C0F-A159-BB339A490A2B}" srcOrd="0" destOrd="0" presId="urn:microsoft.com/office/officeart/2005/8/layout/hList1"/>
    <dgm:cxn modelId="{2A81DADE-9AD0-4226-93EE-0FD05B760CB1}" type="presOf" srcId="{6DF5EE71-4C09-498B-AD9A-4AB3F441B381}" destId="{A8ABD400-6F2A-4758-A72D-B652DF421652}" srcOrd="0" destOrd="0" presId="urn:microsoft.com/office/officeart/2005/8/layout/hList1"/>
    <dgm:cxn modelId="{C55631E3-320C-4105-97F2-882DBC3AA45B}" srcId="{47AE1084-3348-4A0F-913D-3350372E4806}" destId="{6DF5EE71-4C09-498B-AD9A-4AB3F441B381}" srcOrd="2" destOrd="0" parTransId="{573505CF-0F13-4B68-8DA2-228AF7357117}" sibTransId="{F52601C1-BED9-432F-91A7-B783067B7446}"/>
    <dgm:cxn modelId="{9B4506E6-3048-437D-9FB6-9828A33876E8}" srcId="{6DF5EE71-4C09-498B-AD9A-4AB3F441B381}" destId="{C2C0D484-1C7F-4581-B080-EB3E3F6BFFB5}" srcOrd="1" destOrd="0" parTransId="{361699AC-AC15-4DA9-8E4E-3D3647C543DD}" sibTransId="{4B948428-B910-4978-B4F4-8F19097B102F}"/>
    <dgm:cxn modelId="{6959D338-1133-4164-933E-02EC008ECD62}" type="presParOf" srcId="{31EBA50F-6829-4ED7-9C01-39CB3423C2AC}" destId="{0053508C-BD72-4968-AB18-5EFBFD0E1AF0}" srcOrd="0" destOrd="0" presId="urn:microsoft.com/office/officeart/2005/8/layout/hList1"/>
    <dgm:cxn modelId="{408575A4-ED2A-4670-92AE-83F45CB69D9D}" type="presParOf" srcId="{0053508C-BD72-4968-AB18-5EFBFD0E1AF0}" destId="{2C6F31FB-6A97-49FC-94D1-79CA4AA3605C}" srcOrd="0" destOrd="0" presId="urn:microsoft.com/office/officeart/2005/8/layout/hList1"/>
    <dgm:cxn modelId="{6726E551-5C62-412A-A1AD-61359A21B95F}" type="presParOf" srcId="{0053508C-BD72-4968-AB18-5EFBFD0E1AF0}" destId="{2690A56B-1A76-4C0F-A159-BB339A490A2B}" srcOrd="1" destOrd="0" presId="urn:microsoft.com/office/officeart/2005/8/layout/hList1"/>
    <dgm:cxn modelId="{EC6FFB81-9EB1-47DF-AD30-691D8A6AA4ED}" type="presParOf" srcId="{31EBA50F-6829-4ED7-9C01-39CB3423C2AC}" destId="{A3339124-AECC-4A5F-A26B-33BA1D348F25}" srcOrd="1" destOrd="0" presId="urn:microsoft.com/office/officeart/2005/8/layout/hList1"/>
    <dgm:cxn modelId="{EAAD3EC4-8A15-4BB1-9D81-F06D2FB5061D}" type="presParOf" srcId="{31EBA50F-6829-4ED7-9C01-39CB3423C2AC}" destId="{79B8660A-7D27-4549-96A8-F84C869237F5}" srcOrd="2" destOrd="0" presId="urn:microsoft.com/office/officeart/2005/8/layout/hList1"/>
    <dgm:cxn modelId="{634C982F-E800-4F58-998B-2494A64567DD}" type="presParOf" srcId="{79B8660A-7D27-4549-96A8-F84C869237F5}" destId="{1BE4C008-DB9D-48F0-9912-E2D4A1ADDCC2}" srcOrd="0" destOrd="0" presId="urn:microsoft.com/office/officeart/2005/8/layout/hList1"/>
    <dgm:cxn modelId="{7544D51C-A1E3-4F99-A9BB-52FF25F690C8}" type="presParOf" srcId="{79B8660A-7D27-4549-96A8-F84C869237F5}" destId="{115BFF72-0CFD-4F2F-9189-1C47FE8FBFA4}" srcOrd="1" destOrd="0" presId="urn:microsoft.com/office/officeart/2005/8/layout/hList1"/>
    <dgm:cxn modelId="{C34D6830-BAB9-42F4-ABC7-0FC30C0C0129}" type="presParOf" srcId="{31EBA50F-6829-4ED7-9C01-39CB3423C2AC}" destId="{EF4B77F3-7D84-409D-941E-F0C142AB27F0}" srcOrd="3" destOrd="0" presId="urn:microsoft.com/office/officeart/2005/8/layout/hList1"/>
    <dgm:cxn modelId="{B0885E20-1A89-4B8D-A44A-5E5D122B4725}" type="presParOf" srcId="{31EBA50F-6829-4ED7-9C01-39CB3423C2AC}" destId="{9B8139FD-AE52-4E82-A459-7C7B5E056011}" srcOrd="4" destOrd="0" presId="urn:microsoft.com/office/officeart/2005/8/layout/hList1"/>
    <dgm:cxn modelId="{A2D8BCAC-6819-4BDF-BB19-3C26ED86B256}" type="presParOf" srcId="{9B8139FD-AE52-4E82-A459-7C7B5E056011}" destId="{A8ABD400-6F2A-4758-A72D-B652DF421652}" srcOrd="0" destOrd="0" presId="urn:microsoft.com/office/officeart/2005/8/layout/hList1"/>
    <dgm:cxn modelId="{F3160679-BAAA-4546-A065-56521EB19708}" type="presParOf" srcId="{9B8139FD-AE52-4E82-A459-7C7B5E056011}" destId="{0E90361B-E2DF-4F1B-ACC3-37BEE442E4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8C442D-9E13-40B9-8380-79A7488D32F2}" type="doc">
      <dgm:prSet loTypeId="urn:diagrams.loki3.com/BracketList" loCatId="officeonline" qsTypeId="urn:microsoft.com/office/officeart/2005/8/quickstyle/simple1" qsCatId="simple" csTypeId="urn:microsoft.com/office/officeart/2005/8/colors/accent1_3" csCatId="accent1" phldr="1"/>
      <dgm:spPr/>
      <dgm:t>
        <a:bodyPr/>
        <a:lstStyle/>
        <a:p>
          <a:endParaRPr lang="en-US"/>
        </a:p>
      </dgm:t>
    </dgm:pt>
    <dgm:pt modelId="{483A755B-7017-4FDC-A18D-85F8174C6818}">
      <dgm:prSet phldrT="[Text]" phldr="0" custT="1"/>
      <dgm:spPr/>
      <dgm:t>
        <a:bodyPr/>
        <a:lstStyle/>
        <a:p>
          <a:r>
            <a:rPr lang="en-US" sz="1600" b="1" dirty="0">
              <a:solidFill>
                <a:srgbClr val="125675"/>
              </a:solidFill>
              <a:latin typeface="Aptos"/>
            </a:rPr>
            <a:t>Review the trust for provisions addressing:</a:t>
          </a:r>
          <a:endParaRPr lang="en-US" sz="1600" b="1" dirty="0">
            <a:solidFill>
              <a:srgbClr val="125675"/>
            </a:solidFill>
            <a:latin typeface="Aptos" panose="020B0004020202020204" pitchFamily="34" charset="0"/>
          </a:endParaRPr>
        </a:p>
      </dgm:t>
    </dgm:pt>
    <dgm:pt modelId="{391C3E70-0D1C-48EB-866C-B150CE64A03B}" type="parTrans" cxnId="{A8B809B6-1C66-4BF8-A019-EA699BBA9A1D}">
      <dgm:prSet/>
      <dgm:spPr/>
      <dgm:t>
        <a:bodyPr/>
        <a:lstStyle/>
        <a:p>
          <a:endParaRPr lang="en-US"/>
        </a:p>
      </dgm:t>
    </dgm:pt>
    <dgm:pt modelId="{F90D532F-B583-4B94-A06F-AF62C52C6BA1}" type="sibTrans" cxnId="{A8B809B6-1C66-4BF8-A019-EA699BBA9A1D}">
      <dgm:prSet/>
      <dgm:spPr/>
      <dgm:t>
        <a:bodyPr/>
        <a:lstStyle/>
        <a:p>
          <a:endParaRPr lang="en-US"/>
        </a:p>
      </dgm:t>
    </dgm:pt>
    <dgm:pt modelId="{0C4526F6-419B-480B-9B45-DF2B6BEC9164}">
      <dgm:prSet phldrT="[Text]"/>
      <dgm:spPr/>
      <dgm:t>
        <a:bodyPr/>
        <a:lstStyle/>
        <a:p>
          <a:r>
            <a:rPr lang="en-US" dirty="0">
              <a:latin typeface="Aptos"/>
            </a:rPr>
            <a:t>Joint action</a:t>
          </a:r>
          <a:endParaRPr lang="en-US" dirty="0"/>
        </a:p>
      </dgm:t>
    </dgm:pt>
    <dgm:pt modelId="{259888A9-0F3E-4BD4-A9DB-8167F6A01999}" type="parTrans" cxnId="{83133513-BC60-4770-89A8-2B2912A01BF7}">
      <dgm:prSet/>
      <dgm:spPr/>
      <dgm:t>
        <a:bodyPr/>
        <a:lstStyle/>
        <a:p>
          <a:endParaRPr lang="en-US"/>
        </a:p>
      </dgm:t>
    </dgm:pt>
    <dgm:pt modelId="{65F0B464-5D0A-4998-978F-A81F5D426F1D}" type="sibTrans" cxnId="{83133513-BC60-4770-89A8-2B2912A01BF7}">
      <dgm:prSet/>
      <dgm:spPr/>
      <dgm:t>
        <a:bodyPr/>
        <a:lstStyle/>
        <a:p>
          <a:endParaRPr lang="en-US"/>
        </a:p>
      </dgm:t>
    </dgm:pt>
    <dgm:pt modelId="{6BD4A711-993C-46C9-B4B5-A8B43C8F93E0}">
      <dgm:prSet phldrT="[Text]" phldr="0" custT="1"/>
      <dgm:spPr/>
      <dgm:t>
        <a:bodyPr/>
        <a:lstStyle/>
        <a:p>
          <a:r>
            <a:rPr lang="en-US" sz="1600" b="1" dirty="0">
              <a:solidFill>
                <a:srgbClr val="060D4B"/>
              </a:solidFill>
              <a:latin typeface="Aptos"/>
            </a:rPr>
            <a:t>Operational Controls</a:t>
          </a:r>
          <a:endParaRPr lang="en-US" sz="1600" b="1" dirty="0">
            <a:solidFill>
              <a:srgbClr val="060D4B"/>
            </a:solidFill>
            <a:latin typeface="Aptos" panose="020B0004020202020204" pitchFamily="34" charset="0"/>
          </a:endParaRPr>
        </a:p>
      </dgm:t>
    </dgm:pt>
    <dgm:pt modelId="{644DF1A0-6179-4CF6-9BFE-44A8ACE8FB7B}" type="parTrans" cxnId="{120B2E23-26F8-45BD-9D27-0CEC7F522FFA}">
      <dgm:prSet/>
      <dgm:spPr/>
      <dgm:t>
        <a:bodyPr/>
        <a:lstStyle/>
        <a:p>
          <a:endParaRPr lang="en-US"/>
        </a:p>
      </dgm:t>
    </dgm:pt>
    <dgm:pt modelId="{69FAD4E6-0A8B-49EA-8D4E-DA32D994C0D8}" type="sibTrans" cxnId="{120B2E23-26F8-45BD-9D27-0CEC7F522FFA}">
      <dgm:prSet/>
      <dgm:spPr/>
      <dgm:t>
        <a:bodyPr/>
        <a:lstStyle/>
        <a:p>
          <a:endParaRPr lang="en-US"/>
        </a:p>
      </dgm:t>
    </dgm:pt>
    <dgm:pt modelId="{97E1DD10-1C85-4F2C-AA0D-E46FF371920A}">
      <dgm:prSet phldrT="[Text]"/>
      <dgm:spPr>
        <a:solidFill>
          <a:srgbClr val="060D4B"/>
        </a:solidFill>
      </dgm:spPr>
      <dgm:t>
        <a:bodyPr/>
        <a:lstStyle/>
        <a:p>
          <a:r>
            <a:rPr lang="en-US">
              <a:latin typeface="Aptos"/>
            </a:rPr>
            <a:t>Obtain signatures from all required trustees</a:t>
          </a:r>
          <a:endParaRPr lang="en-US" dirty="0"/>
        </a:p>
      </dgm:t>
    </dgm:pt>
    <dgm:pt modelId="{93F2DE1A-8BEE-4708-9EC7-F6FB56D99C85}" type="parTrans" cxnId="{764E3E87-4D4B-4A3A-BF82-C2497F96DB72}">
      <dgm:prSet/>
      <dgm:spPr/>
      <dgm:t>
        <a:bodyPr/>
        <a:lstStyle/>
        <a:p>
          <a:endParaRPr lang="en-US"/>
        </a:p>
      </dgm:t>
    </dgm:pt>
    <dgm:pt modelId="{371DB5D5-D92F-4F9C-A533-10B2FB4DDA24}" type="sibTrans" cxnId="{764E3E87-4D4B-4A3A-BF82-C2497F96DB72}">
      <dgm:prSet/>
      <dgm:spPr/>
      <dgm:t>
        <a:bodyPr/>
        <a:lstStyle/>
        <a:p>
          <a:endParaRPr lang="en-US"/>
        </a:p>
      </dgm:t>
    </dgm:pt>
    <dgm:pt modelId="{E546492F-D4B2-43D6-8293-944FC475B928}">
      <dgm:prSet/>
      <dgm:spPr/>
      <dgm:t>
        <a:bodyPr/>
        <a:lstStyle/>
        <a:p>
          <a:r>
            <a:rPr lang="en-US">
              <a:latin typeface="Aptos"/>
            </a:rPr>
            <a:t>Independent action</a:t>
          </a:r>
          <a:endParaRPr lang="en-US" dirty="0">
            <a:latin typeface="Aptos"/>
          </a:endParaRPr>
        </a:p>
      </dgm:t>
    </dgm:pt>
    <dgm:pt modelId="{97F85ECB-700E-47B6-94D7-979E12733F1F}" type="parTrans" cxnId="{A510DB74-9CA3-4BD5-8B80-0F7896441C4A}">
      <dgm:prSet/>
      <dgm:spPr/>
      <dgm:t>
        <a:bodyPr/>
        <a:lstStyle/>
        <a:p>
          <a:endParaRPr lang="en-US"/>
        </a:p>
      </dgm:t>
    </dgm:pt>
    <dgm:pt modelId="{1519F9BC-5C11-4AAB-AD2F-75BF09B27B0B}" type="sibTrans" cxnId="{A510DB74-9CA3-4BD5-8B80-0F7896441C4A}">
      <dgm:prSet/>
      <dgm:spPr/>
      <dgm:t>
        <a:bodyPr/>
        <a:lstStyle/>
        <a:p>
          <a:endParaRPr lang="en-US"/>
        </a:p>
      </dgm:t>
    </dgm:pt>
    <dgm:pt modelId="{10743D50-9B3F-4B5D-BB75-F02275C423DA}">
      <dgm:prSet/>
      <dgm:spPr/>
      <dgm:t>
        <a:bodyPr/>
        <a:lstStyle/>
        <a:p>
          <a:r>
            <a:rPr lang="en-US">
              <a:latin typeface="Aptos"/>
            </a:rPr>
            <a:t>Majority action</a:t>
          </a:r>
          <a:endParaRPr lang="en-US" dirty="0">
            <a:latin typeface="Aptos"/>
          </a:endParaRPr>
        </a:p>
      </dgm:t>
    </dgm:pt>
    <dgm:pt modelId="{1AF190EE-129D-458A-A220-012E7025D208}" type="parTrans" cxnId="{840DA8D2-5B1D-4D57-A5BE-0569C8CE1723}">
      <dgm:prSet/>
      <dgm:spPr/>
      <dgm:t>
        <a:bodyPr/>
        <a:lstStyle/>
        <a:p>
          <a:endParaRPr lang="en-US"/>
        </a:p>
      </dgm:t>
    </dgm:pt>
    <dgm:pt modelId="{00BDD184-066E-4069-9B0E-FF010A5E0D32}" type="sibTrans" cxnId="{840DA8D2-5B1D-4D57-A5BE-0569C8CE1723}">
      <dgm:prSet/>
      <dgm:spPr/>
      <dgm:t>
        <a:bodyPr/>
        <a:lstStyle/>
        <a:p>
          <a:endParaRPr lang="en-US"/>
        </a:p>
      </dgm:t>
    </dgm:pt>
    <dgm:pt modelId="{9956C4C9-A142-423F-AC12-FD05592F90A2}">
      <dgm:prSet/>
      <dgm:spPr/>
      <dgm:t>
        <a:bodyPr/>
        <a:lstStyle/>
        <a:p>
          <a:r>
            <a:rPr lang="en-US">
              <a:latin typeface="Aptos"/>
            </a:rPr>
            <a:t>Delegation</a:t>
          </a:r>
          <a:endParaRPr lang="en-US" dirty="0">
            <a:latin typeface="Aptos"/>
          </a:endParaRPr>
        </a:p>
      </dgm:t>
    </dgm:pt>
    <dgm:pt modelId="{4FB05843-F5D5-412E-B6E2-B47E776A01CF}" type="parTrans" cxnId="{7945DD7A-7A38-4AD5-ADF6-1FB522E2D83D}">
      <dgm:prSet/>
      <dgm:spPr/>
      <dgm:t>
        <a:bodyPr/>
        <a:lstStyle/>
        <a:p>
          <a:endParaRPr lang="en-US"/>
        </a:p>
      </dgm:t>
    </dgm:pt>
    <dgm:pt modelId="{AF0846F3-1DA0-4344-82DA-07279C864B0B}" type="sibTrans" cxnId="{7945DD7A-7A38-4AD5-ADF6-1FB522E2D83D}">
      <dgm:prSet/>
      <dgm:spPr/>
      <dgm:t>
        <a:bodyPr/>
        <a:lstStyle/>
        <a:p>
          <a:endParaRPr lang="en-US"/>
        </a:p>
      </dgm:t>
    </dgm:pt>
    <dgm:pt modelId="{FF8C4723-DDA3-411E-91AC-53A515E9B464}">
      <dgm:prSet/>
      <dgm:spPr/>
      <dgm:t>
        <a:bodyPr/>
        <a:lstStyle/>
        <a:p>
          <a:r>
            <a:rPr lang="en-US" dirty="0">
              <a:latin typeface="Aptos"/>
            </a:rPr>
            <a:t>Deadlock resolution</a:t>
          </a:r>
        </a:p>
      </dgm:t>
    </dgm:pt>
    <dgm:pt modelId="{77034686-0744-4BB2-A7CF-231912F83DD4}" type="parTrans" cxnId="{D327B203-A383-4D15-9441-8D48CADFA397}">
      <dgm:prSet/>
      <dgm:spPr/>
      <dgm:t>
        <a:bodyPr/>
        <a:lstStyle/>
        <a:p>
          <a:endParaRPr lang="en-US"/>
        </a:p>
      </dgm:t>
    </dgm:pt>
    <dgm:pt modelId="{6E38A175-30B7-4DFD-A50F-92BD9CA35407}" type="sibTrans" cxnId="{D327B203-A383-4D15-9441-8D48CADFA397}">
      <dgm:prSet/>
      <dgm:spPr/>
      <dgm:t>
        <a:bodyPr/>
        <a:lstStyle/>
        <a:p>
          <a:endParaRPr lang="en-US"/>
        </a:p>
      </dgm:t>
    </dgm:pt>
    <dgm:pt modelId="{DE2ABB28-613F-4966-AEAB-1D89D0AAD432}">
      <dgm:prSet/>
      <dgm:spPr/>
      <dgm:t>
        <a:bodyPr/>
        <a:lstStyle/>
        <a:p>
          <a:r>
            <a:rPr lang="en-US">
              <a:latin typeface="Aptos"/>
            </a:rPr>
            <a:t>Successor trustees</a:t>
          </a:r>
          <a:endParaRPr lang="en-US" dirty="0">
            <a:latin typeface="Aptos"/>
          </a:endParaRPr>
        </a:p>
      </dgm:t>
    </dgm:pt>
    <dgm:pt modelId="{5359857B-8090-4A78-9800-62FC4E2E0BF8}" type="parTrans" cxnId="{7620E8A4-FC65-4E45-A3A3-254BFBDD0DC8}">
      <dgm:prSet/>
      <dgm:spPr/>
      <dgm:t>
        <a:bodyPr/>
        <a:lstStyle/>
        <a:p>
          <a:endParaRPr lang="en-US"/>
        </a:p>
      </dgm:t>
    </dgm:pt>
    <dgm:pt modelId="{2A328601-A514-42E6-9842-86C3C9655E03}" type="sibTrans" cxnId="{7620E8A4-FC65-4E45-A3A3-254BFBDD0DC8}">
      <dgm:prSet/>
      <dgm:spPr/>
      <dgm:t>
        <a:bodyPr/>
        <a:lstStyle/>
        <a:p>
          <a:endParaRPr lang="en-US"/>
        </a:p>
      </dgm:t>
    </dgm:pt>
    <dgm:pt modelId="{687F158A-7D8B-4725-812A-0E92F6D7EDB6}">
      <dgm:prSet/>
      <dgm:spPr/>
      <dgm:t>
        <a:bodyPr/>
        <a:lstStyle/>
        <a:p>
          <a:r>
            <a:rPr lang="en-US">
              <a:latin typeface="Aptos"/>
            </a:rPr>
            <a:t>Different powers for different trustees</a:t>
          </a:r>
          <a:endParaRPr lang="en-US" dirty="0">
            <a:latin typeface="Aptos"/>
          </a:endParaRPr>
        </a:p>
      </dgm:t>
    </dgm:pt>
    <dgm:pt modelId="{2140F791-3FC7-4576-8A06-0A46DB396BA2}" type="parTrans" cxnId="{3DE98CED-2A64-4418-9F21-2A1A7C113A2B}">
      <dgm:prSet/>
      <dgm:spPr/>
      <dgm:t>
        <a:bodyPr/>
        <a:lstStyle/>
        <a:p>
          <a:endParaRPr lang="en-US"/>
        </a:p>
      </dgm:t>
    </dgm:pt>
    <dgm:pt modelId="{2B257C98-FEA2-4C92-8B99-BD7DD9E8A2FD}" type="sibTrans" cxnId="{3DE98CED-2A64-4418-9F21-2A1A7C113A2B}">
      <dgm:prSet/>
      <dgm:spPr/>
      <dgm:t>
        <a:bodyPr/>
        <a:lstStyle/>
        <a:p>
          <a:endParaRPr lang="en-US"/>
        </a:p>
      </dgm:t>
    </dgm:pt>
    <dgm:pt modelId="{F84D9957-41DC-4941-ADFC-DE176CCD72A6}">
      <dgm:prSet/>
      <dgm:spPr/>
      <dgm:t>
        <a:bodyPr/>
        <a:lstStyle/>
        <a:p>
          <a:r>
            <a:rPr lang="en-US">
              <a:latin typeface="Aptos"/>
            </a:rPr>
            <a:t>Record transaction authority in the account system</a:t>
          </a:r>
          <a:endParaRPr lang="en-US" dirty="0">
            <a:latin typeface="Aptos"/>
          </a:endParaRPr>
        </a:p>
      </dgm:t>
    </dgm:pt>
    <dgm:pt modelId="{9E2AB493-FBFA-4759-AD18-3EEAFE3AEABF}" type="parTrans" cxnId="{4CF0BDC4-61C3-45B8-AF6A-D9BB42A754B2}">
      <dgm:prSet/>
      <dgm:spPr/>
      <dgm:t>
        <a:bodyPr/>
        <a:lstStyle/>
        <a:p>
          <a:endParaRPr lang="en-US"/>
        </a:p>
      </dgm:t>
    </dgm:pt>
    <dgm:pt modelId="{C6D8B2D3-418E-4517-B422-78BA0CCA0C77}" type="sibTrans" cxnId="{4CF0BDC4-61C3-45B8-AF6A-D9BB42A754B2}">
      <dgm:prSet/>
      <dgm:spPr/>
      <dgm:t>
        <a:bodyPr/>
        <a:lstStyle/>
        <a:p>
          <a:endParaRPr lang="en-US"/>
        </a:p>
      </dgm:t>
    </dgm:pt>
    <dgm:pt modelId="{B2538DAD-07D8-49FB-9E5D-3DC9E9DE000E}">
      <dgm:prSet/>
      <dgm:spPr/>
      <dgm:t>
        <a:bodyPr/>
        <a:lstStyle/>
        <a:p>
          <a:r>
            <a:rPr lang="en-US" dirty="0">
              <a:latin typeface="Aptos"/>
            </a:rPr>
            <a:t>Align signature requirements with the trust</a:t>
          </a:r>
        </a:p>
      </dgm:t>
    </dgm:pt>
    <dgm:pt modelId="{B30CF46F-B964-4A59-AD5E-1E8546AD804D}" type="parTrans" cxnId="{30C93CAE-8188-43AB-B915-38F8F33BE30F}">
      <dgm:prSet/>
      <dgm:spPr/>
      <dgm:t>
        <a:bodyPr/>
        <a:lstStyle/>
        <a:p>
          <a:endParaRPr lang="en-US"/>
        </a:p>
      </dgm:t>
    </dgm:pt>
    <dgm:pt modelId="{68795C49-6293-4E18-AE40-4BA2A93329C4}" type="sibTrans" cxnId="{30C93CAE-8188-43AB-B915-38F8F33BE30F}">
      <dgm:prSet/>
      <dgm:spPr/>
      <dgm:t>
        <a:bodyPr/>
        <a:lstStyle/>
        <a:p>
          <a:endParaRPr lang="en-US"/>
        </a:p>
      </dgm:t>
    </dgm:pt>
    <dgm:pt modelId="{1CE9F0BB-42DC-4146-B62B-EB2B4055CA44}">
      <dgm:prSet/>
      <dgm:spPr/>
      <dgm:t>
        <a:bodyPr/>
        <a:lstStyle/>
        <a:p>
          <a:r>
            <a:rPr lang="en-US">
              <a:latin typeface="Aptos"/>
            </a:rPr>
            <a:t>Escalate silence, ambiguity, or conflicting instructions</a:t>
          </a:r>
          <a:endParaRPr lang="en-US" dirty="0">
            <a:latin typeface="Aptos"/>
          </a:endParaRPr>
        </a:p>
      </dgm:t>
    </dgm:pt>
    <dgm:pt modelId="{241DF551-DFE4-4F0A-9F0F-1F3333762BFF}" type="parTrans" cxnId="{D9968487-8C15-49AF-A39E-A73F07DFDD62}">
      <dgm:prSet/>
      <dgm:spPr/>
      <dgm:t>
        <a:bodyPr/>
        <a:lstStyle/>
        <a:p>
          <a:endParaRPr lang="en-US"/>
        </a:p>
      </dgm:t>
    </dgm:pt>
    <dgm:pt modelId="{D4F13592-7616-4CC0-A86D-B978F702B954}" type="sibTrans" cxnId="{D9968487-8C15-49AF-A39E-A73F07DFDD62}">
      <dgm:prSet/>
      <dgm:spPr/>
      <dgm:t>
        <a:bodyPr/>
        <a:lstStyle/>
        <a:p>
          <a:endParaRPr lang="en-US"/>
        </a:p>
      </dgm:t>
    </dgm:pt>
    <dgm:pt modelId="{64CE7003-23B7-4315-9F84-F8D333095AF0}">
      <dgm:prSet/>
      <dgm:spPr/>
      <dgm:t>
        <a:bodyPr/>
        <a:lstStyle/>
        <a:p>
          <a:r>
            <a:rPr lang="en-US" dirty="0">
              <a:latin typeface="Aptos"/>
            </a:rPr>
            <a:t>Consider whether bank systems can accommodate joint action by co-trustees (consider cross-delegation form)</a:t>
          </a:r>
        </a:p>
      </dgm:t>
    </dgm:pt>
    <dgm:pt modelId="{F1B0769C-03F5-4B47-9603-7DB1B49DA28B}" type="parTrans" cxnId="{2ACB01D2-2F0A-485C-AF45-C8EE496EB4ED}">
      <dgm:prSet/>
      <dgm:spPr/>
      <dgm:t>
        <a:bodyPr/>
        <a:lstStyle/>
        <a:p>
          <a:endParaRPr lang="en-US"/>
        </a:p>
      </dgm:t>
    </dgm:pt>
    <dgm:pt modelId="{9B01B768-3A43-49E9-94F9-B6A5DB8632FF}" type="sibTrans" cxnId="{2ACB01D2-2F0A-485C-AF45-C8EE496EB4ED}">
      <dgm:prSet/>
      <dgm:spPr/>
      <dgm:t>
        <a:bodyPr/>
        <a:lstStyle/>
        <a:p>
          <a:endParaRPr lang="en-US"/>
        </a:p>
      </dgm:t>
    </dgm:pt>
    <dgm:pt modelId="{1BAC10CE-6279-4C81-9624-8F97DF114B7D}">
      <dgm:prSet/>
      <dgm:spPr/>
      <dgm:t>
        <a:bodyPr/>
        <a:lstStyle/>
        <a:p>
          <a:r>
            <a:rPr lang="en-US">
              <a:latin typeface="Aptos"/>
            </a:rPr>
            <a:t>Review certificates and resolutions for consistency</a:t>
          </a:r>
          <a:endParaRPr lang="en-US" dirty="0">
            <a:latin typeface="Aptos"/>
          </a:endParaRPr>
        </a:p>
      </dgm:t>
    </dgm:pt>
    <dgm:pt modelId="{1EE78B73-1B3F-464D-8831-18D23615CF4C}" type="parTrans" cxnId="{B3AE28B0-5EA4-4F9C-9AF3-50A9216538BD}">
      <dgm:prSet/>
      <dgm:spPr/>
      <dgm:t>
        <a:bodyPr/>
        <a:lstStyle/>
        <a:p>
          <a:endParaRPr lang="en-US"/>
        </a:p>
      </dgm:t>
    </dgm:pt>
    <dgm:pt modelId="{1407463C-DEAB-4DAD-B2F0-DF455DF0A8D9}" type="sibTrans" cxnId="{B3AE28B0-5EA4-4F9C-9AF3-50A9216538BD}">
      <dgm:prSet/>
      <dgm:spPr/>
      <dgm:t>
        <a:bodyPr/>
        <a:lstStyle/>
        <a:p>
          <a:endParaRPr lang="en-US"/>
        </a:p>
      </dgm:t>
    </dgm:pt>
    <dgm:pt modelId="{0BEC7726-BB9B-4A36-AB19-5985C437240F}" type="pres">
      <dgm:prSet presAssocID="{E38C442D-9E13-40B9-8380-79A7488D32F2}" presName="Name0" presStyleCnt="0">
        <dgm:presLayoutVars>
          <dgm:dir/>
          <dgm:animLvl val="lvl"/>
          <dgm:resizeHandles val="exact"/>
        </dgm:presLayoutVars>
      </dgm:prSet>
      <dgm:spPr/>
    </dgm:pt>
    <dgm:pt modelId="{49DDC115-52CC-4A57-8CDF-1846B84D9673}" type="pres">
      <dgm:prSet presAssocID="{483A755B-7017-4FDC-A18D-85F8174C6818}" presName="linNode" presStyleCnt="0"/>
      <dgm:spPr/>
    </dgm:pt>
    <dgm:pt modelId="{87BC9789-2077-415D-8678-63AC06CF182B}" type="pres">
      <dgm:prSet presAssocID="{483A755B-7017-4FDC-A18D-85F8174C6818}" presName="parTx" presStyleLbl="revTx" presStyleIdx="0" presStyleCnt="2">
        <dgm:presLayoutVars>
          <dgm:chMax val="1"/>
          <dgm:bulletEnabled val="1"/>
        </dgm:presLayoutVars>
      </dgm:prSet>
      <dgm:spPr/>
    </dgm:pt>
    <dgm:pt modelId="{9B287704-86C2-4B19-8602-33AF02EDC3A6}" type="pres">
      <dgm:prSet presAssocID="{483A755B-7017-4FDC-A18D-85F8174C6818}" presName="bracket" presStyleLbl="parChTrans1D1" presStyleIdx="0" presStyleCnt="2"/>
      <dgm:spPr/>
    </dgm:pt>
    <dgm:pt modelId="{7BBF3E9D-05E5-4A55-B0D2-27A241C26BCD}" type="pres">
      <dgm:prSet presAssocID="{483A755B-7017-4FDC-A18D-85F8174C6818}" presName="spH" presStyleCnt="0"/>
      <dgm:spPr/>
    </dgm:pt>
    <dgm:pt modelId="{5614F581-B56A-4232-B70F-3ADA113E5B6E}" type="pres">
      <dgm:prSet presAssocID="{483A755B-7017-4FDC-A18D-85F8174C6818}" presName="desTx" presStyleLbl="node1" presStyleIdx="0" presStyleCnt="2">
        <dgm:presLayoutVars>
          <dgm:bulletEnabled val="1"/>
        </dgm:presLayoutVars>
      </dgm:prSet>
      <dgm:spPr/>
    </dgm:pt>
    <dgm:pt modelId="{3ECAA578-8543-4C7E-9F7D-5A161950ACE7}" type="pres">
      <dgm:prSet presAssocID="{F90D532F-B583-4B94-A06F-AF62C52C6BA1}" presName="spV" presStyleCnt="0"/>
      <dgm:spPr/>
    </dgm:pt>
    <dgm:pt modelId="{2B196668-7A0D-40FA-A162-49A942197BAF}" type="pres">
      <dgm:prSet presAssocID="{6BD4A711-993C-46C9-B4B5-A8B43C8F93E0}" presName="linNode" presStyleCnt="0"/>
      <dgm:spPr/>
    </dgm:pt>
    <dgm:pt modelId="{6EE79DAA-D1A8-4374-87AA-03742B3767E7}" type="pres">
      <dgm:prSet presAssocID="{6BD4A711-993C-46C9-B4B5-A8B43C8F93E0}" presName="parTx" presStyleLbl="revTx" presStyleIdx="1" presStyleCnt="2">
        <dgm:presLayoutVars>
          <dgm:chMax val="1"/>
          <dgm:bulletEnabled val="1"/>
        </dgm:presLayoutVars>
      </dgm:prSet>
      <dgm:spPr/>
    </dgm:pt>
    <dgm:pt modelId="{3EFA772E-5ABD-47BE-B31C-D9B45DC28426}" type="pres">
      <dgm:prSet presAssocID="{6BD4A711-993C-46C9-B4B5-A8B43C8F93E0}" presName="bracket" presStyleLbl="parChTrans1D1" presStyleIdx="1" presStyleCnt="2"/>
      <dgm:spPr/>
    </dgm:pt>
    <dgm:pt modelId="{F380BC27-50AC-4496-8DE3-1B9FAE63978C}" type="pres">
      <dgm:prSet presAssocID="{6BD4A711-993C-46C9-B4B5-A8B43C8F93E0}" presName="spH" presStyleCnt="0"/>
      <dgm:spPr/>
    </dgm:pt>
    <dgm:pt modelId="{C11AB27A-1DE6-43AC-BAC3-A2F96976FCB8}" type="pres">
      <dgm:prSet presAssocID="{6BD4A711-993C-46C9-B4B5-A8B43C8F93E0}" presName="desTx" presStyleLbl="node1" presStyleIdx="1" presStyleCnt="2">
        <dgm:presLayoutVars>
          <dgm:bulletEnabled val="1"/>
        </dgm:presLayoutVars>
      </dgm:prSet>
      <dgm:spPr/>
    </dgm:pt>
  </dgm:ptLst>
  <dgm:cxnLst>
    <dgm:cxn modelId="{D327B203-A383-4D15-9441-8D48CADFA397}" srcId="{483A755B-7017-4FDC-A18D-85F8174C6818}" destId="{FF8C4723-DDA3-411E-91AC-53A515E9B464}" srcOrd="4" destOrd="0" parTransId="{77034686-0744-4BB2-A7CF-231912F83DD4}" sibTransId="{6E38A175-30B7-4DFD-A50F-92BD9CA35407}"/>
    <dgm:cxn modelId="{B7B9440A-D139-4DAA-8B9A-15F6B6A96E37}" type="presOf" srcId="{1BAC10CE-6279-4C81-9624-8F97DF114B7D}" destId="{C11AB27A-1DE6-43AC-BAC3-A2F96976FCB8}" srcOrd="0" destOrd="3" presId="urn:diagrams.loki3.com/BracketList"/>
    <dgm:cxn modelId="{EDB11F13-7F16-4DB3-BCA7-4DAF1C274D0E}" type="presOf" srcId="{6BD4A711-993C-46C9-B4B5-A8B43C8F93E0}" destId="{6EE79DAA-D1A8-4374-87AA-03742B3767E7}" srcOrd="0" destOrd="0" presId="urn:diagrams.loki3.com/BracketList"/>
    <dgm:cxn modelId="{83133513-BC60-4770-89A8-2B2912A01BF7}" srcId="{483A755B-7017-4FDC-A18D-85F8174C6818}" destId="{0C4526F6-419B-480B-9B45-DF2B6BEC9164}" srcOrd="0" destOrd="0" parTransId="{259888A9-0F3E-4BD4-A9DB-8167F6A01999}" sibTransId="{65F0B464-5D0A-4998-978F-A81F5D426F1D}"/>
    <dgm:cxn modelId="{75D5DA13-0B1C-4ABD-8849-44FFED8B17C5}" type="presOf" srcId="{E38C442D-9E13-40B9-8380-79A7488D32F2}" destId="{0BEC7726-BB9B-4A36-AB19-5985C437240F}" srcOrd="0" destOrd="0" presId="urn:diagrams.loki3.com/BracketList"/>
    <dgm:cxn modelId="{120B2E23-26F8-45BD-9D27-0CEC7F522FFA}" srcId="{E38C442D-9E13-40B9-8380-79A7488D32F2}" destId="{6BD4A711-993C-46C9-B4B5-A8B43C8F93E0}" srcOrd="1" destOrd="0" parTransId="{644DF1A0-6179-4CF6-9BFE-44A8ACE8FB7B}" sibTransId="{69FAD4E6-0A8B-49EA-8D4E-DA32D994C0D8}"/>
    <dgm:cxn modelId="{85FCFC32-EE83-465A-A58D-AD633EBE51BA}" type="presOf" srcId="{0C4526F6-419B-480B-9B45-DF2B6BEC9164}" destId="{5614F581-B56A-4232-B70F-3ADA113E5B6E}" srcOrd="0" destOrd="0" presId="urn:diagrams.loki3.com/BracketList"/>
    <dgm:cxn modelId="{FC1F1E3F-862C-4661-ADBE-87016AC22EBE}" type="presOf" srcId="{E546492F-D4B2-43D6-8293-944FC475B928}" destId="{5614F581-B56A-4232-B70F-3ADA113E5B6E}" srcOrd="0" destOrd="1" presId="urn:diagrams.loki3.com/BracketList"/>
    <dgm:cxn modelId="{A4B9C647-C6AE-4CD6-8495-F0965BFEF11E}" type="presOf" srcId="{9956C4C9-A142-423F-AC12-FD05592F90A2}" destId="{5614F581-B56A-4232-B70F-3ADA113E5B6E}" srcOrd="0" destOrd="3" presId="urn:diagrams.loki3.com/BracketList"/>
    <dgm:cxn modelId="{265BDC73-C42B-486D-8625-2E5B95FA84FC}" type="presOf" srcId="{97E1DD10-1C85-4F2C-AA0D-E46FF371920A}" destId="{C11AB27A-1DE6-43AC-BAC3-A2F96976FCB8}" srcOrd="0" destOrd="0" presId="urn:diagrams.loki3.com/BracketList"/>
    <dgm:cxn modelId="{A510DB74-9CA3-4BD5-8B80-0F7896441C4A}" srcId="{483A755B-7017-4FDC-A18D-85F8174C6818}" destId="{E546492F-D4B2-43D6-8293-944FC475B928}" srcOrd="1" destOrd="0" parTransId="{97F85ECB-700E-47B6-94D7-979E12733F1F}" sibTransId="{1519F9BC-5C11-4AAB-AD2F-75BF09B27B0B}"/>
    <dgm:cxn modelId="{7945DD7A-7A38-4AD5-ADF6-1FB522E2D83D}" srcId="{483A755B-7017-4FDC-A18D-85F8174C6818}" destId="{9956C4C9-A142-423F-AC12-FD05592F90A2}" srcOrd="3" destOrd="0" parTransId="{4FB05843-F5D5-412E-B6E2-B47E776A01CF}" sibTransId="{AF0846F3-1DA0-4344-82DA-07279C864B0B}"/>
    <dgm:cxn modelId="{764E3E87-4D4B-4A3A-BF82-C2497F96DB72}" srcId="{6BD4A711-993C-46C9-B4B5-A8B43C8F93E0}" destId="{97E1DD10-1C85-4F2C-AA0D-E46FF371920A}" srcOrd="0" destOrd="0" parTransId="{93F2DE1A-8BEE-4708-9EC7-F6FB56D99C85}" sibTransId="{371DB5D5-D92F-4F9C-A533-10B2FB4DDA24}"/>
    <dgm:cxn modelId="{D9968487-8C15-49AF-A39E-A73F07DFDD62}" srcId="{6BD4A711-993C-46C9-B4B5-A8B43C8F93E0}" destId="{1CE9F0BB-42DC-4146-B62B-EB2B4055CA44}" srcOrd="4" destOrd="0" parTransId="{241DF551-DFE4-4F0A-9F0F-1F3333762BFF}" sibTransId="{D4F13592-7616-4CC0-A86D-B978F702B954}"/>
    <dgm:cxn modelId="{C795758D-355F-457C-AF8F-B4BDFA3C3398}" type="presOf" srcId="{687F158A-7D8B-4725-812A-0E92F6D7EDB6}" destId="{5614F581-B56A-4232-B70F-3ADA113E5B6E}" srcOrd="0" destOrd="6" presId="urn:diagrams.loki3.com/BracketList"/>
    <dgm:cxn modelId="{AB918B99-BDB4-4720-B09B-57A1BF41F0CC}" type="presOf" srcId="{F84D9957-41DC-4941-ADFC-DE176CCD72A6}" destId="{C11AB27A-1DE6-43AC-BAC3-A2F96976FCB8}" srcOrd="0" destOrd="1" presId="urn:diagrams.loki3.com/BracketList"/>
    <dgm:cxn modelId="{BF74029C-3A84-4C0A-8E56-955EE9A57CEE}" type="presOf" srcId="{FF8C4723-DDA3-411E-91AC-53A515E9B464}" destId="{5614F581-B56A-4232-B70F-3ADA113E5B6E}" srcOrd="0" destOrd="4" presId="urn:diagrams.loki3.com/BracketList"/>
    <dgm:cxn modelId="{7620E8A4-FC65-4E45-A3A3-254BFBDD0DC8}" srcId="{483A755B-7017-4FDC-A18D-85F8174C6818}" destId="{DE2ABB28-613F-4966-AEAB-1D89D0AAD432}" srcOrd="5" destOrd="0" parTransId="{5359857B-8090-4A78-9800-62FC4E2E0BF8}" sibTransId="{2A328601-A514-42E6-9842-86C3C9655E03}"/>
    <dgm:cxn modelId="{F19948AA-D7C4-4442-8E07-C85B6C87DE81}" type="presOf" srcId="{B2538DAD-07D8-49FB-9E5D-3DC9E9DE000E}" destId="{C11AB27A-1DE6-43AC-BAC3-A2F96976FCB8}" srcOrd="0" destOrd="2" presId="urn:diagrams.loki3.com/BracketList"/>
    <dgm:cxn modelId="{30C93CAE-8188-43AB-B915-38F8F33BE30F}" srcId="{6BD4A711-993C-46C9-B4B5-A8B43C8F93E0}" destId="{B2538DAD-07D8-49FB-9E5D-3DC9E9DE000E}" srcOrd="2" destOrd="0" parTransId="{B30CF46F-B964-4A59-AD5E-1E8546AD804D}" sibTransId="{68795C49-6293-4E18-AE40-4BA2A93329C4}"/>
    <dgm:cxn modelId="{B3AE28B0-5EA4-4F9C-9AF3-50A9216538BD}" srcId="{6BD4A711-993C-46C9-B4B5-A8B43C8F93E0}" destId="{1BAC10CE-6279-4C81-9624-8F97DF114B7D}" srcOrd="3" destOrd="0" parTransId="{1EE78B73-1B3F-464D-8831-18D23615CF4C}" sibTransId="{1407463C-DEAB-4DAD-B2F0-DF455DF0A8D9}"/>
    <dgm:cxn modelId="{9EFA7DB1-27EF-4491-A709-3B10F576E80E}" type="presOf" srcId="{64CE7003-23B7-4315-9F84-F8D333095AF0}" destId="{C11AB27A-1DE6-43AC-BAC3-A2F96976FCB8}" srcOrd="0" destOrd="5" presId="urn:diagrams.loki3.com/BracketList"/>
    <dgm:cxn modelId="{E5165EB2-D9FA-4DF8-A3D9-FF275C33CBE7}" type="presOf" srcId="{483A755B-7017-4FDC-A18D-85F8174C6818}" destId="{87BC9789-2077-415D-8678-63AC06CF182B}" srcOrd="0" destOrd="0" presId="urn:diagrams.loki3.com/BracketList"/>
    <dgm:cxn modelId="{A8B809B6-1C66-4BF8-A019-EA699BBA9A1D}" srcId="{E38C442D-9E13-40B9-8380-79A7488D32F2}" destId="{483A755B-7017-4FDC-A18D-85F8174C6818}" srcOrd="0" destOrd="0" parTransId="{391C3E70-0D1C-48EB-866C-B150CE64A03B}" sibTransId="{F90D532F-B583-4B94-A06F-AF62C52C6BA1}"/>
    <dgm:cxn modelId="{D3D535B7-92BE-4ECF-B0C4-17F5374AA328}" type="presOf" srcId="{10743D50-9B3F-4B5D-BB75-F02275C423DA}" destId="{5614F581-B56A-4232-B70F-3ADA113E5B6E}" srcOrd="0" destOrd="2" presId="urn:diagrams.loki3.com/BracketList"/>
    <dgm:cxn modelId="{4CF0BDC4-61C3-45B8-AF6A-D9BB42A754B2}" srcId="{6BD4A711-993C-46C9-B4B5-A8B43C8F93E0}" destId="{F84D9957-41DC-4941-ADFC-DE176CCD72A6}" srcOrd="1" destOrd="0" parTransId="{9E2AB493-FBFA-4759-AD18-3EEAFE3AEABF}" sibTransId="{C6D8B2D3-418E-4517-B422-78BA0CCA0C77}"/>
    <dgm:cxn modelId="{2ACB01D2-2F0A-485C-AF45-C8EE496EB4ED}" srcId="{6BD4A711-993C-46C9-B4B5-A8B43C8F93E0}" destId="{64CE7003-23B7-4315-9F84-F8D333095AF0}" srcOrd="5" destOrd="0" parTransId="{F1B0769C-03F5-4B47-9603-7DB1B49DA28B}" sibTransId="{9B01B768-3A43-49E9-94F9-B6A5DB8632FF}"/>
    <dgm:cxn modelId="{840DA8D2-5B1D-4D57-A5BE-0569C8CE1723}" srcId="{483A755B-7017-4FDC-A18D-85F8174C6818}" destId="{10743D50-9B3F-4B5D-BB75-F02275C423DA}" srcOrd="2" destOrd="0" parTransId="{1AF190EE-129D-458A-A220-012E7025D208}" sibTransId="{00BDD184-066E-4069-9B0E-FF010A5E0D32}"/>
    <dgm:cxn modelId="{49FDE7D9-A1E3-4ACC-A595-55FD6EF16E4E}" type="presOf" srcId="{1CE9F0BB-42DC-4146-B62B-EB2B4055CA44}" destId="{C11AB27A-1DE6-43AC-BAC3-A2F96976FCB8}" srcOrd="0" destOrd="4" presId="urn:diagrams.loki3.com/BracketList"/>
    <dgm:cxn modelId="{3DE98CED-2A64-4418-9F21-2A1A7C113A2B}" srcId="{483A755B-7017-4FDC-A18D-85F8174C6818}" destId="{687F158A-7D8B-4725-812A-0E92F6D7EDB6}" srcOrd="6" destOrd="0" parTransId="{2140F791-3FC7-4576-8A06-0A46DB396BA2}" sibTransId="{2B257C98-FEA2-4C92-8B99-BD7DD9E8A2FD}"/>
    <dgm:cxn modelId="{684ADAF7-28EC-4BA8-99FB-029B743A1EBB}" type="presOf" srcId="{DE2ABB28-613F-4966-AEAB-1D89D0AAD432}" destId="{5614F581-B56A-4232-B70F-3ADA113E5B6E}" srcOrd="0" destOrd="5" presId="urn:diagrams.loki3.com/BracketList"/>
    <dgm:cxn modelId="{690F6A4C-78D7-4727-AD28-37BD97F0EB25}" type="presParOf" srcId="{0BEC7726-BB9B-4A36-AB19-5985C437240F}" destId="{49DDC115-52CC-4A57-8CDF-1846B84D9673}" srcOrd="0" destOrd="0" presId="urn:diagrams.loki3.com/BracketList"/>
    <dgm:cxn modelId="{49EF827D-DB5E-4B04-9DCF-308A96F091C8}" type="presParOf" srcId="{49DDC115-52CC-4A57-8CDF-1846B84D9673}" destId="{87BC9789-2077-415D-8678-63AC06CF182B}" srcOrd="0" destOrd="0" presId="urn:diagrams.loki3.com/BracketList"/>
    <dgm:cxn modelId="{9339D179-B802-4485-B87E-09DBC25AFCBD}" type="presParOf" srcId="{49DDC115-52CC-4A57-8CDF-1846B84D9673}" destId="{9B287704-86C2-4B19-8602-33AF02EDC3A6}" srcOrd="1" destOrd="0" presId="urn:diagrams.loki3.com/BracketList"/>
    <dgm:cxn modelId="{DCBEC63E-6B57-4926-9977-C1E972BB9834}" type="presParOf" srcId="{49DDC115-52CC-4A57-8CDF-1846B84D9673}" destId="{7BBF3E9D-05E5-4A55-B0D2-27A241C26BCD}" srcOrd="2" destOrd="0" presId="urn:diagrams.loki3.com/BracketList"/>
    <dgm:cxn modelId="{60D60853-BAAC-401D-B508-E11162572A15}" type="presParOf" srcId="{49DDC115-52CC-4A57-8CDF-1846B84D9673}" destId="{5614F581-B56A-4232-B70F-3ADA113E5B6E}" srcOrd="3" destOrd="0" presId="urn:diagrams.loki3.com/BracketList"/>
    <dgm:cxn modelId="{F92834D1-FA9A-4DB3-A572-944FEB85670F}" type="presParOf" srcId="{0BEC7726-BB9B-4A36-AB19-5985C437240F}" destId="{3ECAA578-8543-4C7E-9F7D-5A161950ACE7}" srcOrd="1" destOrd="0" presId="urn:diagrams.loki3.com/BracketList"/>
    <dgm:cxn modelId="{0AEF3217-D40F-4AD4-9EAA-537E588B0A96}" type="presParOf" srcId="{0BEC7726-BB9B-4A36-AB19-5985C437240F}" destId="{2B196668-7A0D-40FA-A162-49A942197BAF}" srcOrd="2" destOrd="0" presId="urn:diagrams.loki3.com/BracketList"/>
    <dgm:cxn modelId="{B8B6FAFD-CA31-4C6F-A563-6DE09AF654B5}" type="presParOf" srcId="{2B196668-7A0D-40FA-A162-49A942197BAF}" destId="{6EE79DAA-D1A8-4374-87AA-03742B3767E7}" srcOrd="0" destOrd="0" presId="urn:diagrams.loki3.com/BracketList"/>
    <dgm:cxn modelId="{D5B8B177-985E-4E9A-98C3-8833797ED69A}" type="presParOf" srcId="{2B196668-7A0D-40FA-A162-49A942197BAF}" destId="{3EFA772E-5ABD-47BE-B31C-D9B45DC28426}" srcOrd="1" destOrd="0" presId="urn:diagrams.loki3.com/BracketList"/>
    <dgm:cxn modelId="{BF9C1D51-B1A2-447D-9FC1-367FCF1051ED}" type="presParOf" srcId="{2B196668-7A0D-40FA-A162-49A942197BAF}" destId="{F380BC27-50AC-4496-8DE3-1B9FAE63978C}" srcOrd="2" destOrd="0" presId="urn:diagrams.loki3.com/BracketList"/>
    <dgm:cxn modelId="{5A6F1D57-5739-4EB6-8705-8AA026D900F4}" type="presParOf" srcId="{2B196668-7A0D-40FA-A162-49A942197BAF}" destId="{C11AB27A-1DE6-43AC-BAC3-A2F96976FCB8}"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831DCCC-6AA6-44C1-BEF8-C23187291F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5D2DF19-CAAD-47F0-965C-221F5A340A71}">
      <dgm:prSet phldrT="[Text]" phldr="0" custT="1"/>
      <dgm:spPr/>
      <dgm:t>
        <a:bodyPr/>
        <a:lstStyle/>
        <a:p>
          <a:r>
            <a:rPr lang="en-US" sz="2400" b="1" dirty="0">
              <a:latin typeface="Aptos" panose="020B0004020202020204" pitchFamily="34" charset="0"/>
            </a:rPr>
            <a:t>Before extending credit, determine whether the trustee may: </a:t>
          </a:r>
        </a:p>
      </dgm:t>
    </dgm:pt>
    <dgm:pt modelId="{11D9AD40-88D7-4D3F-8A46-1AF47A0D9CF8}" type="parTrans" cxnId="{6216DFB0-949E-4292-9BBD-630B70F060BB}">
      <dgm:prSet/>
      <dgm:spPr/>
      <dgm:t>
        <a:bodyPr/>
        <a:lstStyle/>
        <a:p>
          <a:endParaRPr lang="en-US"/>
        </a:p>
      </dgm:t>
    </dgm:pt>
    <dgm:pt modelId="{F97CB265-5CD8-4FD6-A414-B4F4C7472535}" type="sibTrans" cxnId="{6216DFB0-949E-4292-9BBD-630B70F060BB}">
      <dgm:prSet/>
      <dgm:spPr/>
      <dgm:t>
        <a:bodyPr/>
        <a:lstStyle/>
        <a:p>
          <a:endParaRPr lang="en-US"/>
        </a:p>
      </dgm:t>
    </dgm:pt>
    <dgm:pt modelId="{DA628578-421A-4176-81F7-08F35946E310}">
      <dgm:prSet phldrT="[Text]" phldr="0" custT="1"/>
      <dgm:spPr/>
      <dgm:t>
        <a:bodyPr/>
        <a:lstStyle/>
        <a:p>
          <a:r>
            <a:rPr lang="en-US" sz="2000" dirty="0">
              <a:latin typeface="Aptos" panose="020B0004020202020204" pitchFamily="34" charset="0"/>
            </a:rPr>
            <a:t>Borrow money</a:t>
          </a:r>
        </a:p>
      </dgm:t>
    </dgm:pt>
    <dgm:pt modelId="{0D99AF14-4E47-4A37-92F7-8442D334B21D}" type="parTrans" cxnId="{913DA951-482A-44FB-AF28-4C861F2CA8BD}">
      <dgm:prSet/>
      <dgm:spPr/>
      <dgm:t>
        <a:bodyPr/>
        <a:lstStyle/>
        <a:p>
          <a:endParaRPr lang="en-US"/>
        </a:p>
      </dgm:t>
    </dgm:pt>
    <dgm:pt modelId="{38824402-8D95-4DDF-9FBD-2678FB4A1F72}" type="sibTrans" cxnId="{913DA951-482A-44FB-AF28-4C861F2CA8BD}">
      <dgm:prSet/>
      <dgm:spPr/>
      <dgm:t>
        <a:bodyPr/>
        <a:lstStyle/>
        <a:p>
          <a:endParaRPr lang="en-US"/>
        </a:p>
      </dgm:t>
    </dgm:pt>
    <dgm:pt modelId="{C8B9AFB5-EA18-4523-A30C-2F75756AB4C1}">
      <dgm:prSet phldrT="[Text]" phldr="0" custT="1"/>
      <dgm:spPr/>
      <dgm:t>
        <a:bodyPr/>
        <a:lstStyle/>
        <a:p>
          <a:r>
            <a:rPr lang="en-US" sz="2000" dirty="0">
              <a:latin typeface="Aptos" panose="020B0004020202020204" pitchFamily="34" charset="0"/>
            </a:rPr>
            <a:t>Sign a promissory note</a:t>
          </a:r>
        </a:p>
      </dgm:t>
    </dgm:pt>
    <dgm:pt modelId="{99E1611E-C92C-4398-A939-2A4BA31EDB95}" type="parTrans" cxnId="{9A2226B3-DF8B-4950-9A9B-C63FC303EF83}">
      <dgm:prSet/>
      <dgm:spPr/>
      <dgm:t>
        <a:bodyPr/>
        <a:lstStyle/>
        <a:p>
          <a:endParaRPr lang="en-US"/>
        </a:p>
      </dgm:t>
    </dgm:pt>
    <dgm:pt modelId="{F9D7C44F-0255-4C1F-904E-3180E65917E0}" type="sibTrans" cxnId="{9A2226B3-DF8B-4950-9A9B-C63FC303EF83}">
      <dgm:prSet/>
      <dgm:spPr/>
      <dgm:t>
        <a:bodyPr/>
        <a:lstStyle/>
        <a:p>
          <a:endParaRPr lang="en-US"/>
        </a:p>
      </dgm:t>
    </dgm:pt>
    <dgm:pt modelId="{D668B64E-5623-495C-9DB3-A2F18D017290}">
      <dgm:prSet phldrT="[Text]" phldr="0" custT="1"/>
      <dgm:spPr/>
      <dgm:t>
        <a:bodyPr/>
        <a:lstStyle/>
        <a:p>
          <a:r>
            <a:rPr lang="en-US" sz="2000" dirty="0">
              <a:latin typeface="Aptos" panose="020B0004020202020204" pitchFamily="34" charset="0"/>
            </a:rPr>
            <a:t>Obtain a line of credit</a:t>
          </a:r>
        </a:p>
      </dgm:t>
    </dgm:pt>
    <dgm:pt modelId="{FCD39BCD-D94E-449C-8752-D3A9BBEA64CE}" type="parTrans" cxnId="{3DF575F1-ACD5-4299-A10B-D29BA5A1E2FF}">
      <dgm:prSet/>
      <dgm:spPr/>
      <dgm:t>
        <a:bodyPr/>
        <a:lstStyle/>
        <a:p>
          <a:endParaRPr lang="en-US"/>
        </a:p>
      </dgm:t>
    </dgm:pt>
    <dgm:pt modelId="{BA9CC81B-122D-4A25-BD4E-14246C588E0E}" type="sibTrans" cxnId="{3DF575F1-ACD5-4299-A10B-D29BA5A1E2FF}">
      <dgm:prSet/>
      <dgm:spPr/>
      <dgm:t>
        <a:bodyPr/>
        <a:lstStyle/>
        <a:p>
          <a:endParaRPr lang="en-US"/>
        </a:p>
      </dgm:t>
    </dgm:pt>
    <dgm:pt modelId="{B796DF4B-5F95-49FF-9B3D-CBE8AFC6A2C3}">
      <dgm:prSet phldrT="[Text]" phldr="0" custT="1"/>
      <dgm:spPr/>
      <dgm:t>
        <a:bodyPr/>
        <a:lstStyle/>
        <a:p>
          <a:r>
            <a:rPr lang="en-US" sz="2000" dirty="0">
              <a:latin typeface="Aptos" panose="020B0004020202020204" pitchFamily="34" charset="0"/>
            </a:rPr>
            <a:t>Mortgage real property</a:t>
          </a:r>
        </a:p>
      </dgm:t>
    </dgm:pt>
    <dgm:pt modelId="{62E8027B-744F-40BB-ABA5-CD0FB580ABBB}" type="parTrans" cxnId="{A64081C3-55AE-41BC-A979-E5361D060F24}">
      <dgm:prSet/>
      <dgm:spPr/>
      <dgm:t>
        <a:bodyPr/>
        <a:lstStyle/>
        <a:p>
          <a:endParaRPr lang="en-US"/>
        </a:p>
      </dgm:t>
    </dgm:pt>
    <dgm:pt modelId="{60CC56DA-99FB-4306-AE59-CF3C89403C85}" type="sibTrans" cxnId="{A64081C3-55AE-41BC-A979-E5361D060F24}">
      <dgm:prSet/>
      <dgm:spPr/>
      <dgm:t>
        <a:bodyPr/>
        <a:lstStyle/>
        <a:p>
          <a:endParaRPr lang="en-US"/>
        </a:p>
      </dgm:t>
    </dgm:pt>
    <dgm:pt modelId="{EA3215E4-2331-4777-85AC-764B624CBB3E}">
      <dgm:prSet phldrT="[Text]" phldr="0" custT="1"/>
      <dgm:spPr/>
      <dgm:t>
        <a:bodyPr/>
        <a:lstStyle/>
        <a:p>
          <a:r>
            <a:rPr lang="en-US" sz="2000" dirty="0">
              <a:latin typeface="Aptos" panose="020B0004020202020204" pitchFamily="34" charset="0"/>
            </a:rPr>
            <a:t>Pledge securities or deposit accounts</a:t>
          </a:r>
        </a:p>
      </dgm:t>
    </dgm:pt>
    <dgm:pt modelId="{462899F9-91E1-45BC-82A1-4013A99B8CE0}" type="parTrans" cxnId="{D2D0C197-5691-46FF-A1C3-8218A85E8DA2}">
      <dgm:prSet/>
      <dgm:spPr/>
      <dgm:t>
        <a:bodyPr/>
        <a:lstStyle/>
        <a:p>
          <a:endParaRPr lang="en-US"/>
        </a:p>
      </dgm:t>
    </dgm:pt>
    <dgm:pt modelId="{10A5086F-780A-4F56-A99A-64938F6835FF}" type="sibTrans" cxnId="{D2D0C197-5691-46FF-A1C3-8218A85E8DA2}">
      <dgm:prSet/>
      <dgm:spPr/>
      <dgm:t>
        <a:bodyPr/>
        <a:lstStyle/>
        <a:p>
          <a:endParaRPr lang="en-US"/>
        </a:p>
      </dgm:t>
    </dgm:pt>
    <dgm:pt modelId="{061FFE15-2CD1-48E9-AEE4-3D51C9192768}">
      <dgm:prSet phldrT="[Text]" phldr="0" custT="1"/>
      <dgm:spPr/>
      <dgm:t>
        <a:bodyPr/>
        <a:lstStyle/>
        <a:p>
          <a:r>
            <a:rPr lang="en-US" sz="2000" dirty="0">
              <a:latin typeface="Aptos" panose="020B0004020202020204" pitchFamily="34" charset="0"/>
            </a:rPr>
            <a:t>Guarantee another party’s obligation</a:t>
          </a:r>
        </a:p>
      </dgm:t>
    </dgm:pt>
    <dgm:pt modelId="{D2A0756A-ECD5-42FF-B98D-FA42A19F8B83}" type="parTrans" cxnId="{AAD34516-2AB9-4B82-B18F-975CD3B6B3D2}">
      <dgm:prSet/>
      <dgm:spPr/>
      <dgm:t>
        <a:bodyPr/>
        <a:lstStyle/>
        <a:p>
          <a:endParaRPr lang="en-US"/>
        </a:p>
      </dgm:t>
    </dgm:pt>
    <dgm:pt modelId="{3661561B-5131-4872-9EFB-0917ABBA6BFB}" type="sibTrans" cxnId="{AAD34516-2AB9-4B82-B18F-975CD3B6B3D2}">
      <dgm:prSet/>
      <dgm:spPr/>
      <dgm:t>
        <a:bodyPr/>
        <a:lstStyle/>
        <a:p>
          <a:endParaRPr lang="en-US"/>
        </a:p>
      </dgm:t>
    </dgm:pt>
    <dgm:pt modelId="{6432D530-ADE7-45E7-8CB5-96077E5CE378}">
      <dgm:prSet phldrT="[Text]" phldr="0" custT="1"/>
      <dgm:spPr/>
      <dgm:t>
        <a:bodyPr/>
        <a:lstStyle/>
        <a:p>
          <a:r>
            <a:rPr lang="en-US" sz="2000" dirty="0">
              <a:latin typeface="Aptos" panose="020B0004020202020204" pitchFamily="34" charset="0"/>
            </a:rPr>
            <a:t>Direct the use of loan proceeds</a:t>
          </a:r>
        </a:p>
      </dgm:t>
    </dgm:pt>
    <dgm:pt modelId="{97F4F6A1-3435-4AE7-BBDA-73E42DA352DF}" type="parTrans" cxnId="{DDD11006-A7B4-4C94-AD4B-7F340E164FD6}">
      <dgm:prSet/>
      <dgm:spPr/>
      <dgm:t>
        <a:bodyPr/>
        <a:lstStyle/>
        <a:p>
          <a:endParaRPr lang="en-US"/>
        </a:p>
      </dgm:t>
    </dgm:pt>
    <dgm:pt modelId="{1E799E66-78A4-4DA5-BFC3-C0E874260FDD}" type="sibTrans" cxnId="{DDD11006-A7B4-4C94-AD4B-7F340E164FD6}">
      <dgm:prSet/>
      <dgm:spPr/>
      <dgm:t>
        <a:bodyPr/>
        <a:lstStyle/>
        <a:p>
          <a:endParaRPr lang="en-US"/>
        </a:p>
      </dgm:t>
    </dgm:pt>
    <dgm:pt modelId="{8D049984-AF9C-432C-A6B9-6101E1A054A5}" type="pres">
      <dgm:prSet presAssocID="{8831DCCC-6AA6-44C1-BEF8-C23187291F01}" presName="linear" presStyleCnt="0">
        <dgm:presLayoutVars>
          <dgm:animLvl val="lvl"/>
          <dgm:resizeHandles val="exact"/>
        </dgm:presLayoutVars>
      </dgm:prSet>
      <dgm:spPr/>
    </dgm:pt>
    <dgm:pt modelId="{8CFF04D5-4DB3-4460-88F7-AD363C2E7443}" type="pres">
      <dgm:prSet presAssocID="{45D2DF19-CAAD-47F0-965C-221F5A340A71}" presName="parentText" presStyleLbl="node1" presStyleIdx="0" presStyleCnt="1">
        <dgm:presLayoutVars>
          <dgm:chMax val="0"/>
          <dgm:bulletEnabled val="1"/>
        </dgm:presLayoutVars>
      </dgm:prSet>
      <dgm:spPr/>
    </dgm:pt>
    <dgm:pt modelId="{A151ABE5-645A-4781-9D4F-AFDC78BF3893}" type="pres">
      <dgm:prSet presAssocID="{45D2DF19-CAAD-47F0-965C-221F5A340A71}" presName="childText" presStyleLbl="revTx" presStyleIdx="0" presStyleCnt="1">
        <dgm:presLayoutVars>
          <dgm:bulletEnabled val="1"/>
        </dgm:presLayoutVars>
      </dgm:prSet>
      <dgm:spPr/>
    </dgm:pt>
  </dgm:ptLst>
  <dgm:cxnLst>
    <dgm:cxn modelId="{94BB9903-A899-4E30-947A-2F6D1EF44830}" type="presOf" srcId="{DA628578-421A-4176-81F7-08F35946E310}" destId="{A151ABE5-645A-4781-9D4F-AFDC78BF3893}" srcOrd="0" destOrd="0" presId="urn:microsoft.com/office/officeart/2005/8/layout/vList2"/>
    <dgm:cxn modelId="{DDD11006-A7B4-4C94-AD4B-7F340E164FD6}" srcId="{45D2DF19-CAAD-47F0-965C-221F5A340A71}" destId="{6432D530-ADE7-45E7-8CB5-96077E5CE378}" srcOrd="6" destOrd="0" parTransId="{97F4F6A1-3435-4AE7-BBDA-73E42DA352DF}" sibTransId="{1E799E66-78A4-4DA5-BFC3-C0E874260FDD}"/>
    <dgm:cxn modelId="{AAD34516-2AB9-4B82-B18F-975CD3B6B3D2}" srcId="{45D2DF19-CAAD-47F0-965C-221F5A340A71}" destId="{061FFE15-2CD1-48E9-AEE4-3D51C9192768}" srcOrd="5" destOrd="0" parTransId="{D2A0756A-ECD5-42FF-B98D-FA42A19F8B83}" sibTransId="{3661561B-5131-4872-9EFB-0917ABBA6BFB}"/>
    <dgm:cxn modelId="{1145F444-F6D9-4B78-AA98-9908A01F52F4}" type="presOf" srcId="{C8B9AFB5-EA18-4523-A30C-2F75756AB4C1}" destId="{A151ABE5-645A-4781-9D4F-AFDC78BF3893}" srcOrd="0" destOrd="1" presId="urn:microsoft.com/office/officeart/2005/8/layout/vList2"/>
    <dgm:cxn modelId="{51324745-056E-4419-A38C-2DCEBF7207CF}" type="presOf" srcId="{D668B64E-5623-495C-9DB3-A2F18D017290}" destId="{A151ABE5-645A-4781-9D4F-AFDC78BF3893}" srcOrd="0" destOrd="2" presId="urn:microsoft.com/office/officeart/2005/8/layout/vList2"/>
    <dgm:cxn modelId="{913DA951-482A-44FB-AF28-4C861F2CA8BD}" srcId="{45D2DF19-CAAD-47F0-965C-221F5A340A71}" destId="{DA628578-421A-4176-81F7-08F35946E310}" srcOrd="0" destOrd="0" parTransId="{0D99AF14-4E47-4A37-92F7-8442D334B21D}" sibTransId="{38824402-8D95-4DDF-9FBD-2678FB4A1F72}"/>
    <dgm:cxn modelId="{32E44873-8C66-4DDE-BDE1-74CD7C28B7BC}" type="presOf" srcId="{8831DCCC-6AA6-44C1-BEF8-C23187291F01}" destId="{8D049984-AF9C-432C-A6B9-6101E1A054A5}" srcOrd="0" destOrd="0" presId="urn:microsoft.com/office/officeart/2005/8/layout/vList2"/>
    <dgm:cxn modelId="{9EA28D53-BBFA-4E49-9093-1200A137EC6F}" type="presOf" srcId="{45D2DF19-CAAD-47F0-965C-221F5A340A71}" destId="{8CFF04D5-4DB3-4460-88F7-AD363C2E7443}" srcOrd="0" destOrd="0" presId="urn:microsoft.com/office/officeart/2005/8/layout/vList2"/>
    <dgm:cxn modelId="{F294E876-83A3-4A6E-B9B0-8EE868D95234}" type="presOf" srcId="{EA3215E4-2331-4777-85AC-764B624CBB3E}" destId="{A151ABE5-645A-4781-9D4F-AFDC78BF3893}" srcOrd="0" destOrd="4" presId="urn:microsoft.com/office/officeart/2005/8/layout/vList2"/>
    <dgm:cxn modelId="{D2D0C197-5691-46FF-A1C3-8218A85E8DA2}" srcId="{45D2DF19-CAAD-47F0-965C-221F5A340A71}" destId="{EA3215E4-2331-4777-85AC-764B624CBB3E}" srcOrd="4" destOrd="0" parTransId="{462899F9-91E1-45BC-82A1-4013A99B8CE0}" sibTransId="{10A5086F-780A-4F56-A99A-64938F6835FF}"/>
    <dgm:cxn modelId="{6216DFB0-949E-4292-9BBD-630B70F060BB}" srcId="{8831DCCC-6AA6-44C1-BEF8-C23187291F01}" destId="{45D2DF19-CAAD-47F0-965C-221F5A340A71}" srcOrd="0" destOrd="0" parTransId="{11D9AD40-88D7-4D3F-8A46-1AF47A0D9CF8}" sibTransId="{F97CB265-5CD8-4FD6-A414-B4F4C7472535}"/>
    <dgm:cxn modelId="{9A2226B3-DF8B-4950-9A9B-C63FC303EF83}" srcId="{45D2DF19-CAAD-47F0-965C-221F5A340A71}" destId="{C8B9AFB5-EA18-4523-A30C-2F75756AB4C1}" srcOrd="1" destOrd="0" parTransId="{99E1611E-C92C-4398-A939-2A4BA31EDB95}" sibTransId="{F9D7C44F-0255-4C1F-904E-3180E65917E0}"/>
    <dgm:cxn modelId="{A64081C3-55AE-41BC-A979-E5361D060F24}" srcId="{45D2DF19-CAAD-47F0-965C-221F5A340A71}" destId="{B796DF4B-5F95-49FF-9B3D-CBE8AFC6A2C3}" srcOrd="3" destOrd="0" parTransId="{62E8027B-744F-40BB-ABA5-CD0FB580ABBB}" sibTransId="{60CC56DA-99FB-4306-AE59-CF3C89403C85}"/>
    <dgm:cxn modelId="{5FD601D3-0F5C-4AB7-A661-8465ADE9604E}" type="presOf" srcId="{6432D530-ADE7-45E7-8CB5-96077E5CE378}" destId="{A151ABE5-645A-4781-9D4F-AFDC78BF3893}" srcOrd="0" destOrd="6" presId="urn:microsoft.com/office/officeart/2005/8/layout/vList2"/>
    <dgm:cxn modelId="{1CE015EE-28B8-46EC-BC55-CF2AED1C0F1E}" type="presOf" srcId="{061FFE15-2CD1-48E9-AEE4-3D51C9192768}" destId="{A151ABE5-645A-4781-9D4F-AFDC78BF3893}" srcOrd="0" destOrd="5" presId="urn:microsoft.com/office/officeart/2005/8/layout/vList2"/>
    <dgm:cxn modelId="{B114DCEF-2821-4AAD-A19D-DF9F615B4471}" type="presOf" srcId="{B796DF4B-5F95-49FF-9B3D-CBE8AFC6A2C3}" destId="{A151ABE5-645A-4781-9D4F-AFDC78BF3893}" srcOrd="0" destOrd="3" presId="urn:microsoft.com/office/officeart/2005/8/layout/vList2"/>
    <dgm:cxn modelId="{3DF575F1-ACD5-4299-A10B-D29BA5A1E2FF}" srcId="{45D2DF19-CAAD-47F0-965C-221F5A340A71}" destId="{D668B64E-5623-495C-9DB3-A2F18D017290}" srcOrd="2" destOrd="0" parTransId="{FCD39BCD-D94E-449C-8752-D3A9BBEA64CE}" sibTransId="{BA9CC81B-122D-4A25-BD4E-14246C588E0E}"/>
    <dgm:cxn modelId="{4971BD48-4BB3-43EB-B34E-B0D6D5AE5B03}" type="presParOf" srcId="{8D049984-AF9C-432C-A6B9-6101E1A054A5}" destId="{8CFF04D5-4DB3-4460-88F7-AD363C2E7443}" srcOrd="0" destOrd="0" presId="urn:microsoft.com/office/officeart/2005/8/layout/vList2"/>
    <dgm:cxn modelId="{BA2DEF61-62CC-464C-A4B9-A55236454703}" type="presParOf" srcId="{8D049984-AF9C-432C-A6B9-6101E1A054A5}" destId="{A151ABE5-645A-4781-9D4F-AFDC78BF3893}"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831DCCC-6AA6-44C1-BEF8-C23187291F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5D2DF19-CAAD-47F0-965C-221F5A340A71}">
      <dgm:prSet phldrT="[Text]" phldr="0" custT="1"/>
      <dgm:spPr/>
      <dgm:t>
        <a:bodyPr/>
        <a:lstStyle/>
        <a:p>
          <a:r>
            <a:rPr lang="en-US" sz="2400" b="1" dirty="0">
              <a:latin typeface="Aptos" panose="020B0004020202020204" pitchFamily="34" charset="0"/>
            </a:rPr>
            <a:t>Collateral Review</a:t>
          </a:r>
        </a:p>
      </dgm:t>
    </dgm:pt>
    <dgm:pt modelId="{11D9AD40-88D7-4D3F-8A46-1AF47A0D9CF8}" type="parTrans" cxnId="{6216DFB0-949E-4292-9BBD-630B70F060BB}">
      <dgm:prSet/>
      <dgm:spPr/>
      <dgm:t>
        <a:bodyPr/>
        <a:lstStyle/>
        <a:p>
          <a:endParaRPr lang="en-US"/>
        </a:p>
      </dgm:t>
    </dgm:pt>
    <dgm:pt modelId="{F97CB265-5CD8-4FD6-A414-B4F4C7472535}" type="sibTrans" cxnId="{6216DFB0-949E-4292-9BBD-630B70F060BB}">
      <dgm:prSet/>
      <dgm:spPr/>
      <dgm:t>
        <a:bodyPr/>
        <a:lstStyle/>
        <a:p>
          <a:endParaRPr lang="en-US"/>
        </a:p>
      </dgm:t>
    </dgm:pt>
    <dgm:pt modelId="{DA628578-421A-4176-81F7-08F35946E310}">
      <dgm:prSet phldrT="[Text]" phldr="0" custT="1"/>
      <dgm:spPr/>
      <dgm:t>
        <a:bodyPr/>
        <a:lstStyle/>
        <a:p>
          <a:r>
            <a:rPr lang="en-US" sz="2000" dirty="0">
              <a:latin typeface="Aptos" panose="020B0004020202020204" pitchFamily="34" charset="0"/>
            </a:rPr>
            <a:t>Confirm the trust owns the account</a:t>
          </a:r>
        </a:p>
      </dgm:t>
    </dgm:pt>
    <dgm:pt modelId="{0D99AF14-4E47-4A37-92F7-8442D334B21D}" type="parTrans" cxnId="{913DA951-482A-44FB-AF28-4C861F2CA8BD}">
      <dgm:prSet/>
      <dgm:spPr/>
      <dgm:t>
        <a:bodyPr/>
        <a:lstStyle/>
        <a:p>
          <a:endParaRPr lang="en-US"/>
        </a:p>
      </dgm:t>
    </dgm:pt>
    <dgm:pt modelId="{38824402-8D95-4DDF-9FBD-2678FB4A1F72}" type="sibTrans" cxnId="{913DA951-482A-44FB-AF28-4C861F2CA8BD}">
      <dgm:prSet/>
      <dgm:spPr/>
      <dgm:t>
        <a:bodyPr/>
        <a:lstStyle/>
        <a:p>
          <a:endParaRPr lang="en-US"/>
        </a:p>
      </dgm:t>
    </dgm:pt>
    <dgm:pt modelId="{CC026933-3648-4799-9125-9EF95385CA9E}">
      <dgm:prSet phldrT="[Text]" phldr="0" custT="1"/>
      <dgm:spPr/>
      <dgm:t>
        <a:bodyPr/>
        <a:lstStyle/>
        <a:p>
          <a:r>
            <a:rPr lang="en-US" sz="2000" dirty="0">
              <a:latin typeface="Aptos" panose="020B0004020202020204" pitchFamily="34" charset="0"/>
            </a:rPr>
            <a:t>Review deeds, account records, or title documents</a:t>
          </a:r>
        </a:p>
      </dgm:t>
    </dgm:pt>
    <dgm:pt modelId="{D473B21E-E6D7-456B-AA97-CDF0FC433371}" type="parTrans" cxnId="{E3AE97A1-2EC3-4DE4-BA52-4D960554877C}">
      <dgm:prSet/>
      <dgm:spPr/>
      <dgm:t>
        <a:bodyPr/>
        <a:lstStyle/>
        <a:p>
          <a:endParaRPr lang="en-US"/>
        </a:p>
      </dgm:t>
    </dgm:pt>
    <dgm:pt modelId="{6E993807-239E-4E5B-8A82-5C8421FB84E6}" type="sibTrans" cxnId="{E3AE97A1-2EC3-4DE4-BA52-4D960554877C}">
      <dgm:prSet/>
      <dgm:spPr/>
      <dgm:t>
        <a:bodyPr/>
        <a:lstStyle/>
        <a:p>
          <a:endParaRPr lang="en-US"/>
        </a:p>
      </dgm:t>
    </dgm:pt>
    <dgm:pt modelId="{374BCA81-0457-498D-9249-22B45C8ADE57}">
      <dgm:prSet phldrT="[Text]" phldr="0" custT="1"/>
      <dgm:spPr/>
      <dgm:t>
        <a:bodyPr/>
        <a:lstStyle/>
        <a:p>
          <a:r>
            <a:rPr lang="en-US" sz="2000" dirty="0">
              <a:latin typeface="Aptos" panose="020B0004020202020204" pitchFamily="34" charset="0"/>
            </a:rPr>
            <a:t>Identify restrictions on encumbrances</a:t>
          </a:r>
        </a:p>
      </dgm:t>
    </dgm:pt>
    <dgm:pt modelId="{34F10ED6-6AE1-47B8-AF55-651619A43EBC}" type="parTrans" cxnId="{2E8EFB13-3C20-4849-8164-B79DAB4B6FE0}">
      <dgm:prSet/>
      <dgm:spPr/>
      <dgm:t>
        <a:bodyPr/>
        <a:lstStyle/>
        <a:p>
          <a:endParaRPr lang="en-US"/>
        </a:p>
      </dgm:t>
    </dgm:pt>
    <dgm:pt modelId="{88D6D095-0991-411C-8F9D-D49DAF2C8819}" type="sibTrans" cxnId="{2E8EFB13-3C20-4849-8164-B79DAB4B6FE0}">
      <dgm:prSet/>
      <dgm:spPr/>
      <dgm:t>
        <a:bodyPr/>
        <a:lstStyle/>
        <a:p>
          <a:endParaRPr lang="en-US"/>
        </a:p>
      </dgm:t>
    </dgm:pt>
    <dgm:pt modelId="{CBEF5C09-535C-4D6C-ACD9-A1620CDD30AA}">
      <dgm:prSet phldrT="[Text]" phldr="0" custT="1"/>
      <dgm:spPr/>
      <dgm:t>
        <a:bodyPr/>
        <a:lstStyle/>
        <a:p>
          <a:r>
            <a:rPr lang="en-US" sz="2000" dirty="0">
              <a:latin typeface="Aptos" panose="020B0004020202020204" pitchFamily="34" charset="0"/>
            </a:rPr>
            <a:t>Determine whether all trustees must approve</a:t>
          </a:r>
        </a:p>
      </dgm:t>
    </dgm:pt>
    <dgm:pt modelId="{FA5FDB1F-87A1-43C9-A01E-B348D453A45B}" type="parTrans" cxnId="{5C892FEE-062D-4838-8A6A-F788D3FE5917}">
      <dgm:prSet/>
      <dgm:spPr/>
      <dgm:t>
        <a:bodyPr/>
        <a:lstStyle/>
        <a:p>
          <a:endParaRPr lang="en-US"/>
        </a:p>
      </dgm:t>
    </dgm:pt>
    <dgm:pt modelId="{335A46F0-269A-42E1-B4A8-050C98E5BDC0}" type="sibTrans" cxnId="{5C892FEE-062D-4838-8A6A-F788D3FE5917}">
      <dgm:prSet/>
      <dgm:spPr/>
      <dgm:t>
        <a:bodyPr/>
        <a:lstStyle/>
        <a:p>
          <a:endParaRPr lang="en-US"/>
        </a:p>
      </dgm:t>
    </dgm:pt>
    <dgm:pt modelId="{27212626-B037-44A3-8577-508435EA1141}">
      <dgm:prSet phldrT="[Text]" phldr="0" custT="1"/>
      <dgm:spPr/>
      <dgm:t>
        <a:bodyPr/>
        <a:lstStyle/>
        <a:p>
          <a:r>
            <a:rPr lang="en-US" sz="2000" dirty="0">
              <a:latin typeface="Aptos" panose="020B0004020202020204" pitchFamily="34" charset="0"/>
            </a:rPr>
            <a:t>Confirm that the transaction benefits or serves the trust</a:t>
          </a:r>
        </a:p>
      </dgm:t>
    </dgm:pt>
    <dgm:pt modelId="{BDFBA9A8-D71F-4BDB-9F96-C6114E501C48}" type="parTrans" cxnId="{325D6A1E-A595-465B-86DA-0B3721160C85}">
      <dgm:prSet/>
      <dgm:spPr/>
      <dgm:t>
        <a:bodyPr/>
        <a:lstStyle/>
        <a:p>
          <a:endParaRPr lang="en-US"/>
        </a:p>
      </dgm:t>
    </dgm:pt>
    <dgm:pt modelId="{2BA54721-B7F4-4CE3-B142-CFCB8B72B4BB}" type="sibTrans" cxnId="{325D6A1E-A595-465B-86DA-0B3721160C85}">
      <dgm:prSet/>
      <dgm:spPr/>
      <dgm:t>
        <a:bodyPr/>
        <a:lstStyle/>
        <a:p>
          <a:endParaRPr lang="en-US"/>
        </a:p>
      </dgm:t>
    </dgm:pt>
    <dgm:pt modelId="{8D049984-AF9C-432C-A6B9-6101E1A054A5}" type="pres">
      <dgm:prSet presAssocID="{8831DCCC-6AA6-44C1-BEF8-C23187291F01}" presName="linear" presStyleCnt="0">
        <dgm:presLayoutVars>
          <dgm:animLvl val="lvl"/>
          <dgm:resizeHandles val="exact"/>
        </dgm:presLayoutVars>
      </dgm:prSet>
      <dgm:spPr/>
    </dgm:pt>
    <dgm:pt modelId="{8CFF04D5-4DB3-4460-88F7-AD363C2E7443}" type="pres">
      <dgm:prSet presAssocID="{45D2DF19-CAAD-47F0-965C-221F5A340A71}" presName="parentText" presStyleLbl="node1" presStyleIdx="0" presStyleCnt="1" custLinFactNeighborY="-2103">
        <dgm:presLayoutVars>
          <dgm:chMax val="0"/>
          <dgm:bulletEnabled val="1"/>
        </dgm:presLayoutVars>
      </dgm:prSet>
      <dgm:spPr/>
    </dgm:pt>
    <dgm:pt modelId="{A151ABE5-645A-4781-9D4F-AFDC78BF3893}" type="pres">
      <dgm:prSet presAssocID="{45D2DF19-CAAD-47F0-965C-221F5A340A71}" presName="childText" presStyleLbl="revTx" presStyleIdx="0" presStyleCnt="1">
        <dgm:presLayoutVars>
          <dgm:bulletEnabled val="1"/>
        </dgm:presLayoutVars>
      </dgm:prSet>
      <dgm:spPr/>
    </dgm:pt>
  </dgm:ptLst>
  <dgm:cxnLst>
    <dgm:cxn modelId="{94BB9903-A899-4E30-947A-2F6D1EF44830}" type="presOf" srcId="{DA628578-421A-4176-81F7-08F35946E310}" destId="{A151ABE5-645A-4781-9D4F-AFDC78BF3893}" srcOrd="0" destOrd="0" presId="urn:microsoft.com/office/officeart/2005/8/layout/vList2"/>
    <dgm:cxn modelId="{2E8EFB13-3C20-4849-8164-B79DAB4B6FE0}" srcId="{45D2DF19-CAAD-47F0-965C-221F5A340A71}" destId="{374BCA81-0457-498D-9249-22B45C8ADE57}" srcOrd="2" destOrd="0" parTransId="{34F10ED6-6AE1-47B8-AF55-651619A43EBC}" sibTransId="{88D6D095-0991-411C-8F9D-D49DAF2C8819}"/>
    <dgm:cxn modelId="{325D6A1E-A595-465B-86DA-0B3721160C85}" srcId="{45D2DF19-CAAD-47F0-965C-221F5A340A71}" destId="{27212626-B037-44A3-8577-508435EA1141}" srcOrd="4" destOrd="0" parTransId="{BDFBA9A8-D71F-4BDB-9F96-C6114E501C48}" sibTransId="{2BA54721-B7F4-4CE3-B142-CFCB8B72B4BB}"/>
    <dgm:cxn modelId="{2EBA8341-C12F-43DB-B2CD-E512E003B3E3}" type="presOf" srcId="{CBEF5C09-535C-4D6C-ACD9-A1620CDD30AA}" destId="{A151ABE5-645A-4781-9D4F-AFDC78BF3893}" srcOrd="0" destOrd="3" presId="urn:microsoft.com/office/officeart/2005/8/layout/vList2"/>
    <dgm:cxn modelId="{913DA951-482A-44FB-AF28-4C861F2CA8BD}" srcId="{45D2DF19-CAAD-47F0-965C-221F5A340A71}" destId="{DA628578-421A-4176-81F7-08F35946E310}" srcOrd="0" destOrd="0" parTransId="{0D99AF14-4E47-4A37-92F7-8442D334B21D}" sibTransId="{38824402-8D95-4DDF-9FBD-2678FB4A1F72}"/>
    <dgm:cxn modelId="{32E44873-8C66-4DDE-BDE1-74CD7C28B7BC}" type="presOf" srcId="{8831DCCC-6AA6-44C1-BEF8-C23187291F01}" destId="{8D049984-AF9C-432C-A6B9-6101E1A054A5}" srcOrd="0" destOrd="0" presId="urn:microsoft.com/office/officeart/2005/8/layout/vList2"/>
    <dgm:cxn modelId="{9EA28D53-BBFA-4E49-9093-1200A137EC6F}" type="presOf" srcId="{45D2DF19-CAAD-47F0-965C-221F5A340A71}" destId="{8CFF04D5-4DB3-4460-88F7-AD363C2E7443}" srcOrd="0" destOrd="0" presId="urn:microsoft.com/office/officeart/2005/8/layout/vList2"/>
    <dgm:cxn modelId="{78E72895-98D1-4CDC-AADB-1D62E2F0E1FF}" type="presOf" srcId="{374BCA81-0457-498D-9249-22B45C8ADE57}" destId="{A151ABE5-645A-4781-9D4F-AFDC78BF3893}" srcOrd="0" destOrd="2" presId="urn:microsoft.com/office/officeart/2005/8/layout/vList2"/>
    <dgm:cxn modelId="{E3AE97A1-2EC3-4DE4-BA52-4D960554877C}" srcId="{45D2DF19-CAAD-47F0-965C-221F5A340A71}" destId="{CC026933-3648-4799-9125-9EF95385CA9E}" srcOrd="1" destOrd="0" parTransId="{D473B21E-E6D7-456B-AA97-CDF0FC433371}" sibTransId="{6E993807-239E-4E5B-8A82-5C8421FB84E6}"/>
    <dgm:cxn modelId="{6216DFB0-949E-4292-9BBD-630B70F060BB}" srcId="{8831DCCC-6AA6-44C1-BEF8-C23187291F01}" destId="{45D2DF19-CAAD-47F0-965C-221F5A340A71}" srcOrd="0" destOrd="0" parTransId="{11D9AD40-88D7-4D3F-8A46-1AF47A0D9CF8}" sibTransId="{F97CB265-5CD8-4FD6-A414-B4F4C7472535}"/>
    <dgm:cxn modelId="{4C56E7C6-C357-4CF0-BFE2-01303112BAD7}" type="presOf" srcId="{CC026933-3648-4799-9125-9EF95385CA9E}" destId="{A151ABE5-645A-4781-9D4F-AFDC78BF3893}" srcOrd="0" destOrd="1" presId="urn:microsoft.com/office/officeart/2005/8/layout/vList2"/>
    <dgm:cxn modelId="{A93D64D4-1DB0-405B-8314-3EABA1DD1DB3}" type="presOf" srcId="{27212626-B037-44A3-8577-508435EA1141}" destId="{A151ABE5-645A-4781-9D4F-AFDC78BF3893}" srcOrd="0" destOrd="4" presId="urn:microsoft.com/office/officeart/2005/8/layout/vList2"/>
    <dgm:cxn modelId="{5C892FEE-062D-4838-8A6A-F788D3FE5917}" srcId="{45D2DF19-CAAD-47F0-965C-221F5A340A71}" destId="{CBEF5C09-535C-4D6C-ACD9-A1620CDD30AA}" srcOrd="3" destOrd="0" parTransId="{FA5FDB1F-87A1-43C9-A01E-B348D453A45B}" sibTransId="{335A46F0-269A-42E1-B4A8-050C98E5BDC0}"/>
    <dgm:cxn modelId="{4971BD48-4BB3-43EB-B34E-B0D6D5AE5B03}" type="presParOf" srcId="{8D049984-AF9C-432C-A6B9-6101E1A054A5}" destId="{8CFF04D5-4DB3-4460-88F7-AD363C2E7443}" srcOrd="0" destOrd="0" presId="urn:microsoft.com/office/officeart/2005/8/layout/vList2"/>
    <dgm:cxn modelId="{BA2DEF61-62CC-464C-A4B9-A55236454703}" type="presParOf" srcId="{8D049984-AF9C-432C-A6B9-6101E1A054A5}" destId="{A151ABE5-645A-4781-9D4F-AFDC78BF3893}"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A0EB215-E6F8-4801-B652-CDF515D06FFB}" type="doc">
      <dgm:prSet loTypeId="urn:microsoft.com/office/officeart/2005/8/layout/hList1" loCatId="list" qsTypeId="urn:microsoft.com/office/officeart/2005/8/quickstyle/simple1" qsCatId="simple" csTypeId="urn:microsoft.com/office/officeart/2005/8/colors/accent1_3" csCatId="accent1" phldr="1"/>
      <dgm:spPr/>
      <dgm:t>
        <a:bodyPr/>
        <a:lstStyle/>
        <a:p>
          <a:endParaRPr lang="en-US"/>
        </a:p>
      </dgm:t>
    </dgm:pt>
    <dgm:pt modelId="{3E88EB63-802C-41B1-9C71-A9E892EE216C}">
      <dgm:prSet phldrT="[Text]" phldr="0" custT="1"/>
      <dgm:spPr/>
      <dgm:t>
        <a:bodyPr/>
        <a:lstStyle/>
        <a:p>
          <a:r>
            <a:rPr lang="en-US" sz="2400" b="1" dirty="0">
              <a:latin typeface="Aptos" panose="020B0004020202020204" pitchFamily="34" charset="0"/>
            </a:rPr>
            <a:t>Powers of Attorney</a:t>
          </a:r>
        </a:p>
      </dgm:t>
    </dgm:pt>
    <dgm:pt modelId="{3F1FE3FC-162F-443C-BD1B-B317C81DBC96}" type="parTrans" cxnId="{918F6BCA-089A-4E3A-8F38-B993CC5EBBCB}">
      <dgm:prSet/>
      <dgm:spPr/>
      <dgm:t>
        <a:bodyPr/>
        <a:lstStyle/>
        <a:p>
          <a:endParaRPr lang="en-US"/>
        </a:p>
      </dgm:t>
    </dgm:pt>
    <dgm:pt modelId="{7613795F-9967-4C3E-A9F8-8BC2D15FF5D3}" type="sibTrans" cxnId="{918F6BCA-089A-4E3A-8F38-B993CC5EBBCB}">
      <dgm:prSet/>
      <dgm:spPr/>
      <dgm:t>
        <a:bodyPr/>
        <a:lstStyle/>
        <a:p>
          <a:endParaRPr lang="en-US"/>
        </a:p>
      </dgm:t>
    </dgm:pt>
    <dgm:pt modelId="{64898F99-9FED-4E5D-8620-9F85BD43D5F5}">
      <dgm:prSet phldrT="[Text]" phldr="0"/>
      <dgm:spPr/>
      <dgm:t>
        <a:bodyPr/>
        <a:lstStyle/>
        <a:p>
          <a:r>
            <a:rPr lang="en-US" dirty="0">
              <a:latin typeface="Aptos" panose="020B0004020202020204" pitchFamily="34" charset="0"/>
            </a:rPr>
            <a:t>Validate execution and effectiveness</a:t>
          </a:r>
        </a:p>
      </dgm:t>
    </dgm:pt>
    <dgm:pt modelId="{38ED4BBA-6BF4-4F4B-86CE-2E410C9C9935}" type="parTrans" cxnId="{19D6AB58-9565-4711-92CA-F76E8D42F6D3}">
      <dgm:prSet/>
      <dgm:spPr/>
      <dgm:t>
        <a:bodyPr/>
        <a:lstStyle/>
        <a:p>
          <a:endParaRPr lang="en-US"/>
        </a:p>
      </dgm:t>
    </dgm:pt>
    <dgm:pt modelId="{A9253078-81A5-4A7B-A112-15A36F8F5FB2}" type="sibTrans" cxnId="{19D6AB58-9565-4711-92CA-F76E8D42F6D3}">
      <dgm:prSet/>
      <dgm:spPr/>
      <dgm:t>
        <a:bodyPr/>
        <a:lstStyle/>
        <a:p>
          <a:endParaRPr lang="en-US"/>
        </a:p>
      </dgm:t>
    </dgm:pt>
    <dgm:pt modelId="{724AB14F-A1DA-429A-9FF9-57EBB39F7445}">
      <dgm:prSet phldrT="[Text]" phldr="0"/>
      <dgm:spPr/>
      <dgm:t>
        <a:bodyPr/>
        <a:lstStyle/>
        <a:p>
          <a:r>
            <a:rPr lang="en-US" dirty="0">
              <a:latin typeface="Aptos" panose="020B0004020202020204" pitchFamily="34" charset="0"/>
            </a:rPr>
            <a:t>Match authority to the requested transaction</a:t>
          </a:r>
        </a:p>
      </dgm:t>
    </dgm:pt>
    <dgm:pt modelId="{51A06829-C0AC-4D4F-82FE-FF8A2BF7E061}" type="parTrans" cxnId="{5A854983-A1FF-450A-BD00-6B92F45B4AD4}">
      <dgm:prSet/>
      <dgm:spPr/>
      <dgm:t>
        <a:bodyPr/>
        <a:lstStyle/>
        <a:p>
          <a:endParaRPr lang="en-US"/>
        </a:p>
      </dgm:t>
    </dgm:pt>
    <dgm:pt modelId="{4C8989C7-1580-4346-8FBA-0BE8674ED9D7}" type="sibTrans" cxnId="{5A854983-A1FF-450A-BD00-6B92F45B4AD4}">
      <dgm:prSet/>
      <dgm:spPr/>
      <dgm:t>
        <a:bodyPr/>
        <a:lstStyle/>
        <a:p>
          <a:endParaRPr lang="en-US"/>
        </a:p>
      </dgm:t>
    </dgm:pt>
    <dgm:pt modelId="{377D72C3-53B8-48C7-8D3A-A573ECB92E52}">
      <dgm:prSet phldrT="[Text]" phldr="0" custT="1"/>
      <dgm:spPr/>
      <dgm:t>
        <a:bodyPr/>
        <a:lstStyle/>
        <a:p>
          <a:r>
            <a:rPr lang="en-US" sz="2400" b="1" dirty="0">
              <a:latin typeface="Aptos" panose="020B0004020202020204" pitchFamily="34" charset="0"/>
            </a:rPr>
            <a:t>Trusts and Ownership</a:t>
          </a:r>
        </a:p>
      </dgm:t>
    </dgm:pt>
    <dgm:pt modelId="{7E7E89B0-4C37-49ED-BB07-CA0D5BD2D6E8}" type="parTrans" cxnId="{146BE118-FB0B-44FB-9E32-275E925B9CF8}">
      <dgm:prSet/>
      <dgm:spPr/>
      <dgm:t>
        <a:bodyPr/>
        <a:lstStyle/>
        <a:p>
          <a:endParaRPr lang="en-US"/>
        </a:p>
      </dgm:t>
    </dgm:pt>
    <dgm:pt modelId="{F7CAD8E3-DFD7-458D-A06B-D9453413FAC0}" type="sibTrans" cxnId="{146BE118-FB0B-44FB-9E32-275E925B9CF8}">
      <dgm:prSet/>
      <dgm:spPr/>
      <dgm:t>
        <a:bodyPr/>
        <a:lstStyle/>
        <a:p>
          <a:endParaRPr lang="en-US"/>
        </a:p>
      </dgm:t>
    </dgm:pt>
    <dgm:pt modelId="{1301B463-D5EE-4B96-B2A5-6CFCD39FDC73}">
      <dgm:prSet phldrT="[Text]" phldr="0"/>
      <dgm:spPr/>
      <dgm:t>
        <a:bodyPr/>
        <a:lstStyle/>
        <a:p>
          <a:r>
            <a:rPr lang="en-US" dirty="0">
              <a:latin typeface="Aptos" panose="020B0004020202020204" pitchFamily="34" charset="0"/>
            </a:rPr>
            <a:t>Match account records to the ownership structure</a:t>
          </a:r>
        </a:p>
      </dgm:t>
    </dgm:pt>
    <dgm:pt modelId="{1B4985B3-1ADC-4CA4-A787-715B55919ECE}" type="parTrans" cxnId="{D70AA485-4D88-4354-8664-A847BDAB93AE}">
      <dgm:prSet/>
      <dgm:spPr/>
      <dgm:t>
        <a:bodyPr/>
        <a:lstStyle/>
        <a:p>
          <a:endParaRPr lang="en-US"/>
        </a:p>
      </dgm:t>
    </dgm:pt>
    <dgm:pt modelId="{9255764B-1F4C-47D9-AE5A-4EC0C1005AA8}" type="sibTrans" cxnId="{D70AA485-4D88-4354-8664-A847BDAB93AE}">
      <dgm:prSet/>
      <dgm:spPr/>
      <dgm:t>
        <a:bodyPr/>
        <a:lstStyle/>
        <a:p>
          <a:endParaRPr lang="en-US"/>
        </a:p>
      </dgm:t>
    </dgm:pt>
    <dgm:pt modelId="{501B204C-505F-4821-8442-A5F9AD1A1E75}">
      <dgm:prSet phldrT="[Text]" phldr="0"/>
      <dgm:spPr/>
      <dgm:t>
        <a:bodyPr/>
        <a:lstStyle/>
        <a:p>
          <a:r>
            <a:rPr lang="en-US" dirty="0">
              <a:latin typeface="Aptos" panose="020B0004020202020204" pitchFamily="34" charset="0"/>
            </a:rPr>
            <a:t>Identify the correct trustee and taxpayer information</a:t>
          </a:r>
        </a:p>
      </dgm:t>
    </dgm:pt>
    <dgm:pt modelId="{9B680B77-548A-4276-B91D-64BAB65322C1}" type="parTrans" cxnId="{AAF198DB-9167-4DB3-955C-DC5338E5CFA7}">
      <dgm:prSet/>
      <dgm:spPr/>
      <dgm:t>
        <a:bodyPr/>
        <a:lstStyle/>
        <a:p>
          <a:endParaRPr lang="en-US"/>
        </a:p>
      </dgm:t>
    </dgm:pt>
    <dgm:pt modelId="{237BE78B-0E4E-48DA-92DD-786420DE9A87}" type="sibTrans" cxnId="{AAF198DB-9167-4DB3-955C-DC5338E5CFA7}">
      <dgm:prSet/>
      <dgm:spPr/>
      <dgm:t>
        <a:bodyPr/>
        <a:lstStyle/>
        <a:p>
          <a:endParaRPr lang="en-US"/>
        </a:p>
      </dgm:t>
    </dgm:pt>
    <dgm:pt modelId="{8DF0DC50-1386-4E92-813D-382B5DD17523}">
      <dgm:prSet phldrT="[Text]" phldr="0"/>
      <dgm:spPr/>
      <dgm:t>
        <a:bodyPr/>
        <a:lstStyle/>
        <a:p>
          <a:r>
            <a:rPr lang="en-US" dirty="0">
              <a:latin typeface="Aptos" panose="020B0004020202020204" pitchFamily="34" charset="0"/>
            </a:rPr>
            <a:t>Review co-agent requirements</a:t>
          </a:r>
        </a:p>
      </dgm:t>
    </dgm:pt>
    <dgm:pt modelId="{3BE7204C-FDD0-43F2-86BC-D0E4DBA25F55}" type="parTrans" cxnId="{C02DEDE2-AC8C-4187-85E9-2062359D85C3}">
      <dgm:prSet/>
      <dgm:spPr/>
      <dgm:t>
        <a:bodyPr/>
        <a:lstStyle/>
        <a:p>
          <a:endParaRPr lang="en-US"/>
        </a:p>
      </dgm:t>
    </dgm:pt>
    <dgm:pt modelId="{CF2FAA7F-8C48-4C81-9658-AC16759AC700}" type="sibTrans" cxnId="{C02DEDE2-AC8C-4187-85E9-2062359D85C3}">
      <dgm:prSet/>
      <dgm:spPr/>
      <dgm:t>
        <a:bodyPr/>
        <a:lstStyle/>
        <a:p>
          <a:endParaRPr lang="en-US"/>
        </a:p>
      </dgm:t>
    </dgm:pt>
    <dgm:pt modelId="{54715CAE-C871-4DAD-9ECB-99779A36EC87}">
      <dgm:prSet phldrT="[Text]" phldr="0"/>
      <dgm:spPr/>
      <dgm:t>
        <a:bodyPr/>
        <a:lstStyle/>
        <a:p>
          <a:r>
            <a:rPr lang="en-US" dirty="0">
              <a:latin typeface="Aptos" panose="020B0004020202020204" pitchFamily="34" charset="0"/>
            </a:rPr>
            <a:t>Escalate self-dealing and exploitation concerns</a:t>
          </a:r>
        </a:p>
      </dgm:t>
    </dgm:pt>
    <dgm:pt modelId="{D0D7CA40-8F7E-4380-B35D-E0C8B603B82D}" type="parTrans" cxnId="{C6EA6B9B-C1E4-4073-B36B-474C96D61328}">
      <dgm:prSet/>
      <dgm:spPr/>
      <dgm:t>
        <a:bodyPr/>
        <a:lstStyle/>
        <a:p>
          <a:endParaRPr lang="en-US"/>
        </a:p>
      </dgm:t>
    </dgm:pt>
    <dgm:pt modelId="{42E28F64-48ED-442B-B531-A9BECA9D14E2}" type="sibTrans" cxnId="{C6EA6B9B-C1E4-4073-B36B-474C96D61328}">
      <dgm:prSet/>
      <dgm:spPr/>
      <dgm:t>
        <a:bodyPr/>
        <a:lstStyle/>
        <a:p>
          <a:endParaRPr lang="en-US"/>
        </a:p>
      </dgm:t>
    </dgm:pt>
    <dgm:pt modelId="{A5CB88E4-116D-4295-BEE3-7CB803CF79D2}">
      <dgm:prSet phldrT="[Text]" phldr="0"/>
      <dgm:spPr/>
      <dgm:t>
        <a:bodyPr/>
        <a:lstStyle/>
        <a:p>
          <a:r>
            <a:rPr lang="en-US" dirty="0">
              <a:latin typeface="Aptos" panose="020B0004020202020204" pitchFamily="34" charset="0"/>
            </a:rPr>
            <a:t>Document the reason for acceptance, delay, or refusal</a:t>
          </a:r>
        </a:p>
      </dgm:t>
    </dgm:pt>
    <dgm:pt modelId="{D68A0805-29DB-41A8-8A4A-699C1BBDB01D}" type="parTrans" cxnId="{D94827B6-61FB-4C45-A25E-4922B0A9A0CA}">
      <dgm:prSet/>
      <dgm:spPr/>
      <dgm:t>
        <a:bodyPr/>
        <a:lstStyle/>
        <a:p>
          <a:endParaRPr lang="en-US"/>
        </a:p>
      </dgm:t>
    </dgm:pt>
    <dgm:pt modelId="{90833DC6-EC9F-4B6B-A204-32008456FE5C}" type="sibTrans" cxnId="{D94827B6-61FB-4C45-A25E-4922B0A9A0CA}">
      <dgm:prSet/>
      <dgm:spPr/>
      <dgm:t>
        <a:bodyPr/>
        <a:lstStyle/>
        <a:p>
          <a:endParaRPr lang="en-US"/>
        </a:p>
      </dgm:t>
    </dgm:pt>
    <dgm:pt modelId="{8D152BD2-9830-4567-A555-4D1C03DA8EA7}">
      <dgm:prSet phldrT="[Text]" phldr="0"/>
      <dgm:spPr/>
      <dgm:t>
        <a:bodyPr/>
        <a:lstStyle/>
        <a:p>
          <a:r>
            <a:rPr lang="en-US" dirty="0">
              <a:latin typeface="Aptos" panose="020B0004020202020204" pitchFamily="34" charset="0"/>
            </a:rPr>
            <a:t>Review co-trustee and taxpayer information</a:t>
          </a:r>
        </a:p>
      </dgm:t>
    </dgm:pt>
    <dgm:pt modelId="{E1171B58-4FF4-4EFE-A095-9093D9E2145A}" type="parTrans" cxnId="{6B9AC4B0-09B1-444A-99D9-59594346428A}">
      <dgm:prSet/>
      <dgm:spPr/>
      <dgm:t>
        <a:bodyPr/>
        <a:lstStyle/>
        <a:p>
          <a:endParaRPr lang="en-US"/>
        </a:p>
      </dgm:t>
    </dgm:pt>
    <dgm:pt modelId="{E1E5DD01-3F6C-42D4-9B6B-10019782A375}" type="sibTrans" cxnId="{6B9AC4B0-09B1-444A-99D9-59594346428A}">
      <dgm:prSet/>
      <dgm:spPr/>
      <dgm:t>
        <a:bodyPr/>
        <a:lstStyle/>
        <a:p>
          <a:endParaRPr lang="en-US"/>
        </a:p>
      </dgm:t>
    </dgm:pt>
    <dgm:pt modelId="{AF3AFF28-58E6-4149-AA19-C5D11C3502DE}">
      <dgm:prSet phldrT="[Text]" phldr="0"/>
      <dgm:spPr/>
      <dgm:t>
        <a:bodyPr/>
        <a:lstStyle/>
        <a:p>
          <a:r>
            <a:rPr lang="en-US" dirty="0">
              <a:latin typeface="Aptos" panose="020B0004020202020204" pitchFamily="34" charset="0"/>
            </a:rPr>
            <a:t>Review co-trustee provisions</a:t>
          </a:r>
        </a:p>
      </dgm:t>
    </dgm:pt>
    <dgm:pt modelId="{8822500E-B1B0-4D09-BCC6-A7B7F715E801}" type="parTrans" cxnId="{B3363DE9-B806-4B6E-A0F3-C9F91924A4B1}">
      <dgm:prSet/>
      <dgm:spPr/>
      <dgm:t>
        <a:bodyPr/>
        <a:lstStyle/>
        <a:p>
          <a:endParaRPr lang="en-US"/>
        </a:p>
      </dgm:t>
    </dgm:pt>
    <dgm:pt modelId="{4D181E95-4833-4D20-963A-917A683AF303}" type="sibTrans" cxnId="{B3363DE9-B806-4B6E-A0F3-C9F91924A4B1}">
      <dgm:prSet/>
      <dgm:spPr/>
      <dgm:t>
        <a:bodyPr/>
        <a:lstStyle/>
        <a:p>
          <a:endParaRPr lang="en-US"/>
        </a:p>
      </dgm:t>
    </dgm:pt>
    <dgm:pt modelId="{7D2A8B2C-9574-4711-A661-9FF4CDF96B3B}">
      <dgm:prSet phldrT="[Text]" phldr="0"/>
      <dgm:spPr/>
      <dgm:t>
        <a:bodyPr/>
        <a:lstStyle/>
        <a:p>
          <a:r>
            <a:rPr lang="en-US" dirty="0">
              <a:latin typeface="Aptos" panose="020B0004020202020204" pitchFamily="34" charset="0"/>
            </a:rPr>
            <a:t>Confirm borrowing and collateral authority</a:t>
          </a:r>
        </a:p>
      </dgm:t>
    </dgm:pt>
    <dgm:pt modelId="{96B97877-AC4F-4FF5-BA68-E02A63B70FAC}" type="parTrans" cxnId="{F18401CD-7623-4AFB-BF4B-500B413BEF7D}">
      <dgm:prSet/>
      <dgm:spPr/>
      <dgm:t>
        <a:bodyPr/>
        <a:lstStyle/>
        <a:p>
          <a:endParaRPr lang="en-US"/>
        </a:p>
      </dgm:t>
    </dgm:pt>
    <dgm:pt modelId="{892F62FE-B323-4E0F-A444-68F5C629BB5D}" type="sibTrans" cxnId="{F18401CD-7623-4AFB-BF4B-500B413BEF7D}">
      <dgm:prSet/>
      <dgm:spPr/>
      <dgm:t>
        <a:bodyPr/>
        <a:lstStyle/>
        <a:p>
          <a:endParaRPr lang="en-US"/>
        </a:p>
      </dgm:t>
    </dgm:pt>
    <dgm:pt modelId="{81E3C883-37CB-4E37-B56D-243B7AA0AF76}">
      <dgm:prSet phldrT="[Text]" phldr="0"/>
      <dgm:spPr/>
      <dgm:t>
        <a:bodyPr/>
        <a:lstStyle/>
        <a:p>
          <a:r>
            <a:rPr lang="en-US" dirty="0">
              <a:latin typeface="Aptos" panose="020B0004020202020204" pitchFamily="34" charset="0"/>
            </a:rPr>
            <a:t>Require clear representative-capacity signatures</a:t>
          </a:r>
        </a:p>
      </dgm:t>
    </dgm:pt>
    <dgm:pt modelId="{74276DF9-8536-4331-AAC8-F2B3A8AF0D47}" type="parTrans" cxnId="{5A7A80C8-A7C0-4268-A261-9719B8E1CBB0}">
      <dgm:prSet/>
      <dgm:spPr/>
      <dgm:t>
        <a:bodyPr/>
        <a:lstStyle/>
        <a:p>
          <a:endParaRPr lang="en-US"/>
        </a:p>
      </dgm:t>
    </dgm:pt>
    <dgm:pt modelId="{138760E6-84CC-420F-B8AF-80AC4A20FFE0}" type="sibTrans" cxnId="{5A7A80C8-A7C0-4268-A261-9719B8E1CBB0}">
      <dgm:prSet/>
      <dgm:spPr/>
      <dgm:t>
        <a:bodyPr/>
        <a:lstStyle/>
        <a:p>
          <a:endParaRPr lang="en-US"/>
        </a:p>
      </dgm:t>
    </dgm:pt>
    <dgm:pt modelId="{DF561839-E7CF-4FBC-860F-E9D98FE6B26C}" type="pres">
      <dgm:prSet presAssocID="{8A0EB215-E6F8-4801-B652-CDF515D06FFB}" presName="Name0" presStyleCnt="0">
        <dgm:presLayoutVars>
          <dgm:dir/>
          <dgm:animLvl val="lvl"/>
          <dgm:resizeHandles val="exact"/>
        </dgm:presLayoutVars>
      </dgm:prSet>
      <dgm:spPr/>
    </dgm:pt>
    <dgm:pt modelId="{D5FB4CC6-A2F9-4D2C-B295-1108593A4DA4}" type="pres">
      <dgm:prSet presAssocID="{3E88EB63-802C-41B1-9C71-A9E892EE216C}" presName="composite" presStyleCnt="0"/>
      <dgm:spPr/>
    </dgm:pt>
    <dgm:pt modelId="{29FC99DF-5ECC-41CD-8051-E1D971165600}" type="pres">
      <dgm:prSet presAssocID="{3E88EB63-802C-41B1-9C71-A9E892EE216C}" presName="parTx" presStyleLbl="alignNode1" presStyleIdx="0" presStyleCnt="2">
        <dgm:presLayoutVars>
          <dgm:chMax val="0"/>
          <dgm:chPref val="0"/>
          <dgm:bulletEnabled val="1"/>
        </dgm:presLayoutVars>
      </dgm:prSet>
      <dgm:spPr/>
    </dgm:pt>
    <dgm:pt modelId="{C5330AEC-E2DC-4024-A49F-9537DC86E4F9}" type="pres">
      <dgm:prSet presAssocID="{3E88EB63-802C-41B1-9C71-A9E892EE216C}" presName="desTx" presStyleLbl="alignAccFollowNode1" presStyleIdx="0" presStyleCnt="2">
        <dgm:presLayoutVars>
          <dgm:bulletEnabled val="1"/>
        </dgm:presLayoutVars>
      </dgm:prSet>
      <dgm:spPr/>
    </dgm:pt>
    <dgm:pt modelId="{E550E2ED-2CD7-4F9D-9F1B-24EB9494CCDF}" type="pres">
      <dgm:prSet presAssocID="{7613795F-9967-4C3E-A9F8-8BC2D15FF5D3}" presName="space" presStyleCnt="0"/>
      <dgm:spPr/>
    </dgm:pt>
    <dgm:pt modelId="{821FA352-DA1D-49E9-9BCA-0ED84021EDB6}" type="pres">
      <dgm:prSet presAssocID="{377D72C3-53B8-48C7-8D3A-A573ECB92E52}" presName="composite" presStyleCnt="0"/>
      <dgm:spPr/>
    </dgm:pt>
    <dgm:pt modelId="{3CA9E804-0CF6-4CBD-A756-B9BB8D5AEA95}" type="pres">
      <dgm:prSet presAssocID="{377D72C3-53B8-48C7-8D3A-A573ECB92E52}" presName="parTx" presStyleLbl="alignNode1" presStyleIdx="1" presStyleCnt="2">
        <dgm:presLayoutVars>
          <dgm:chMax val="0"/>
          <dgm:chPref val="0"/>
          <dgm:bulletEnabled val="1"/>
        </dgm:presLayoutVars>
      </dgm:prSet>
      <dgm:spPr/>
    </dgm:pt>
    <dgm:pt modelId="{3DB04473-4F04-4308-AF22-A5BE2B432CD7}" type="pres">
      <dgm:prSet presAssocID="{377D72C3-53B8-48C7-8D3A-A573ECB92E52}" presName="desTx" presStyleLbl="alignAccFollowNode1" presStyleIdx="1" presStyleCnt="2">
        <dgm:presLayoutVars>
          <dgm:bulletEnabled val="1"/>
        </dgm:presLayoutVars>
      </dgm:prSet>
      <dgm:spPr/>
    </dgm:pt>
  </dgm:ptLst>
  <dgm:cxnLst>
    <dgm:cxn modelId="{3BB3C205-D555-4ED1-B142-D4190E96FA7D}" type="presOf" srcId="{377D72C3-53B8-48C7-8D3A-A573ECB92E52}" destId="{3CA9E804-0CF6-4CBD-A756-B9BB8D5AEA95}" srcOrd="0" destOrd="0" presId="urn:microsoft.com/office/officeart/2005/8/layout/hList1"/>
    <dgm:cxn modelId="{146BE118-FB0B-44FB-9E32-275E925B9CF8}" srcId="{8A0EB215-E6F8-4801-B652-CDF515D06FFB}" destId="{377D72C3-53B8-48C7-8D3A-A573ECB92E52}" srcOrd="1" destOrd="0" parTransId="{7E7E89B0-4C37-49ED-BB07-CA0D5BD2D6E8}" sibTransId="{F7CAD8E3-DFD7-458D-A06B-D9453413FAC0}"/>
    <dgm:cxn modelId="{CB9DB81E-7CB9-4981-A439-982A183FC521}" type="presOf" srcId="{64898F99-9FED-4E5D-8620-9F85BD43D5F5}" destId="{C5330AEC-E2DC-4024-A49F-9537DC86E4F9}" srcOrd="0" destOrd="0" presId="urn:microsoft.com/office/officeart/2005/8/layout/hList1"/>
    <dgm:cxn modelId="{2D3ACA2F-4A83-41AB-AD20-BD05EDC64873}" type="presOf" srcId="{7D2A8B2C-9574-4711-A661-9FF4CDF96B3B}" destId="{3DB04473-4F04-4308-AF22-A5BE2B432CD7}" srcOrd="0" destOrd="4" presId="urn:microsoft.com/office/officeart/2005/8/layout/hList1"/>
    <dgm:cxn modelId="{0B1B3B65-D121-48C4-86AC-EA40C0F099B4}" type="presOf" srcId="{8A0EB215-E6F8-4801-B652-CDF515D06FFB}" destId="{DF561839-E7CF-4FBC-860F-E9D98FE6B26C}" srcOrd="0" destOrd="0" presId="urn:microsoft.com/office/officeart/2005/8/layout/hList1"/>
    <dgm:cxn modelId="{B722A774-66EF-454D-A937-90B6DB741F87}" type="presOf" srcId="{501B204C-505F-4821-8442-A5F9AD1A1E75}" destId="{3DB04473-4F04-4308-AF22-A5BE2B432CD7}" srcOrd="0" destOrd="1" presId="urn:microsoft.com/office/officeart/2005/8/layout/hList1"/>
    <dgm:cxn modelId="{19D6AB58-9565-4711-92CA-F76E8D42F6D3}" srcId="{3E88EB63-802C-41B1-9C71-A9E892EE216C}" destId="{64898F99-9FED-4E5D-8620-9F85BD43D5F5}" srcOrd="0" destOrd="0" parTransId="{38ED4BBA-6BF4-4F4B-86CE-2E410C9C9935}" sibTransId="{A9253078-81A5-4A7B-A112-15A36F8F5FB2}"/>
    <dgm:cxn modelId="{A39CCA81-E5CB-4C74-AA36-0ED5AEEA3259}" type="presOf" srcId="{A5CB88E4-116D-4295-BEE3-7CB803CF79D2}" destId="{C5330AEC-E2DC-4024-A49F-9537DC86E4F9}" srcOrd="0" destOrd="4" presId="urn:microsoft.com/office/officeart/2005/8/layout/hList1"/>
    <dgm:cxn modelId="{5A854983-A1FF-450A-BD00-6B92F45B4AD4}" srcId="{3E88EB63-802C-41B1-9C71-A9E892EE216C}" destId="{724AB14F-A1DA-429A-9FF9-57EBB39F7445}" srcOrd="1" destOrd="0" parTransId="{51A06829-C0AC-4D4F-82FE-FF8A2BF7E061}" sibTransId="{4C8989C7-1580-4346-8FBA-0BE8674ED9D7}"/>
    <dgm:cxn modelId="{E98A6983-FE6C-4BA3-909E-4ADC83581520}" type="presOf" srcId="{724AB14F-A1DA-429A-9FF9-57EBB39F7445}" destId="{C5330AEC-E2DC-4024-A49F-9537DC86E4F9}" srcOrd="0" destOrd="1" presId="urn:microsoft.com/office/officeart/2005/8/layout/hList1"/>
    <dgm:cxn modelId="{D70AA485-4D88-4354-8664-A847BDAB93AE}" srcId="{377D72C3-53B8-48C7-8D3A-A573ECB92E52}" destId="{1301B463-D5EE-4B96-B2A5-6CFCD39FDC73}" srcOrd="0" destOrd="0" parTransId="{1B4985B3-1ADC-4CA4-A787-715B55919ECE}" sibTransId="{9255764B-1F4C-47D9-AE5A-4EC0C1005AA8}"/>
    <dgm:cxn modelId="{7EBE5D8B-88E0-44AA-A23A-A4DC4E0FD6CF}" type="presOf" srcId="{1301B463-D5EE-4B96-B2A5-6CFCD39FDC73}" destId="{3DB04473-4F04-4308-AF22-A5BE2B432CD7}" srcOrd="0" destOrd="0" presId="urn:microsoft.com/office/officeart/2005/8/layout/hList1"/>
    <dgm:cxn modelId="{C6035D99-ED9B-4DE2-97D9-466EF58385D6}" type="presOf" srcId="{AF3AFF28-58E6-4149-AA19-C5D11C3502DE}" destId="{3DB04473-4F04-4308-AF22-A5BE2B432CD7}" srcOrd="0" destOrd="3" presId="urn:microsoft.com/office/officeart/2005/8/layout/hList1"/>
    <dgm:cxn modelId="{C6EA6B9B-C1E4-4073-B36B-474C96D61328}" srcId="{3E88EB63-802C-41B1-9C71-A9E892EE216C}" destId="{54715CAE-C871-4DAD-9ECB-99779A36EC87}" srcOrd="3" destOrd="0" parTransId="{D0D7CA40-8F7E-4380-B35D-E0C8B603B82D}" sibTransId="{42E28F64-48ED-442B-B531-A9BECA9D14E2}"/>
    <dgm:cxn modelId="{6B9AC4B0-09B1-444A-99D9-59594346428A}" srcId="{377D72C3-53B8-48C7-8D3A-A573ECB92E52}" destId="{8D152BD2-9830-4567-A555-4D1C03DA8EA7}" srcOrd="2" destOrd="0" parTransId="{E1171B58-4FF4-4EFE-A095-9093D9E2145A}" sibTransId="{E1E5DD01-3F6C-42D4-9B6B-10019782A375}"/>
    <dgm:cxn modelId="{A056EEB4-F9AA-441D-82DA-D8275850545B}" type="presOf" srcId="{81E3C883-37CB-4E37-B56D-243B7AA0AF76}" destId="{3DB04473-4F04-4308-AF22-A5BE2B432CD7}" srcOrd="0" destOrd="5" presId="urn:microsoft.com/office/officeart/2005/8/layout/hList1"/>
    <dgm:cxn modelId="{D94827B6-61FB-4C45-A25E-4922B0A9A0CA}" srcId="{3E88EB63-802C-41B1-9C71-A9E892EE216C}" destId="{A5CB88E4-116D-4295-BEE3-7CB803CF79D2}" srcOrd="4" destOrd="0" parTransId="{D68A0805-29DB-41A8-8A4A-699C1BBDB01D}" sibTransId="{90833DC6-EC9F-4B6B-A204-32008456FE5C}"/>
    <dgm:cxn modelId="{A66CBBBF-E7D3-4FA1-9E95-D7D019D74619}" type="presOf" srcId="{54715CAE-C871-4DAD-9ECB-99779A36EC87}" destId="{C5330AEC-E2DC-4024-A49F-9537DC86E4F9}" srcOrd="0" destOrd="3" presId="urn:microsoft.com/office/officeart/2005/8/layout/hList1"/>
    <dgm:cxn modelId="{5A7A80C8-A7C0-4268-A261-9719B8E1CBB0}" srcId="{377D72C3-53B8-48C7-8D3A-A573ECB92E52}" destId="{81E3C883-37CB-4E37-B56D-243B7AA0AF76}" srcOrd="5" destOrd="0" parTransId="{74276DF9-8536-4331-AAC8-F2B3A8AF0D47}" sibTransId="{138760E6-84CC-420F-B8AF-80AC4A20FFE0}"/>
    <dgm:cxn modelId="{918F6BCA-089A-4E3A-8F38-B993CC5EBBCB}" srcId="{8A0EB215-E6F8-4801-B652-CDF515D06FFB}" destId="{3E88EB63-802C-41B1-9C71-A9E892EE216C}" srcOrd="0" destOrd="0" parTransId="{3F1FE3FC-162F-443C-BD1B-B317C81DBC96}" sibTransId="{7613795F-9967-4C3E-A9F8-8BC2D15FF5D3}"/>
    <dgm:cxn modelId="{F18401CD-7623-4AFB-BF4B-500B413BEF7D}" srcId="{377D72C3-53B8-48C7-8D3A-A573ECB92E52}" destId="{7D2A8B2C-9574-4711-A661-9FF4CDF96B3B}" srcOrd="4" destOrd="0" parTransId="{96B97877-AC4F-4FF5-BA68-E02A63B70FAC}" sibTransId="{892F62FE-B323-4E0F-A444-68F5C629BB5D}"/>
    <dgm:cxn modelId="{222A44CD-5835-4A2E-9774-E79164A99A80}" type="presOf" srcId="{3E88EB63-802C-41B1-9C71-A9E892EE216C}" destId="{29FC99DF-5ECC-41CD-8051-E1D971165600}" srcOrd="0" destOrd="0" presId="urn:microsoft.com/office/officeart/2005/8/layout/hList1"/>
    <dgm:cxn modelId="{51BDE7CF-74F8-4A15-8001-35102D3B2502}" type="presOf" srcId="{8D152BD2-9830-4567-A555-4D1C03DA8EA7}" destId="{3DB04473-4F04-4308-AF22-A5BE2B432CD7}" srcOrd="0" destOrd="2" presId="urn:microsoft.com/office/officeart/2005/8/layout/hList1"/>
    <dgm:cxn modelId="{1B92B5D9-0CD5-4203-B163-344FFA07698E}" type="presOf" srcId="{8DF0DC50-1386-4E92-813D-382B5DD17523}" destId="{C5330AEC-E2DC-4024-A49F-9537DC86E4F9}" srcOrd="0" destOrd="2" presId="urn:microsoft.com/office/officeart/2005/8/layout/hList1"/>
    <dgm:cxn modelId="{AAF198DB-9167-4DB3-955C-DC5338E5CFA7}" srcId="{377D72C3-53B8-48C7-8D3A-A573ECB92E52}" destId="{501B204C-505F-4821-8442-A5F9AD1A1E75}" srcOrd="1" destOrd="0" parTransId="{9B680B77-548A-4276-B91D-64BAB65322C1}" sibTransId="{237BE78B-0E4E-48DA-92DD-786420DE9A87}"/>
    <dgm:cxn modelId="{C02DEDE2-AC8C-4187-85E9-2062359D85C3}" srcId="{3E88EB63-802C-41B1-9C71-A9E892EE216C}" destId="{8DF0DC50-1386-4E92-813D-382B5DD17523}" srcOrd="2" destOrd="0" parTransId="{3BE7204C-FDD0-43F2-86BC-D0E4DBA25F55}" sibTransId="{CF2FAA7F-8C48-4C81-9658-AC16759AC700}"/>
    <dgm:cxn modelId="{B3363DE9-B806-4B6E-A0F3-C9F91924A4B1}" srcId="{377D72C3-53B8-48C7-8D3A-A573ECB92E52}" destId="{AF3AFF28-58E6-4149-AA19-C5D11C3502DE}" srcOrd="3" destOrd="0" parTransId="{8822500E-B1B0-4D09-BCC6-A7B7F715E801}" sibTransId="{4D181E95-4833-4D20-963A-917A683AF303}"/>
    <dgm:cxn modelId="{4657E0C0-C13F-423D-AD2D-16D38EBF4F1E}" type="presParOf" srcId="{DF561839-E7CF-4FBC-860F-E9D98FE6B26C}" destId="{D5FB4CC6-A2F9-4D2C-B295-1108593A4DA4}" srcOrd="0" destOrd="0" presId="urn:microsoft.com/office/officeart/2005/8/layout/hList1"/>
    <dgm:cxn modelId="{29506246-19B7-4C7C-BB88-79CF0F3BEC72}" type="presParOf" srcId="{D5FB4CC6-A2F9-4D2C-B295-1108593A4DA4}" destId="{29FC99DF-5ECC-41CD-8051-E1D971165600}" srcOrd="0" destOrd="0" presId="urn:microsoft.com/office/officeart/2005/8/layout/hList1"/>
    <dgm:cxn modelId="{C29EDB4E-197B-4192-A2AA-B6751CD492CE}" type="presParOf" srcId="{D5FB4CC6-A2F9-4D2C-B295-1108593A4DA4}" destId="{C5330AEC-E2DC-4024-A49F-9537DC86E4F9}" srcOrd="1" destOrd="0" presId="urn:microsoft.com/office/officeart/2005/8/layout/hList1"/>
    <dgm:cxn modelId="{B6641CF8-F5E1-459E-869F-BEC214DF2DD6}" type="presParOf" srcId="{DF561839-E7CF-4FBC-860F-E9D98FE6B26C}" destId="{E550E2ED-2CD7-4F9D-9F1B-24EB9494CCDF}" srcOrd="1" destOrd="0" presId="urn:microsoft.com/office/officeart/2005/8/layout/hList1"/>
    <dgm:cxn modelId="{C6F71677-5491-44D8-8C30-FE952455D7F5}" type="presParOf" srcId="{DF561839-E7CF-4FBC-860F-E9D98FE6B26C}" destId="{821FA352-DA1D-49E9-9BCA-0ED84021EDB6}" srcOrd="2" destOrd="0" presId="urn:microsoft.com/office/officeart/2005/8/layout/hList1"/>
    <dgm:cxn modelId="{AC177A55-3096-4E47-A3EE-0DF7E8EE8C18}" type="presParOf" srcId="{821FA352-DA1D-49E9-9BCA-0ED84021EDB6}" destId="{3CA9E804-0CF6-4CBD-A756-B9BB8D5AEA95}" srcOrd="0" destOrd="0" presId="urn:microsoft.com/office/officeart/2005/8/layout/hList1"/>
    <dgm:cxn modelId="{BE926966-7A0D-4C85-8763-19D65ED76C95}" type="presParOf" srcId="{821FA352-DA1D-49E9-9BCA-0ED84021EDB6}" destId="{3DB04473-4F04-4308-AF22-A5BE2B432CD7}"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C9789-2077-415D-8678-63AC06CF182B}">
      <dsp:nvSpPr>
        <dsp:cNvPr id="0" name=""/>
        <dsp:cNvSpPr/>
      </dsp:nvSpPr>
      <dsp:spPr>
        <a:xfrm>
          <a:off x="5076" y="721825"/>
          <a:ext cx="2596488" cy="668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125675"/>
              </a:solidFill>
              <a:latin typeface="Aptos" panose="020B0004020202020204" pitchFamily="34" charset="0"/>
            </a:rPr>
            <a:t>Operational Advantages</a:t>
          </a:r>
        </a:p>
      </dsp:txBody>
      <dsp:txXfrm>
        <a:off x="5076" y="721825"/>
        <a:ext cx="2596488" cy="668250"/>
      </dsp:txXfrm>
    </dsp:sp>
    <dsp:sp modelId="{9B287704-86C2-4B19-8602-33AF02EDC3A6}">
      <dsp:nvSpPr>
        <dsp:cNvPr id="0" name=""/>
        <dsp:cNvSpPr/>
      </dsp:nvSpPr>
      <dsp:spPr>
        <a:xfrm>
          <a:off x="2601564" y="178872"/>
          <a:ext cx="519297" cy="1754156"/>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14F581-B56A-4232-B70F-3ADA113E5B6E}">
      <dsp:nvSpPr>
        <dsp:cNvPr id="0" name=""/>
        <dsp:cNvSpPr/>
      </dsp:nvSpPr>
      <dsp:spPr>
        <a:xfrm>
          <a:off x="3328581" y="178872"/>
          <a:ext cx="7062447" cy="1754156"/>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Aptos"/>
            </a:rPr>
            <a:t>Standardized structure and terminology</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Enumerated categories of authority</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Easier identification of selected powers</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Greater consistency in third-party review</a:t>
          </a:r>
          <a:endParaRPr lang="en-US" sz="2000" kern="1200" dirty="0"/>
        </a:p>
        <a:p>
          <a:pPr marL="228600" lvl="1" indent="-228600" algn="l" defTabSz="889000">
            <a:lnSpc>
              <a:spcPct val="90000"/>
            </a:lnSpc>
            <a:spcBef>
              <a:spcPct val="0"/>
            </a:spcBef>
            <a:spcAft>
              <a:spcPct val="15000"/>
            </a:spcAft>
            <a:buChar char="•"/>
          </a:pPr>
          <a:r>
            <a:rPr lang="en-US" sz="2000" kern="1200">
              <a:latin typeface="Aptos"/>
            </a:rPr>
            <a:t>Statutory protections associated with good-faith acceptance</a:t>
          </a:r>
          <a:endParaRPr lang="en-US" sz="2000" kern="1200" dirty="0"/>
        </a:p>
      </dsp:txBody>
      <dsp:txXfrm>
        <a:off x="3328581" y="178872"/>
        <a:ext cx="7062447" cy="1754156"/>
      </dsp:txXfrm>
    </dsp:sp>
    <dsp:sp modelId="{6EE79DAA-D1A8-4374-87AA-03742B3767E7}">
      <dsp:nvSpPr>
        <dsp:cNvPr id="0" name=""/>
        <dsp:cNvSpPr/>
      </dsp:nvSpPr>
      <dsp:spPr>
        <a:xfrm>
          <a:off x="5076" y="2547982"/>
          <a:ext cx="2596488" cy="668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rgbClr val="060D4B"/>
              </a:solidFill>
              <a:latin typeface="Aptos" panose="020B0004020202020204" pitchFamily="34" charset="0"/>
            </a:rPr>
            <a:t>Banking Related Powers May Include</a:t>
          </a:r>
        </a:p>
      </dsp:txBody>
      <dsp:txXfrm>
        <a:off x="5076" y="2547982"/>
        <a:ext cx="2596488" cy="668250"/>
      </dsp:txXfrm>
    </dsp:sp>
    <dsp:sp modelId="{3EFA772E-5ABD-47BE-B31C-D9B45DC28426}">
      <dsp:nvSpPr>
        <dsp:cNvPr id="0" name=""/>
        <dsp:cNvSpPr/>
      </dsp:nvSpPr>
      <dsp:spPr>
        <a:xfrm>
          <a:off x="2601564" y="2005029"/>
          <a:ext cx="519297" cy="1754156"/>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1AB27A-1DE6-43AC-BAC3-A2F96976FCB8}">
      <dsp:nvSpPr>
        <dsp:cNvPr id="0" name=""/>
        <dsp:cNvSpPr/>
      </dsp:nvSpPr>
      <dsp:spPr>
        <a:xfrm>
          <a:off x="3328581" y="2005029"/>
          <a:ext cx="7062447" cy="1754156"/>
        </a:xfrm>
        <a:prstGeom prst="rect">
          <a:avLst/>
        </a:prstGeom>
        <a:solidFill>
          <a:srgbClr val="060D4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latin typeface="Aptos"/>
            </a:rPr>
            <a:t>Banking and financial-institution transactions</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Real-property transactions</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Personal-property transactions</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Claims and litigation</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Tax matters</a:t>
          </a:r>
          <a:endParaRPr lang="en-US" sz="2000" kern="1200" dirty="0"/>
        </a:p>
      </dsp:txBody>
      <dsp:txXfrm>
        <a:off x="3328581" y="2005029"/>
        <a:ext cx="7062447" cy="17541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F31FB-6A97-49FC-94D1-79CA4AA3605C}">
      <dsp:nvSpPr>
        <dsp:cNvPr id="0" name=""/>
        <dsp:cNvSpPr/>
      </dsp:nvSpPr>
      <dsp:spPr>
        <a:xfrm>
          <a:off x="3372" y="128804"/>
          <a:ext cx="3288134" cy="73771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ptos" panose="020B0004020202020204" pitchFamily="34" charset="0"/>
            </a:rPr>
            <a:t>Immediately Effective Power of Attorney</a:t>
          </a:r>
        </a:p>
      </dsp:txBody>
      <dsp:txXfrm>
        <a:off x="3372" y="128804"/>
        <a:ext cx="3288134" cy="737711"/>
      </dsp:txXfrm>
    </dsp:sp>
    <dsp:sp modelId="{2690A56B-1A76-4C0F-A159-BB339A490A2B}">
      <dsp:nvSpPr>
        <dsp:cNvPr id="0" name=""/>
        <dsp:cNvSpPr/>
      </dsp:nvSpPr>
      <dsp:spPr>
        <a:xfrm>
          <a:off x="3372" y="866515"/>
          <a:ext cx="3288134" cy="354104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a:rPr>
            <a:t>Authority begins upon execution</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The agent may act while the principal retains capacity</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Later incapacity ordinarily does not end durable authority</a:t>
          </a:r>
          <a:endParaRPr lang="en-US" sz="2000" kern="1200" dirty="0"/>
        </a:p>
      </dsp:txBody>
      <dsp:txXfrm>
        <a:off x="3372" y="866515"/>
        <a:ext cx="3288134" cy="3541049"/>
      </dsp:txXfrm>
    </dsp:sp>
    <dsp:sp modelId="{1BE4C008-DB9D-48F0-9912-E2D4A1ADDCC2}">
      <dsp:nvSpPr>
        <dsp:cNvPr id="0" name=""/>
        <dsp:cNvSpPr/>
      </dsp:nvSpPr>
      <dsp:spPr>
        <a:xfrm>
          <a:off x="3751845" y="128804"/>
          <a:ext cx="3288134" cy="73771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ptos"/>
            </a:rPr>
            <a:t>Delayed or “Springing” Power of Attorney</a:t>
          </a:r>
          <a:endParaRPr lang="en-US" sz="2000" kern="1200" dirty="0"/>
        </a:p>
      </dsp:txBody>
      <dsp:txXfrm>
        <a:off x="3751845" y="128804"/>
        <a:ext cx="3288134" cy="737711"/>
      </dsp:txXfrm>
    </dsp:sp>
    <dsp:sp modelId="{115BFF72-0CFD-4F2F-9189-1C47FE8FBFA4}">
      <dsp:nvSpPr>
        <dsp:cNvPr id="0" name=""/>
        <dsp:cNvSpPr/>
      </dsp:nvSpPr>
      <dsp:spPr>
        <a:xfrm>
          <a:off x="3751845" y="866515"/>
          <a:ext cx="3288134" cy="354104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a:rPr>
            <a:t>Authority begins only after a stated event</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Incapacity is a common triggering event</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The document may specify how the event must be established (e.g., doctor’s certificate)</a:t>
          </a:r>
          <a:endParaRPr lang="en-US" sz="2000" kern="1200" dirty="0"/>
        </a:p>
      </dsp:txBody>
      <dsp:txXfrm>
        <a:off x="3751845" y="866515"/>
        <a:ext cx="3288134" cy="3541049"/>
      </dsp:txXfrm>
    </dsp:sp>
    <dsp:sp modelId="{A8ABD400-6F2A-4758-A72D-B652DF421652}">
      <dsp:nvSpPr>
        <dsp:cNvPr id="0" name=""/>
        <dsp:cNvSpPr/>
      </dsp:nvSpPr>
      <dsp:spPr>
        <a:xfrm>
          <a:off x="7500318" y="128804"/>
          <a:ext cx="3288134" cy="73771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ptos"/>
            </a:rPr>
            <a:t>Bank Review</a:t>
          </a:r>
          <a:endParaRPr lang="en-US" sz="2000" kern="1200" dirty="0"/>
        </a:p>
      </dsp:txBody>
      <dsp:txXfrm>
        <a:off x="7500318" y="128804"/>
        <a:ext cx="3288134" cy="737711"/>
      </dsp:txXfrm>
    </dsp:sp>
    <dsp:sp modelId="{0E90361B-E2DF-4F1B-ACC3-37BEE442E475}">
      <dsp:nvSpPr>
        <dsp:cNvPr id="0" name=""/>
        <dsp:cNvSpPr/>
      </dsp:nvSpPr>
      <dsp:spPr>
        <a:xfrm>
          <a:off x="7500318" y="866515"/>
          <a:ext cx="3288134" cy="354104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a:rPr>
            <a:t>Identify the effectiveness provision</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Obtain evidence required by the document (for springing POA)</a:t>
          </a:r>
          <a:endParaRPr lang="en-US" sz="2000" kern="1200" dirty="0"/>
        </a:p>
        <a:p>
          <a:pPr marL="228600" lvl="1" indent="-228600" algn="l" defTabSz="889000">
            <a:lnSpc>
              <a:spcPct val="90000"/>
            </a:lnSpc>
            <a:spcBef>
              <a:spcPct val="0"/>
            </a:spcBef>
            <a:spcAft>
              <a:spcPct val="15000"/>
            </a:spcAft>
            <a:buChar char="•"/>
          </a:pPr>
          <a:r>
            <a:rPr lang="en-US" sz="2000" kern="1200" dirty="0">
              <a:latin typeface="Aptos"/>
            </a:rPr>
            <a:t>Confirm that the triggering event has occurred (for springing POA)</a:t>
          </a:r>
          <a:endParaRPr lang="en-US" sz="2000" kern="1200" dirty="0"/>
        </a:p>
        <a:p>
          <a:pPr marL="228600" lvl="1" indent="-228600" algn="l" defTabSz="889000">
            <a:lnSpc>
              <a:spcPct val="90000"/>
            </a:lnSpc>
            <a:spcBef>
              <a:spcPct val="0"/>
            </a:spcBef>
            <a:spcAft>
              <a:spcPct val="15000"/>
            </a:spcAft>
            <a:buChar char="•"/>
          </a:pPr>
          <a:r>
            <a:rPr lang="en-US" sz="2000" kern="1200">
              <a:latin typeface="Aptos"/>
            </a:rPr>
            <a:t>Retain supporting documentation</a:t>
          </a:r>
          <a:endParaRPr lang="en-US" sz="2000" kern="1200" dirty="0"/>
        </a:p>
      </dsp:txBody>
      <dsp:txXfrm>
        <a:off x="7500318" y="866515"/>
        <a:ext cx="3288134" cy="35410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BB8727-8733-4E22-AB2E-2DB5E1BBB110}">
      <dsp:nvSpPr>
        <dsp:cNvPr id="0" name=""/>
        <dsp:cNvSpPr/>
      </dsp:nvSpPr>
      <dsp:spPr>
        <a:xfrm>
          <a:off x="49" y="279787"/>
          <a:ext cx="4716897" cy="1026573"/>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ptos" panose="020B0004020202020204" pitchFamily="34" charset="0"/>
            </a:rPr>
            <a:t>When more than one agent is appointed, determine whether the document requires:</a:t>
          </a:r>
        </a:p>
      </dsp:txBody>
      <dsp:txXfrm>
        <a:off x="49" y="279787"/>
        <a:ext cx="4716897" cy="1026573"/>
      </dsp:txXfrm>
    </dsp:sp>
    <dsp:sp modelId="{A3212A80-42E5-4218-A750-051130C0AC98}">
      <dsp:nvSpPr>
        <dsp:cNvPr id="0" name=""/>
        <dsp:cNvSpPr/>
      </dsp:nvSpPr>
      <dsp:spPr>
        <a:xfrm>
          <a:off x="49" y="1306360"/>
          <a:ext cx="4716897" cy="279303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Joint action by all agents</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Independent action by any agent (look for “joint and several” language)</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Majority action</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Different agents for different powers</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Successor agents rather than simultaneous co-agents</a:t>
          </a:r>
        </a:p>
      </dsp:txBody>
      <dsp:txXfrm>
        <a:off x="49" y="1306360"/>
        <a:ext cx="4716897" cy="2793037"/>
      </dsp:txXfrm>
    </dsp:sp>
    <dsp:sp modelId="{F91E1627-318E-47B6-9337-8157F14B149C}">
      <dsp:nvSpPr>
        <dsp:cNvPr id="0" name=""/>
        <dsp:cNvSpPr/>
      </dsp:nvSpPr>
      <dsp:spPr>
        <a:xfrm>
          <a:off x="5377312" y="279787"/>
          <a:ext cx="4716897" cy="1026573"/>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ptos" panose="020B0004020202020204" pitchFamily="34" charset="0"/>
            </a:rPr>
            <a:t>Operational Questions</a:t>
          </a:r>
        </a:p>
      </dsp:txBody>
      <dsp:txXfrm>
        <a:off x="5377312" y="279787"/>
        <a:ext cx="4716897" cy="1026573"/>
      </dsp:txXfrm>
    </dsp:sp>
    <dsp:sp modelId="{BFCFAFE8-BA47-4D61-9D4D-01EB9970F97E}">
      <dsp:nvSpPr>
        <dsp:cNvPr id="0" name=""/>
        <dsp:cNvSpPr/>
      </dsp:nvSpPr>
      <dsp:spPr>
        <a:xfrm>
          <a:off x="5377312" y="1306360"/>
          <a:ext cx="4716897" cy="279303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Who must sign?</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May one agent give instructions alone?</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May one agent delegate to another?</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What happens if the agents disagree?</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Does the bank’s system accommodate situations where co-agents must act together?</a:t>
          </a:r>
        </a:p>
        <a:p>
          <a:pPr marL="228600" lvl="1" indent="-228600" algn="l" defTabSz="889000">
            <a:lnSpc>
              <a:spcPct val="90000"/>
            </a:lnSpc>
            <a:spcBef>
              <a:spcPct val="0"/>
            </a:spcBef>
            <a:spcAft>
              <a:spcPct val="15000"/>
            </a:spcAft>
            <a:buChar char="•"/>
          </a:pPr>
          <a:r>
            <a:rPr lang="en-US" sz="2000" kern="1200" dirty="0">
              <a:latin typeface="Aptos" panose="020B0004020202020204" pitchFamily="34" charset="0"/>
            </a:rPr>
            <a:t>Consider cross-delegation form</a:t>
          </a:r>
        </a:p>
      </dsp:txBody>
      <dsp:txXfrm>
        <a:off x="5377312" y="1306360"/>
        <a:ext cx="4716897" cy="27930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C9789-2077-415D-8678-63AC06CF182B}">
      <dsp:nvSpPr>
        <dsp:cNvPr id="0" name=""/>
        <dsp:cNvSpPr/>
      </dsp:nvSpPr>
      <dsp:spPr>
        <a:xfrm>
          <a:off x="5401" y="981731"/>
          <a:ext cx="2763012" cy="53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latin typeface="Aptos"/>
            </a:rPr>
            <a:t>Potential Grounds for Further Review or Refusal</a:t>
          </a:r>
          <a:endParaRPr lang="en-US" sz="1600" b="1" kern="1200" dirty="0">
            <a:solidFill>
              <a:srgbClr val="125675"/>
            </a:solidFill>
            <a:latin typeface="Aptos" panose="020B0004020202020204" pitchFamily="34" charset="0"/>
          </a:endParaRPr>
        </a:p>
      </dsp:txBody>
      <dsp:txXfrm>
        <a:off x="5401" y="981731"/>
        <a:ext cx="2763012" cy="534600"/>
      </dsp:txXfrm>
    </dsp:sp>
    <dsp:sp modelId="{9B287704-86C2-4B19-8602-33AF02EDC3A6}">
      <dsp:nvSpPr>
        <dsp:cNvPr id="0" name=""/>
        <dsp:cNvSpPr/>
      </dsp:nvSpPr>
      <dsp:spPr>
        <a:xfrm>
          <a:off x="2768414" y="12768"/>
          <a:ext cx="552602" cy="2472525"/>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14F581-B56A-4232-B70F-3ADA113E5B6E}">
      <dsp:nvSpPr>
        <dsp:cNvPr id="0" name=""/>
        <dsp:cNvSpPr/>
      </dsp:nvSpPr>
      <dsp:spPr>
        <a:xfrm>
          <a:off x="3542058" y="12768"/>
          <a:ext cx="7515394" cy="2472525"/>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Aptos"/>
            </a:rPr>
            <a:t>Apparent execution defect</a:t>
          </a:r>
          <a:endParaRPr lang="en-US" sz="1800" kern="1200" dirty="0"/>
        </a:p>
        <a:p>
          <a:pPr marL="171450" lvl="1" indent="-171450" algn="l" defTabSz="800100">
            <a:lnSpc>
              <a:spcPct val="90000"/>
            </a:lnSpc>
            <a:spcBef>
              <a:spcPct val="0"/>
            </a:spcBef>
            <a:spcAft>
              <a:spcPct val="15000"/>
            </a:spcAft>
            <a:buChar char="•"/>
          </a:pPr>
          <a:r>
            <a:rPr lang="en-US" sz="1800" kern="1200" dirty="0">
              <a:latin typeface="Aptos"/>
            </a:rPr>
            <a:t>Knowledge of revocation or termination</a:t>
          </a:r>
        </a:p>
        <a:p>
          <a:pPr marL="171450" lvl="1" indent="-171450" algn="l" defTabSz="800100">
            <a:lnSpc>
              <a:spcPct val="90000"/>
            </a:lnSpc>
            <a:spcBef>
              <a:spcPct val="0"/>
            </a:spcBef>
            <a:spcAft>
              <a:spcPct val="15000"/>
            </a:spcAft>
            <a:buChar char="•"/>
          </a:pPr>
          <a:r>
            <a:rPr lang="en-US" sz="1800" kern="1200" dirty="0">
              <a:latin typeface="Aptos"/>
            </a:rPr>
            <a:t>Principal’s death</a:t>
          </a:r>
        </a:p>
        <a:p>
          <a:pPr marL="171450" lvl="1" indent="-171450" algn="l" defTabSz="800100">
            <a:lnSpc>
              <a:spcPct val="90000"/>
            </a:lnSpc>
            <a:spcBef>
              <a:spcPct val="0"/>
            </a:spcBef>
            <a:spcAft>
              <a:spcPct val="15000"/>
            </a:spcAft>
            <a:buChar char="•"/>
          </a:pPr>
          <a:r>
            <a:rPr lang="en-US" sz="1800" kern="1200" dirty="0">
              <a:latin typeface="Aptos"/>
            </a:rPr>
            <a:t>Requested act exceeds granted authority</a:t>
          </a:r>
        </a:p>
        <a:p>
          <a:pPr marL="171450" lvl="1" indent="-171450" algn="l" defTabSz="800100">
            <a:lnSpc>
              <a:spcPct val="90000"/>
            </a:lnSpc>
            <a:spcBef>
              <a:spcPct val="0"/>
            </a:spcBef>
            <a:spcAft>
              <a:spcPct val="15000"/>
            </a:spcAft>
            <a:buChar char="•"/>
          </a:pPr>
          <a:r>
            <a:rPr lang="en-US" sz="1800" kern="1200" dirty="0">
              <a:latin typeface="Aptos"/>
            </a:rPr>
            <a:t>Required triggering event has not been established</a:t>
          </a:r>
        </a:p>
        <a:p>
          <a:pPr marL="171450" lvl="1" indent="-171450" algn="l" defTabSz="800100">
            <a:lnSpc>
              <a:spcPct val="90000"/>
            </a:lnSpc>
            <a:spcBef>
              <a:spcPct val="0"/>
            </a:spcBef>
            <a:spcAft>
              <a:spcPct val="15000"/>
            </a:spcAft>
            <a:buChar char="•"/>
          </a:pPr>
          <a:r>
            <a:rPr lang="en-US" sz="1800" kern="1200" dirty="0">
              <a:latin typeface="Aptos"/>
            </a:rPr>
            <a:t>Agent cannot provide requested certification or identification</a:t>
          </a:r>
        </a:p>
        <a:p>
          <a:pPr marL="171450" lvl="1" indent="-171450" algn="l" defTabSz="800100">
            <a:lnSpc>
              <a:spcPct val="90000"/>
            </a:lnSpc>
            <a:spcBef>
              <a:spcPct val="0"/>
            </a:spcBef>
            <a:spcAft>
              <a:spcPct val="15000"/>
            </a:spcAft>
            <a:buChar char="•"/>
          </a:pPr>
          <a:r>
            <a:rPr lang="en-US" sz="1800" kern="1200" dirty="0">
              <a:latin typeface="Aptos"/>
            </a:rPr>
            <a:t>Evidence raises a good-faith concern about validity or authority</a:t>
          </a:r>
        </a:p>
        <a:p>
          <a:pPr marL="171450" lvl="1" indent="-171450" algn="l" defTabSz="800100">
            <a:lnSpc>
              <a:spcPct val="90000"/>
            </a:lnSpc>
            <a:spcBef>
              <a:spcPct val="0"/>
            </a:spcBef>
            <a:spcAft>
              <a:spcPct val="15000"/>
            </a:spcAft>
            <a:buChar char="•"/>
          </a:pPr>
          <a:r>
            <a:rPr lang="en-US" sz="1800" kern="1200" dirty="0">
              <a:latin typeface="Aptos"/>
            </a:rPr>
            <a:t>Agent refuses to produce original POA for review</a:t>
          </a:r>
        </a:p>
      </dsp:txBody>
      <dsp:txXfrm>
        <a:off x="3542058" y="12768"/>
        <a:ext cx="7515394" cy="2472525"/>
      </dsp:txXfrm>
    </dsp:sp>
    <dsp:sp modelId="{6EE79DAA-D1A8-4374-87AA-03742B3767E7}">
      <dsp:nvSpPr>
        <dsp:cNvPr id="0" name=""/>
        <dsp:cNvSpPr/>
      </dsp:nvSpPr>
      <dsp:spPr>
        <a:xfrm>
          <a:off x="5401" y="3201637"/>
          <a:ext cx="2763012" cy="53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latin typeface="Aptos"/>
            </a:rPr>
            <a:t>Generally Inadequate Reasons Standing Alone</a:t>
          </a:r>
          <a:endParaRPr lang="en-US" sz="1600" b="1" kern="1200" dirty="0">
            <a:solidFill>
              <a:srgbClr val="060D4B"/>
            </a:solidFill>
            <a:latin typeface="Aptos" panose="020B0004020202020204" pitchFamily="34" charset="0"/>
          </a:endParaRPr>
        </a:p>
      </dsp:txBody>
      <dsp:txXfrm>
        <a:off x="5401" y="3201637"/>
        <a:ext cx="2763012" cy="534600"/>
      </dsp:txXfrm>
    </dsp:sp>
    <dsp:sp modelId="{3EFA772E-5ABD-47BE-B31C-D9B45DC28426}">
      <dsp:nvSpPr>
        <dsp:cNvPr id="0" name=""/>
        <dsp:cNvSpPr/>
      </dsp:nvSpPr>
      <dsp:spPr>
        <a:xfrm>
          <a:off x="2768414" y="2550093"/>
          <a:ext cx="552602" cy="1837687"/>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1AB27A-1DE6-43AC-BAC3-A2F96976FCB8}">
      <dsp:nvSpPr>
        <dsp:cNvPr id="0" name=""/>
        <dsp:cNvSpPr/>
      </dsp:nvSpPr>
      <dsp:spPr>
        <a:xfrm>
          <a:off x="3542058" y="2550093"/>
          <a:ext cx="7515394" cy="1837687"/>
        </a:xfrm>
        <a:prstGeom prst="rect">
          <a:avLst/>
        </a:prstGeom>
        <a:solidFill>
          <a:srgbClr val="060D4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latin typeface="Aptos"/>
            </a:rPr>
            <a:t>The document is not the bank’s preferred form</a:t>
          </a:r>
          <a:endParaRPr lang="en-US" sz="1800" kern="1200" dirty="0"/>
        </a:p>
        <a:p>
          <a:pPr marL="171450" lvl="1" indent="-171450" algn="l" defTabSz="800100">
            <a:lnSpc>
              <a:spcPct val="90000"/>
            </a:lnSpc>
            <a:spcBef>
              <a:spcPct val="0"/>
            </a:spcBef>
            <a:spcAft>
              <a:spcPct val="15000"/>
            </a:spcAft>
            <a:buChar char="•"/>
          </a:pPr>
          <a:r>
            <a:rPr lang="en-US" sz="1800" kern="1200">
              <a:latin typeface="Aptos"/>
            </a:rPr>
            <a:t>The document is unfamiliar</a:t>
          </a:r>
          <a:endParaRPr lang="en-US" sz="1800" kern="1200" dirty="0">
            <a:latin typeface="Aptos"/>
          </a:endParaRPr>
        </a:p>
        <a:p>
          <a:pPr marL="171450" lvl="1" indent="-171450" algn="l" defTabSz="800100">
            <a:lnSpc>
              <a:spcPct val="90000"/>
            </a:lnSpc>
            <a:spcBef>
              <a:spcPct val="0"/>
            </a:spcBef>
            <a:spcAft>
              <a:spcPct val="15000"/>
            </a:spcAft>
            <a:buChar char="•"/>
          </a:pPr>
          <a:r>
            <a:rPr lang="en-US" sz="1800" kern="1200">
              <a:latin typeface="Aptos"/>
            </a:rPr>
            <a:t>The document is old</a:t>
          </a:r>
          <a:endParaRPr lang="en-US" sz="1800" kern="1200" dirty="0">
            <a:latin typeface="Aptos"/>
          </a:endParaRPr>
        </a:p>
        <a:p>
          <a:pPr marL="171450" lvl="1" indent="-171450" algn="l" defTabSz="800100">
            <a:lnSpc>
              <a:spcPct val="90000"/>
            </a:lnSpc>
            <a:spcBef>
              <a:spcPct val="0"/>
            </a:spcBef>
            <a:spcAft>
              <a:spcPct val="15000"/>
            </a:spcAft>
            <a:buChar char="•"/>
          </a:pPr>
          <a:r>
            <a:rPr lang="en-US" sz="1800" kern="1200">
              <a:latin typeface="Aptos"/>
            </a:rPr>
            <a:t>The review is administratively inconvenient</a:t>
          </a:r>
          <a:endParaRPr lang="en-US" sz="1800" kern="1200" dirty="0">
            <a:latin typeface="Aptos"/>
          </a:endParaRPr>
        </a:p>
        <a:p>
          <a:pPr marL="171450" lvl="1" indent="-171450" algn="l" defTabSz="800100">
            <a:lnSpc>
              <a:spcPct val="90000"/>
            </a:lnSpc>
            <a:spcBef>
              <a:spcPct val="0"/>
            </a:spcBef>
            <a:spcAft>
              <a:spcPct val="15000"/>
            </a:spcAft>
            <a:buChar char="•"/>
          </a:pPr>
          <a:r>
            <a:rPr lang="en-US" sz="1800" kern="1200" dirty="0">
              <a:latin typeface="Aptos"/>
            </a:rPr>
            <a:t>For statutory-form POA, agent can sue to force acceptance and if successful can make bank pay associated costs</a:t>
          </a:r>
        </a:p>
      </dsp:txBody>
      <dsp:txXfrm>
        <a:off x="3542058" y="2550093"/>
        <a:ext cx="7515394" cy="18376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F31FB-6A97-49FC-94D1-79CA4AA3605C}">
      <dsp:nvSpPr>
        <dsp:cNvPr id="0" name=""/>
        <dsp:cNvSpPr/>
      </dsp:nvSpPr>
      <dsp:spPr>
        <a:xfrm>
          <a:off x="3372" y="364089"/>
          <a:ext cx="3288134" cy="76021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Aptos"/>
            </a:rPr>
            <a:t>Revocable Trust During the Grantor’s Life</a:t>
          </a:r>
          <a:endParaRPr lang="en-US" sz="2100" b="1" kern="1200" dirty="0">
            <a:latin typeface="Aptos" panose="020B0004020202020204" pitchFamily="34" charset="0"/>
          </a:endParaRPr>
        </a:p>
      </dsp:txBody>
      <dsp:txXfrm>
        <a:off x="3372" y="364089"/>
        <a:ext cx="3288134" cy="760211"/>
      </dsp:txXfrm>
    </dsp:sp>
    <dsp:sp modelId="{2690A56B-1A76-4C0F-A159-BB339A490A2B}">
      <dsp:nvSpPr>
        <dsp:cNvPr id="0" name=""/>
        <dsp:cNvSpPr/>
      </dsp:nvSpPr>
      <dsp:spPr>
        <a:xfrm>
          <a:off x="3372" y="1124301"/>
          <a:ext cx="3288134" cy="304797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ptos"/>
            </a:rPr>
            <a:t>The grantor’s Social Security number may be used when the trust is treated as a grantor trust</a:t>
          </a:r>
          <a:endParaRPr lang="en-US" sz="2100" kern="1200" dirty="0"/>
        </a:p>
        <a:p>
          <a:pPr marL="228600" lvl="1" indent="-228600" algn="l" defTabSz="933450">
            <a:lnSpc>
              <a:spcPct val="90000"/>
            </a:lnSpc>
            <a:spcBef>
              <a:spcPct val="0"/>
            </a:spcBef>
            <a:spcAft>
              <a:spcPct val="15000"/>
            </a:spcAft>
            <a:buChar char="•"/>
          </a:pPr>
          <a:r>
            <a:rPr lang="en-US" sz="2100" kern="1200">
              <a:latin typeface="Aptos"/>
            </a:rPr>
            <a:t>Tax certification should match the trust’s tax status</a:t>
          </a:r>
          <a:endParaRPr lang="en-US" sz="2100" kern="1200" dirty="0">
            <a:latin typeface="Aptos"/>
          </a:endParaRPr>
        </a:p>
      </dsp:txBody>
      <dsp:txXfrm>
        <a:off x="3372" y="1124301"/>
        <a:ext cx="3288134" cy="3047979"/>
      </dsp:txXfrm>
    </dsp:sp>
    <dsp:sp modelId="{1BE4C008-DB9D-48F0-9912-E2D4A1ADDCC2}">
      <dsp:nvSpPr>
        <dsp:cNvPr id="0" name=""/>
        <dsp:cNvSpPr/>
      </dsp:nvSpPr>
      <dsp:spPr>
        <a:xfrm>
          <a:off x="3751845" y="364089"/>
          <a:ext cx="3288134" cy="76021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Aptos"/>
            </a:rPr>
            <a:t>Irrevocable or Separately Taxed Trust</a:t>
          </a:r>
          <a:endParaRPr lang="en-US" sz="2100" kern="1200" dirty="0"/>
        </a:p>
      </dsp:txBody>
      <dsp:txXfrm>
        <a:off x="3751845" y="364089"/>
        <a:ext cx="3288134" cy="760211"/>
      </dsp:txXfrm>
    </dsp:sp>
    <dsp:sp modelId="{115BFF72-0CFD-4F2F-9189-1C47FE8FBFA4}">
      <dsp:nvSpPr>
        <dsp:cNvPr id="0" name=""/>
        <dsp:cNvSpPr/>
      </dsp:nvSpPr>
      <dsp:spPr>
        <a:xfrm>
          <a:off x="3751845" y="1124301"/>
          <a:ext cx="3288134" cy="304797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ptos"/>
            </a:rPr>
            <a:t>A separate Employer Identification Number may be required</a:t>
          </a:r>
          <a:endParaRPr lang="en-US" sz="2100" kern="1200" dirty="0"/>
        </a:p>
        <a:p>
          <a:pPr marL="228600" lvl="1" indent="-228600" algn="l" defTabSz="933450">
            <a:lnSpc>
              <a:spcPct val="90000"/>
            </a:lnSpc>
            <a:spcBef>
              <a:spcPct val="0"/>
            </a:spcBef>
            <a:spcAft>
              <a:spcPct val="15000"/>
            </a:spcAft>
            <a:buChar char="•"/>
          </a:pPr>
          <a:r>
            <a:rPr lang="en-US" sz="2100" kern="1200">
              <a:latin typeface="Aptos"/>
            </a:rPr>
            <a:t>Tax reporting should use the trust’s certified number</a:t>
          </a:r>
          <a:endParaRPr lang="en-US" sz="2100" kern="1200" dirty="0">
            <a:latin typeface="Aptos"/>
          </a:endParaRPr>
        </a:p>
      </dsp:txBody>
      <dsp:txXfrm>
        <a:off x="3751845" y="1124301"/>
        <a:ext cx="3288134" cy="3047979"/>
      </dsp:txXfrm>
    </dsp:sp>
    <dsp:sp modelId="{A8ABD400-6F2A-4758-A72D-B652DF421652}">
      <dsp:nvSpPr>
        <dsp:cNvPr id="0" name=""/>
        <dsp:cNvSpPr/>
      </dsp:nvSpPr>
      <dsp:spPr>
        <a:xfrm>
          <a:off x="7500318" y="364089"/>
          <a:ext cx="3288134" cy="76021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a:latin typeface="Aptos"/>
            </a:rPr>
            <a:t>Status Changes</a:t>
          </a:r>
          <a:endParaRPr lang="en-US" sz="2100" kern="1200" dirty="0"/>
        </a:p>
      </dsp:txBody>
      <dsp:txXfrm>
        <a:off x="7500318" y="364089"/>
        <a:ext cx="3288134" cy="760211"/>
      </dsp:txXfrm>
    </dsp:sp>
    <dsp:sp modelId="{0E90361B-E2DF-4F1B-ACC3-37BEE442E475}">
      <dsp:nvSpPr>
        <dsp:cNvPr id="0" name=""/>
        <dsp:cNvSpPr/>
      </dsp:nvSpPr>
      <dsp:spPr>
        <a:xfrm>
          <a:off x="7500318" y="1124301"/>
          <a:ext cx="3288134" cy="304797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latin typeface="Aptos"/>
            </a:rPr>
            <a:t>A revocable trust may become irrevocable at death</a:t>
          </a:r>
          <a:endParaRPr lang="en-US" sz="2100" kern="1200" dirty="0"/>
        </a:p>
        <a:p>
          <a:pPr marL="228600" lvl="1" indent="-228600" algn="l" defTabSz="933450">
            <a:lnSpc>
              <a:spcPct val="90000"/>
            </a:lnSpc>
            <a:spcBef>
              <a:spcPct val="0"/>
            </a:spcBef>
            <a:spcAft>
              <a:spcPct val="15000"/>
            </a:spcAft>
            <a:buChar char="•"/>
          </a:pPr>
          <a:r>
            <a:rPr lang="en-US" sz="2100" kern="1200">
              <a:latin typeface="Aptos"/>
            </a:rPr>
            <a:t>A new Employer Identification Number may become necessary</a:t>
          </a:r>
          <a:endParaRPr lang="en-US" sz="2100" kern="1200" dirty="0">
            <a:latin typeface="Aptos"/>
          </a:endParaRPr>
        </a:p>
        <a:p>
          <a:pPr marL="228600" lvl="1" indent="-228600" algn="l" defTabSz="933450">
            <a:lnSpc>
              <a:spcPct val="90000"/>
            </a:lnSpc>
            <a:spcBef>
              <a:spcPct val="0"/>
            </a:spcBef>
            <a:spcAft>
              <a:spcPct val="15000"/>
            </a:spcAft>
            <a:buChar char="•"/>
          </a:pPr>
          <a:r>
            <a:rPr lang="en-US" sz="2100" kern="1200">
              <a:latin typeface="Aptos"/>
            </a:rPr>
            <a:t>Bank records and tax certifications may require prompt updates</a:t>
          </a:r>
          <a:endParaRPr lang="en-US" sz="2100" kern="1200" dirty="0">
            <a:latin typeface="Aptos"/>
          </a:endParaRPr>
        </a:p>
      </dsp:txBody>
      <dsp:txXfrm>
        <a:off x="7500318" y="1124301"/>
        <a:ext cx="3288134" cy="30479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C9789-2077-415D-8678-63AC06CF182B}">
      <dsp:nvSpPr>
        <dsp:cNvPr id="0" name=""/>
        <dsp:cNvSpPr/>
      </dsp:nvSpPr>
      <dsp:spPr>
        <a:xfrm>
          <a:off x="5401" y="891646"/>
          <a:ext cx="2763012" cy="536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solidFill>
                <a:srgbClr val="125675"/>
              </a:solidFill>
              <a:latin typeface="Aptos"/>
            </a:rPr>
            <a:t>Review the trust for provisions addressing:</a:t>
          </a:r>
          <a:endParaRPr lang="en-US" sz="1600" b="1" kern="1200" dirty="0">
            <a:solidFill>
              <a:srgbClr val="125675"/>
            </a:solidFill>
            <a:latin typeface="Aptos" panose="020B0004020202020204" pitchFamily="34" charset="0"/>
          </a:endParaRPr>
        </a:p>
      </dsp:txBody>
      <dsp:txXfrm>
        <a:off x="5401" y="891646"/>
        <a:ext cx="2763012" cy="536456"/>
      </dsp:txXfrm>
    </dsp:sp>
    <dsp:sp modelId="{9B287704-86C2-4B19-8602-33AF02EDC3A6}">
      <dsp:nvSpPr>
        <dsp:cNvPr id="0" name=""/>
        <dsp:cNvSpPr/>
      </dsp:nvSpPr>
      <dsp:spPr>
        <a:xfrm>
          <a:off x="2768414" y="137255"/>
          <a:ext cx="552602" cy="2045239"/>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14F581-B56A-4232-B70F-3ADA113E5B6E}">
      <dsp:nvSpPr>
        <dsp:cNvPr id="0" name=""/>
        <dsp:cNvSpPr/>
      </dsp:nvSpPr>
      <dsp:spPr>
        <a:xfrm>
          <a:off x="3542058" y="137255"/>
          <a:ext cx="7515394" cy="2045239"/>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latin typeface="Aptos"/>
            </a:rPr>
            <a:t>Joint action</a:t>
          </a:r>
          <a:endParaRPr lang="en-US" sz="1700" kern="1200" dirty="0"/>
        </a:p>
        <a:p>
          <a:pPr marL="171450" lvl="1" indent="-171450" algn="l" defTabSz="755650">
            <a:lnSpc>
              <a:spcPct val="90000"/>
            </a:lnSpc>
            <a:spcBef>
              <a:spcPct val="0"/>
            </a:spcBef>
            <a:spcAft>
              <a:spcPct val="15000"/>
            </a:spcAft>
            <a:buChar char="•"/>
          </a:pPr>
          <a:r>
            <a:rPr lang="en-US" sz="1700" kern="1200">
              <a:latin typeface="Aptos"/>
            </a:rPr>
            <a:t>Independent action</a:t>
          </a:r>
          <a:endParaRPr lang="en-US" sz="1700" kern="1200" dirty="0">
            <a:latin typeface="Aptos"/>
          </a:endParaRPr>
        </a:p>
        <a:p>
          <a:pPr marL="171450" lvl="1" indent="-171450" algn="l" defTabSz="755650">
            <a:lnSpc>
              <a:spcPct val="90000"/>
            </a:lnSpc>
            <a:spcBef>
              <a:spcPct val="0"/>
            </a:spcBef>
            <a:spcAft>
              <a:spcPct val="15000"/>
            </a:spcAft>
            <a:buChar char="•"/>
          </a:pPr>
          <a:r>
            <a:rPr lang="en-US" sz="1700" kern="1200">
              <a:latin typeface="Aptos"/>
            </a:rPr>
            <a:t>Majority action</a:t>
          </a:r>
          <a:endParaRPr lang="en-US" sz="1700" kern="1200" dirty="0">
            <a:latin typeface="Aptos"/>
          </a:endParaRPr>
        </a:p>
        <a:p>
          <a:pPr marL="171450" lvl="1" indent="-171450" algn="l" defTabSz="755650">
            <a:lnSpc>
              <a:spcPct val="90000"/>
            </a:lnSpc>
            <a:spcBef>
              <a:spcPct val="0"/>
            </a:spcBef>
            <a:spcAft>
              <a:spcPct val="15000"/>
            </a:spcAft>
            <a:buChar char="•"/>
          </a:pPr>
          <a:r>
            <a:rPr lang="en-US" sz="1700" kern="1200">
              <a:latin typeface="Aptos"/>
            </a:rPr>
            <a:t>Delegation</a:t>
          </a:r>
          <a:endParaRPr lang="en-US" sz="1700" kern="1200" dirty="0">
            <a:latin typeface="Aptos"/>
          </a:endParaRPr>
        </a:p>
        <a:p>
          <a:pPr marL="171450" lvl="1" indent="-171450" algn="l" defTabSz="755650">
            <a:lnSpc>
              <a:spcPct val="90000"/>
            </a:lnSpc>
            <a:spcBef>
              <a:spcPct val="0"/>
            </a:spcBef>
            <a:spcAft>
              <a:spcPct val="15000"/>
            </a:spcAft>
            <a:buChar char="•"/>
          </a:pPr>
          <a:r>
            <a:rPr lang="en-US" sz="1700" kern="1200" dirty="0">
              <a:latin typeface="Aptos"/>
            </a:rPr>
            <a:t>Deadlock resolution</a:t>
          </a:r>
        </a:p>
        <a:p>
          <a:pPr marL="171450" lvl="1" indent="-171450" algn="l" defTabSz="755650">
            <a:lnSpc>
              <a:spcPct val="90000"/>
            </a:lnSpc>
            <a:spcBef>
              <a:spcPct val="0"/>
            </a:spcBef>
            <a:spcAft>
              <a:spcPct val="15000"/>
            </a:spcAft>
            <a:buChar char="•"/>
          </a:pPr>
          <a:r>
            <a:rPr lang="en-US" sz="1700" kern="1200">
              <a:latin typeface="Aptos"/>
            </a:rPr>
            <a:t>Successor trustees</a:t>
          </a:r>
          <a:endParaRPr lang="en-US" sz="1700" kern="1200" dirty="0">
            <a:latin typeface="Aptos"/>
          </a:endParaRPr>
        </a:p>
        <a:p>
          <a:pPr marL="171450" lvl="1" indent="-171450" algn="l" defTabSz="755650">
            <a:lnSpc>
              <a:spcPct val="90000"/>
            </a:lnSpc>
            <a:spcBef>
              <a:spcPct val="0"/>
            </a:spcBef>
            <a:spcAft>
              <a:spcPct val="15000"/>
            </a:spcAft>
            <a:buChar char="•"/>
          </a:pPr>
          <a:r>
            <a:rPr lang="en-US" sz="1700" kern="1200">
              <a:latin typeface="Aptos"/>
            </a:rPr>
            <a:t>Different powers for different trustees</a:t>
          </a:r>
          <a:endParaRPr lang="en-US" sz="1700" kern="1200" dirty="0">
            <a:latin typeface="Aptos"/>
          </a:endParaRPr>
        </a:p>
      </dsp:txBody>
      <dsp:txXfrm>
        <a:off x="3542058" y="137255"/>
        <a:ext cx="7515394" cy="2045239"/>
      </dsp:txXfrm>
    </dsp:sp>
    <dsp:sp modelId="{6EE79DAA-D1A8-4374-87AA-03742B3767E7}">
      <dsp:nvSpPr>
        <dsp:cNvPr id="0" name=""/>
        <dsp:cNvSpPr/>
      </dsp:nvSpPr>
      <dsp:spPr>
        <a:xfrm>
          <a:off x="5401" y="3085194"/>
          <a:ext cx="2763012" cy="336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b="1" kern="1200" dirty="0">
              <a:solidFill>
                <a:srgbClr val="060D4B"/>
              </a:solidFill>
              <a:latin typeface="Aptos"/>
            </a:rPr>
            <a:t>Operational Controls</a:t>
          </a:r>
          <a:endParaRPr lang="en-US" sz="1600" b="1" kern="1200" dirty="0">
            <a:solidFill>
              <a:srgbClr val="060D4B"/>
            </a:solidFill>
            <a:latin typeface="Aptos" panose="020B0004020202020204" pitchFamily="34" charset="0"/>
          </a:endParaRPr>
        </a:p>
      </dsp:txBody>
      <dsp:txXfrm>
        <a:off x="5401" y="3085194"/>
        <a:ext cx="2763012" cy="336600"/>
      </dsp:txXfrm>
    </dsp:sp>
    <dsp:sp modelId="{3EFA772E-5ABD-47BE-B31C-D9B45DC28426}">
      <dsp:nvSpPr>
        <dsp:cNvPr id="0" name=""/>
        <dsp:cNvSpPr/>
      </dsp:nvSpPr>
      <dsp:spPr>
        <a:xfrm>
          <a:off x="2768414" y="2243694"/>
          <a:ext cx="552602" cy="2019600"/>
        </a:xfrm>
        <a:prstGeom prst="leftBrace">
          <a:avLst>
            <a:gd name="adj1" fmla="val 35000"/>
            <a:gd name="adj2" fmla="val 50000"/>
          </a:avLst>
        </a:pr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1AB27A-1DE6-43AC-BAC3-A2F96976FCB8}">
      <dsp:nvSpPr>
        <dsp:cNvPr id="0" name=""/>
        <dsp:cNvSpPr/>
      </dsp:nvSpPr>
      <dsp:spPr>
        <a:xfrm>
          <a:off x="3542058" y="2243694"/>
          <a:ext cx="7515394" cy="2019600"/>
        </a:xfrm>
        <a:prstGeom prst="rect">
          <a:avLst/>
        </a:prstGeom>
        <a:solidFill>
          <a:srgbClr val="060D4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171450" lvl="1" indent="-171450" algn="l" defTabSz="755650">
            <a:lnSpc>
              <a:spcPct val="90000"/>
            </a:lnSpc>
            <a:spcBef>
              <a:spcPct val="0"/>
            </a:spcBef>
            <a:spcAft>
              <a:spcPct val="15000"/>
            </a:spcAft>
            <a:buChar char="•"/>
          </a:pPr>
          <a:r>
            <a:rPr lang="en-US" sz="1700" kern="1200">
              <a:latin typeface="Aptos"/>
            </a:rPr>
            <a:t>Obtain signatures from all required trustees</a:t>
          </a:r>
          <a:endParaRPr lang="en-US" sz="1700" kern="1200" dirty="0"/>
        </a:p>
        <a:p>
          <a:pPr marL="171450" lvl="1" indent="-171450" algn="l" defTabSz="755650">
            <a:lnSpc>
              <a:spcPct val="90000"/>
            </a:lnSpc>
            <a:spcBef>
              <a:spcPct val="0"/>
            </a:spcBef>
            <a:spcAft>
              <a:spcPct val="15000"/>
            </a:spcAft>
            <a:buChar char="•"/>
          </a:pPr>
          <a:r>
            <a:rPr lang="en-US" sz="1700" kern="1200">
              <a:latin typeface="Aptos"/>
            </a:rPr>
            <a:t>Record transaction authority in the account system</a:t>
          </a:r>
          <a:endParaRPr lang="en-US" sz="1700" kern="1200" dirty="0">
            <a:latin typeface="Aptos"/>
          </a:endParaRPr>
        </a:p>
        <a:p>
          <a:pPr marL="171450" lvl="1" indent="-171450" algn="l" defTabSz="755650">
            <a:lnSpc>
              <a:spcPct val="90000"/>
            </a:lnSpc>
            <a:spcBef>
              <a:spcPct val="0"/>
            </a:spcBef>
            <a:spcAft>
              <a:spcPct val="15000"/>
            </a:spcAft>
            <a:buChar char="•"/>
          </a:pPr>
          <a:r>
            <a:rPr lang="en-US" sz="1700" kern="1200" dirty="0">
              <a:latin typeface="Aptos"/>
            </a:rPr>
            <a:t>Align signature requirements with the trust</a:t>
          </a:r>
        </a:p>
        <a:p>
          <a:pPr marL="171450" lvl="1" indent="-171450" algn="l" defTabSz="755650">
            <a:lnSpc>
              <a:spcPct val="90000"/>
            </a:lnSpc>
            <a:spcBef>
              <a:spcPct val="0"/>
            </a:spcBef>
            <a:spcAft>
              <a:spcPct val="15000"/>
            </a:spcAft>
            <a:buChar char="•"/>
          </a:pPr>
          <a:r>
            <a:rPr lang="en-US" sz="1700" kern="1200">
              <a:latin typeface="Aptos"/>
            </a:rPr>
            <a:t>Review certificates and resolutions for consistency</a:t>
          </a:r>
          <a:endParaRPr lang="en-US" sz="1700" kern="1200" dirty="0">
            <a:latin typeface="Aptos"/>
          </a:endParaRPr>
        </a:p>
        <a:p>
          <a:pPr marL="171450" lvl="1" indent="-171450" algn="l" defTabSz="755650">
            <a:lnSpc>
              <a:spcPct val="90000"/>
            </a:lnSpc>
            <a:spcBef>
              <a:spcPct val="0"/>
            </a:spcBef>
            <a:spcAft>
              <a:spcPct val="15000"/>
            </a:spcAft>
            <a:buChar char="•"/>
          </a:pPr>
          <a:r>
            <a:rPr lang="en-US" sz="1700" kern="1200">
              <a:latin typeface="Aptos"/>
            </a:rPr>
            <a:t>Escalate silence, ambiguity, or conflicting instructions</a:t>
          </a:r>
          <a:endParaRPr lang="en-US" sz="1700" kern="1200" dirty="0">
            <a:latin typeface="Aptos"/>
          </a:endParaRPr>
        </a:p>
        <a:p>
          <a:pPr marL="171450" lvl="1" indent="-171450" algn="l" defTabSz="755650">
            <a:lnSpc>
              <a:spcPct val="90000"/>
            </a:lnSpc>
            <a:spcBef>
              <a:spcPct val="0"/>
            </a:spcBef>
            <a:spcAft>
              <a:spcPct val="15000"/>
            </a:spcAft>
            <a:buChar char="•"/>
          </a:pPr>
          <a:r>
            <a:rPr lang="en-US" sz="1700" kern="1200" dirty="0">
              <a:latin typeface="Aptos"/>
            </a:rPr>
            <a:t>Consider whether bank systems can accommodate joint action by co-trustees (consider cross-delegation form)</a:t>
          </a:r>
        </a:p>
      </dsp:txBody>
      <dsp:txXfrm>
        <a:off x="3542058" y="2243694"/>
        <a:ext cx="7515394" cy="20196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F04D5-4DB3-4460-88F7-AD363C2E7443}">
      <dsp:nvSpPr>
        <dsp:cNvPr id="0" name=""/>
        <dsp:cNvSpPr/>
      </dsp:nvSpPr>
      <dsp:spPr>
        <a:xfrm>
          <a:off x="0" y="208636"/>
          <a:ext cx="5360894" cy="1216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Aptos" panose="020B0004020202020204" pitchFamily="34" charset="0"/>
            </a:rPr>
            <a:t>Before extending credit, determine whether the trustee may: </a:t>
          </a:r>
        </a:p>
      </dsp:txBody>
      <dsp:txXfrm>
        <a:off x="59399" y="268035"/>
        <a:ext cx="5242096" cy="1098002"/>
      </dsp:txXfrm>
    </dsp:sp>
    <dsp:sp modelId="{A151ABE5-645A-4781-9D4F-AFDC78BF3893}">
      <dsp:nvSpPr>
        <dsp:cNvPr id="0" name=""/>
        <dsp:cNvSpPr/>
      </dsp:nvSpPr>
      <dsp:spPr>
        <a:xfrm>
          <a:off x="0" y="1425437"/>
          <a:ext cx="5360894" cy="2421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20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Borrow money</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Sign a promissory note</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Obtain a line of credit</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Mortgage real property</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Pledge securities or deposit accounts</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Guarantee another party’s obligation</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Direct the use of loan proceeds</a:t>
          </a:r>
        </a:p>
      </dsp:txBody>
      <dsp:txXfrm>
        <a:off x="0" y="1425437"/>
        <a:ext cx="5360894" cy="24219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F04D5-4DB3-4460-88F7-AD363C2E7443}">
      <dsp:nvSpPr>
        <dsp:cNvPr id="0" name=""/>
        <dsp:cNvSpPr/>
      </dsp:nvSpPr>
      <dsp:spPr>
        <a:xfrm>
          <a:off x="0" y="87599"/>
          <a:ext cx="5360894" cy="1216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Aptos" panose="020B0004020202020204" pitchFamily="34" charset="0"/>
            </a:rPr>
            <a:t>Collateral Review</a:t>
          </a:r>
        </a:p>
      </dsp:txBody>
      <dsp:txXfrm>
        <a:off x="59399" y="146998"/>
        <a:ext cx="5242096" cy="1098002"/>
      </dsp:txXfrm>
    </dsp:sp>
    <dsp:sp modelId="{A151ABE5-645A-4781-9D4F-AFDC78BF3893}">
      <dsp:nvSpPr>
        <dsp:cNvPr id="0" name=""/>
        <dsp:cNvSpPr/>
      </dsp:nvSpPr>
      <dsp:spPr>
        <a:xfrm>
          <a:off x="0" y="1358162"/>
          <a:ext cx="5360894" cy="255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208"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Confirm the trust owns the account</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Review deeds, account records, or title documents</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Identify restrictions on encumbrances</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Determine whether all trustees must approve</a:t>
          </a:r>
        </a:p>
        <a:p>
          <a:pPr marL="228600" lvl="1" indent="-228600" algn="l" defTabSz="889000">
            <a:lnSpc>
              <a:spcPct val="90000"/>
            </a:lnSpc>
            <a:spcBef>
              <a:spcPct val="0"/>
            </a:spcBef>
            <a:spcAft>
              <a:spcPct val="20000"/>
            </a:spcAft>
            <a:buChar char="•"/>
          </a:pPr>
          <a:r>
            <a:rPr lang="en-US" sz="2000" kern="1200" dirty="0">
              <a:latin typeface="Aptos" panose="020B0004020202020204" pitchFamily="34" charset="0"/>
            </a:rPr>
            <a:t>Confirm that the transaction benefits or serves the trust</a:t>
          </a:r>
        </a:p>
      </dsp:txBody>
      <dsp:txXfrm>
        <a:off x="0" y="1358162"/>
        <a:ext cx="5360894" cy="25564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FC99DF-5ECC-41CD-8051-E1D971165600}">
      <dsp:nvSpPr>
        <dsp:cNvPr id="0" name=""/>
        <dsp:cNvSpPr/>
      </dsp:nvSpPr>
      <dsp:spPr>
        <a:xfrm>
          <a:off x="51" y="86583"/>
          <a:ext cx="4913783" cy="604800"/>
        </a:xfrm>
        <a:prstGeom prst="rect">
          <a:avLst/>
        </a:prstGeom>
        <a:solidFill>
          <a:schemeClr val="accent1">
            <a:shade val="8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ptos" panose="020B0004020202020204" pitchFamily="34" charset="0"/>
            </a:rPr>
            <a:t>Powers of Attorney</a:t>
          </a:r>
        </a:p>
      </dsp:txBody>
      <dsp:txXfrm>
        <a:off x="51" y="86583"/>
        <a:ext cx="4913783" cy="604800"/>
      </dsp:txXfrm>
    </dsp:sp>
    <dsp:sp modelId="{C5330AEC-E2DC-4024-A49F-9537DC86E4F9}">
      <dsp:nvSpPr>
        <dsp:cNvPr id="0" name=""/>
        <dsp:cNvSpPr/>
      </dsp:nvSpPr>
      <dsp:spPr>
        <a:xfrm>
          <a:off x="51" y="691383"/>
          <a:ext cx="4913783" cy="379556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Validate execution and effectiveness</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Match authority to the requested transaction</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Review co-agent requirements</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Escalate self-dealing and exploitation concerns</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Document the reason for acceptance, delay, or refusal</a:t>
          </a:r>
        </a:p>
      </dsp:txBody>
      <dsp:txXfrm>
        <a:off x="51" y="691383"/>
        <a:ext cx="4913783" cy="3795562"/>
      </dsp:txXfrm>
    </dsp:sp>
    <dsp:sp modelId="{3CA9E804-0CF6-4CBD-A756-B9BB8D5AEA95}">
      <dsp:nvSpPr>
        <dsp:cNvPr id="0" name=""/>
        <dsp:cNvSpPr/>
      </dsp:nvSpPr>
      <dsp:spPr>
        <a:xfrm>
          <a:off x="5601764" y="86583"/>
          <a:ext cx="4913783" cy="604800"/>
        </a:xfrm>
        <a:prstGeom prst="rect">
          <a:avLst/>
        </a:prstGeom>
        <a:solidFill>
          <a:schemeClr val="accent1">
            <a:shade val="80000"/>
            <a:hueOff val="545598"/>
            <a:satOff val="-56892"/>
            <a:lumOff val="38221"/>
            <a:alphaOff val="0"/>
          </a:schemeClr>
        </a:solidFill>
        <a:ln w="19050" cap="flat" cmpd="sng" algn="ctr">
          <a:solidFill>
            <a:schemeClr val="accent1">
              <a:shade val="80000"/>
              <a:hueOff val="545598"/>
              <a:satOff val="-56892"/>
              <a:lumOff val="3822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ptos" panose="020B0004020202020204" pitchFamily="34" charset="0"/>
            </a:rPr>
            <a:t>Trusts and Ownership</a:t>
          </a:r>
        </a:p>
      </dsp:txBody>
      <dsp:txXfrm>
        <a:off x="5601764" y="86583"/>
        <a:ext cx="4913783" cy="604800"/>
      </dsp:txXfrm>
    </dsp:sp>
    <dsp:sp modelId="{3DB04473-4F04-4308-AF22-A5BE2B432CD7}">
      <dsp:nvSpPr>
        <dsp:cNvPr id="0" name=""/>
        <dsp:cNvSpPr/>
      </dsp:nvSpPr>
      <dsp:spPr>
        <a:xfrm>
          <a:off x="5601764" y="691383"/>
          <a:ext cx="4913783" cy="379556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Match account records to the ownership structure</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Identify the correct trustee and taxpayer information</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Review co-trustee and taxpayer information</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Review co-trustee provisions</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Confirm borrowing and collateral authority</a:t>
          </a:r>
        </a:p>
        <a:p>
          <a:pPr marL="228600" lvl="1" indent="-228600" algn="l" defTabSz="933450">
            <a:lnSpc>
              <a:spcPct val="90000"/>
            </a:lnSpc>
            <a:spcBef>
              <a:spcPct val="0"/>
            </a:spcBef>
            <a:spcAft>
              <a:spcPct val="15000"/>
            </a:spcAft>
            <a:buChar char="•"/>
          </a:pPr>
          <a:r>
            <a:rPr lang="en-US" sz="2100" kern="1200" dirty="0">
              <a:latin typeface="Aptos" panose="020B0004020202020204" pitchFamily="34" charset="0"/>
            </a:rPr>
            <a:t>Require clear representative-capacity signatures</a:t>
          </a:r>
        </a:p>
      </dsp:txBody>
      <dsp:txXfrm>
        <a:off x="5601764" y="691383"/>
        <a:ext cx="4913783" cy="3795562"/>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5EEADBE-FF65-815F-996E-4DD4515CEE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0D66870-235F-FC18-F0D8-033314F992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3D1F7B-2FDD-4DEA-94B6-1BEC5F32D104}" type="datetimeFigureOut">
              <a:rPr lang="en-US" smtClean="0"/>
              <a:t>10/19/2026</a:t>
            </a:fld>
            <a:endParaRPr lang="en-US"/>
          </a:p>
        </p:txBody>
      </p:sp>
      <p:sp>
        <p:nvSpPr>
          <p:cNvPr id="4" name="Footer Placeholder 3">
            <a:extLst>
              <a:ext uri="{FF2B5EF4-FFF2-40B4-BE49-F238E27FC236}">
                <a16:creationId xmlns:a16="http://schemas.microsoft.com/office/drawing/2014/main" id="{02CA0458-36D9-95D3-7F24-4A8542D701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18D3252-E55F-76A6-6254-A5DA5FDA681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9DCB6C2-7A46-4572-97A4-6217F2662BD4}" type="slidenum">
              <a:rPr lang="en-US" smtClean="0"/>
              <a:t>‹#›</a:t>
            </a:fld>
            <a:endParaRPr lang="en-US"/>
          </a:p>
        </p:txBody>
      </p:sp>
    </p:spTree>
    <p:extLst>
      <p:ext uri="{BB962C8B-B14F-4D97-AF65-F5344CB8AC3E}">
        <p14:creationId xmlns:p14="http://schemas.microsoft.com/office/powerpoint/2010/main" val="2235712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5ED5A-BD55-4A5E-9BBD-FF8C3E0A98CB}"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CF284B-F46A-46FD-91C3-BE4F1DAB5576}" type="slidenum">
              <a:rPr lang="en-US" smtClean="0"/>
              <a:t>‹#›</a:t>
            </a:fld>
            <a:endParaRPr lang="en-US"/>
          </a:p>
        </p:txBody>
      </p:sp>
    </p:spTree>
    <p:extLst>
      <p:ext uri="{BB962C8B-B14F-4D97-AF65-F5344CB8AC3E}">
        <p14:creationId xmlns:p14="http://schemas.microsoft.com/office/powerpoint/2010/main" val="1826266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Welcome attendees and briefly introduce the session. Explain that the presentation will focus on practical issues banks encounter when customers, agents, trustees, or co-owners seek to open or manage accounts, obtain credit, or pledge property.</a:t>
            </a:r>
          </a:p>
        </p:txBody>
      </p:sp>
      <p:sp>
        <p:nvSpPr>
          <p:cNvPr id="4" name="Slide Number Placeholder 3"/>
          <p:cNvSpPr>
            <a:spLocks noGrp="1"/>
          </p:cNvSpPr>
          <p:nvPr>
            <p:ph type="sldNum" sz="quarter" idx="5"/>
          </p:nvPr>
        </p:nvSpPr>
        <p:spPr/>
        <p:txBody>
          <a:bodyPr/>
          <a:lstStyle/>
          <a:p>
            <a:fld id="{9FCF284B-F46A-46FD-91C3-BE4F1DAB5576}" type="slidenum">
              <a:rPr lang="en-US" smtClean="0"/>
              <a:t>1</a:t>
            </a:fld>
            <a:endParaRPr lang="en-US"/>
          </a:p>
        </p:txBody>
      </p:sp>
    </p:spTree>
    <p:extLst>
      <p:ext uri="{BB962C8B-B14F-4D97-AF65-F5344CB8AC3E}">
        <p14:creationId xmlns:p14="http://schemas.microsoft.com/office/powerpoint/2010/main" val="277663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presentation as a practical decision-making session. Participants should leave with a repeatable process for reviewing powers of attorney, trust documents, account titles, and lending requests.</a:t>
            </a:r>
          </a:p>
          <a:p>
            <a:endParaRPr lang="en-US" dirty="0"/>
          </a:p>
          <a:p>
            <a:r>
              <a:rPr lang="en-US" dirty="0"/>
              <a:t>Optional Audience Prompt</a:t>
            </a:r>
          </a:p>
          <a:p>
            <a:endParaRPr lang="en-US" dirty="0"/>
          </a:p>
          <a:p>
            <a:r>
              <a:rPr lang="en-US" dirty="0"/>
              <a:t>“How many of you have handled a disputed power of attorney or trust transaction during the past year?”</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2</a:t>
            </a:fld>
            <a:endParaRPr lang="en-US"/>
          </a:p>
        </p:txBody>
      </p:sp>
    </p:spTree>
    <p:extLst>
      <p:ext uri="{BB962C8B-B14F-4D97-AF65-F5344CB8AC3E}">
        <p14:creationId xmlns:p14="http://schemas.microsoft.com/office/powerpoint/2010/main" val="3100119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 that the first half addresses powers of attorney and the second half addresses ownership and trust relationships. Ask attendees to reserve detailed questions for the final discussion, while allowing brief clarifying questions during the presentation.</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3</a:t>
            </a:fld>
            <a:endParaRPr lang="en-US"/>
          </a:p>
        </p:txBody>
      </p:sp>
    </p:spTree>
    <p:extLst>
      <p:ext uri="{BB962C8B-B14F-4D97-AF65-F5344CB8AC3E}">
        <p14:creationId xmlns:p14="http://schemas.microsoft.com/office/powerpoint/2010/main" val="3187715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power of attorney does not transfer ownership of the principal’s assets to the agent. It authorizes the agent to act for the principal within the scope of the document.</a:t>
            </a:r>
          </a:p>
          <a:p>
            <a:endParaRPr lang="en-US" dirty="0"/>
          </a:p>
          <a:p>
            <a:r>
              <a:rPr lang="en-US" dirty="0"/>
              <a:t>Banks should distinguish between the existence of an agency relationship and the precise powers granted. A valid power of attorney does not necessarily authorize every transaction requested by the agent.</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5</a:t>
            </a:fld>
            <a:endParaRPr lang="en-US"/>
          </a:p>
        </p:txBody>
      </p:sp>
    </p:spTree>
    <p:extLst>
      <p:ext uri="{BB962C8B-B14F-4D97-AF65-F5344CB8AC3E}">
        <p14:creationId xmlns:p14="http://schemas.microsoft.com/office/powerpoint/2010/main" val="2866605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bank’s task is not simply to determine whether the customer has produced a document labeled “Power of Attorney.” Staff must connect the document’s language to the specific transaction being requested.</a:t>
            </a:r>
          </a:p>
          <a:p>
            <a:endParaRPr lang="en-US" dirty="0"/>
          </a:p>
          <a:p>
            <a:r>
              <a:rPr lang="en-US" dirty="0"/>
              <a:t>A consistent review and escalation process reduces both customer-service problems and legal exposure.</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6</a:t>
            </a:fld>
            <a:endParaRPr lang="en-US"/>
          </a:p>
        </p:txBody>
      </p:sp>
    </p:spTree>
    <p:extLst>
      <p:ext uri="{BB962C8B-B14F-4D97-AF65-F5344CB8AC3E}">
        <p14:creationId xmlns:p14="http://schemas.microsoft.com/office/powerpoint/2010/main" val="2328052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customer is not necessarily required to use a bank-created form. A statutory-form power of attorney and a custom-drafted power of attorney require careful review, but standardized language can make authority easier to identify.</a:t>
            </a:r>
          </a:p>
          <a:p>
            <a:endParaRPr lang="en-US" dirty="0"/>
          </a:p>
          <a:p>
            <a:r>
              <a:rPr lang="en-US" dirty="0"/>
              <a:t>Staff should not assume that every listed power has been granted. Review selections, limitations, modifications, and special instructions.</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7</a:t>
            </a:fld>
            <a:endParaRPr lang="en-US"/>
          </a:p>
        </p:txBody>
      </p:sp>
    </p:spTree>
    <p:extLst>
      <p:ext uri="{BB962C8B-B14F-4D97-AF65-F5344CB8AC3E}">
        <p14:creationId xmlns:p14="http://schemas.microsoft.com/office/powerpoint/2010/main" val="115368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standardized intake checklist. Review the complete document rather than only the signature page.</a:t>
            </a:r>
          </a:p>
          <a:p>
            <a:endParaRPr lang="en-US" dirty="0"/>
          </a:p>
          <a:p>
            <a:r>
              <a:rPr lang="en-US" dirty="0"/>
              <a:t>If the document contains corrections, strikeouts, additions, or conflicting dates, escalate the document before allowing a transaction. Do not treat a notarial seal as a substitute for reviewing all execution requirements.</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8</a:t>
            </a:fld>
            <a:endParaRPr lang="en-US"/>
          </a:p>
        </p:txBody>
      </p:sp>
    </p:spTree>
    <p:extLst>
      <p:ext uri="{BB962C8B-B14F-4D97-AF65-F5344CB8AC3E}">
        <p14:creationId xmlns:p14="http://schemas.microsoft.com/office/powerpoint/2010/main" val="46298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A15E8-E9E8-C87B-7706-EF95E2D96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68A2D-D847-6E34-D140-9A534A8DA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F2DFD0-6F88-7A15-C0C2-4F9FD47E19DA}"/>
              </a:ext>
            </a:extLst>
          </p:cNvPr>
          <p:cNvSpPr>
            <a:spLocks noGrp="1"/>
          </p:cNvSpPr>
          <p:nvPr>
            <p:ph type="body" idx="1"/>
          </p:nvPr>
        </p:nvSpPr>
        <p:spPr/>
        <p:txBody>
          <a:bodyPr/>
          <a:lstStyle/>
          <a:p>
            <a:r>
              <a:rPr lang="en-US" dirty="0"/>
              <a:t>Do not assume that incapacity is required before any agent can act. Many powers of attorney are effective immediately.</a:t>
            </a:r>
          </a:p>
          <a:p>
            <a:endParaRPr lang="en-US" dirty="0"/>
          </a:p>
          <a:p>
            <a:r>
              <a:rPr lang="en-US" dirty="0"/>
              <a:t>For a delayed power of attorney, the bank must determine what evidence the document requires. That evidence may include a physician’s certification, judicial determination, or another specified form of confirmation.</a:t>
            </a:r>
          </a:p>
        </p:txBody>
      </p:sp>
      <p:sp>
        <p:nvSpPr>
          <p:cNvPr id="4" name="Slide Number Placeholder 3">
            <a:extLst>
              <a:ext uri="{FF2B5EF4-FFF2-40B4-BE49-F238E27FC236}">
                <a16:creationId xmlns:a16="http://schemas.microsoft.com/office/drawing/2014/main" id="{9EEF26E7-3CF3-CC69-3C2E-95C1D84B55D6}"/>
              </a:ext>
            </a:extLst>
          </p:cNvPr>
          <p:cNvSpPr>
            <a:spLocks noGrp="1"/>
          </p:cNvSpPr>
          <p:nvPr>
            <p:ph type="sldNum" sz="quarter" idx="5"/>
          </p:nvPr>
        </p:nvSpPr>
        <p:spPr/>
        <p:txBody>
          <a:bodyPr/>
          <a:lstStyle/>
          <a:p>
            <a:fld id="{9FCF284B-F46A-46FD-91C3-BE4F1DAB5576}" type="slidenum">
              <a:rPr lang="en-US" smtClean="0"/>
              <a:t>9</a:t>
            </a:fld>
            <a:endParaRPr lang="en-US"/>
          </a:p>
        </p:txBody>
      </p:sp>
    </p:spTree>
    <p:extLst>
      <p:ext uri="{BB962C8B-B14F-4D97-AF65-F5344CB8AC3E}">
        <p14:creationId xmlns:p14="http://schemas.microsoft.com/office/powerpoint/2010/main" val="2896509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BE35F-6B9A-E0DD-3741-CED4833AA1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B55CC-531E-2AE2-1BFC-AB83DF445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D1381B-97D2-2CF0-80C0-0902471C2371}"/>
              </a:ext>
            </a:extLst>
          </p:cNvPr>
          <p:cNvSpPr>
            <a:spLocks noGrp="1"/>
          </p:cNvSpPr>
          <p:nvPr>
            <p:ph type="body" idx="1"/>
          </p:nvPr>
        </p:nvSpPr>
        <p:spPr/>
        <p:txBody>
          <a:bodyPr/>
          <a:lstStyle/>
          <a:p>
            <a:r>
              <a:rPr lang="en-US" dirty="0"/>
              <a:t>Authority to conduct ordinary banking transactions does not automatically resolve whether the agent may borrow, guarantee debt, or pledge the principal’s property.</a:t>
            </a:r>
          </a:p>
          <a:p>
            <a:endParaRPr lang="en-US" dirty="0"/>
          </a:p>
          <a:p>
            <a:r>
              <a:rPr lang="en-US" dirty="0"/>
              <a:t>For a loan or line of credit, examine each component of the transaction separately: borrowing, signing the note, pledging collateral, granting a deed of trust, and receiving or directing proceeds.</a:t>
            </a:r>
          </a:p>
        </p:txBody>
      </p:sp>
      <p:sp>
        <p:nvSpPr>
          <p:cNvPr id="4" name="Slide Number Placeholder 3">
            <a:extLst>
              <a:ext uri="{FF2B5EF4-FFF2-40B4-BE49-F238E27FC236}">
                <a16:creationId xmlns:a16="http://schemas.microsoft.com/office/drawing/2014/main" id="{1FDE7DAE-06FB-7FDA-CA83-F562E77B5B1D}"/>
              </a:ext>
            </a:extLst>
          </p:cNvPr>
          <p:cNvSpPr>
            <a:spLocks noGrp="1"/>
          </p:cNvSpPr>
          <p:nvPr>
            <p:ph type="sldNum" sz="quarter" idx="5"/>
          </p:nvPr>
        </p:nvSpPr>
        <p:spPr/>
        <p:txBody>
          <a:bodyPr/>
          <a:lstStyle/>
          <a:p>
            <a:fld id="{9FCF284B-F46A-46FD-91C3-BE4F1DAB5576}" type="slidenum">
              <a:rPr lang="en-US" smtClean="0"/>
              <a:t>10</a:t>
            </a:fld>
            <a:endParaRPr lang="en-US"/>
          </a:p>
        </p:txBody>
      </p:sp>
    </p:spTree>
    <p:extLst>
      <p:ext uri="{BB962C8B-B14F-4D97-AF65-F5344CB8AC3E}">
        <p14:creationId xmlns:p14="http://schemas.microsoft.com/office/powerpoint/2010/main" val="3499752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2248A-9299-6C53-D3B0-37FC681FE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0D180-F4C1-8389-9A19-FB7A1071D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0135B-0214-01E9-0B98-AFF9182D8C3D}"/>
              </a:ext>
            </a:extLst>
          </p:cNvPr>
          <p:cNvSpPr>
            <a:spLocks noGrp="1"/>
          </p:cNvSpPr>
          <p:nvPr>
            <p:ph type="body" idx="1"/>
          </p:nvPr>
        </p:nvSpPr>
        <p:spPr/>
        <p:txBody>
          <a:bodyPr/>
          <a:lstStyle/>
          <a:p>
            <a:r>
              <a:rPr lang="en-US" dirty="0"/>
              <a:t>Do not infer independent authority merely because only one co-agent appears at the bank. Read the appointment, authority, and special-instruction provisions together.</a:t>
            </a:r>
          </a:p>
          <a:p>
            <a:endParaRPr lang="en-US" dirty="0"/>
          </a:p>
          <a:p>
            <a:r>
              <a:rPr lang="en-US" dirty="0"/>
              <a:t>Account coding and signature requirements should match the governing document. If the document does not clearly resolve how co-agents act, escalate the issue before processing the transaction.</a:t>
            </a:r>
          </a:p>
          <a:p>
            <a:endParaRPr lang="en-US" dirty="0"/>
          </a:p>
          <a:p>
            <a:r>
              <a:rPr lang="en-US" dirty="0"/>
              <a:t>Optional Audience Prompt</a:t>
            </a:r>
          </a:p>
          <a:p>
            <a:endParaRPr lang="en-US" dirty="0"/>
          </a:p>
          <a:p>
            <a:r>
              <a:rPr lang="en-US" dirty="0"/>
              <a:t>“How does your institution record joint-action requirements in its account system?”</a:t>
            </a:r>
          </a:p>
        </p:txBody>
      </p:sp>
      <p:sp>
        <p:nvSpPr>
          <p:cNvPr id="4" name="Slide Number Placeholder 3">
            <a:extLst>
              <a:ext uri="{FF2B5EF4-FFF2-40B4-BE49-F238E27FC236}">
                <a16:creationId xmlns:a16="http://schemas.microsoft.com/office/drawing/2014/main" id="{2FA52196-490E-E7F0-77CC-9C2EFB9F32E3}"/>
              </a:ext>
            </a:extLst>
          </p:cNvPr>
          <p:cNvSpPr>
            <a:spLocks noGrp="1"/>
          </p:cNvSpPr>
          <p:nvPr>
            <p:ph type="sldNum" sz="quarter" idx="5"/>
          </p:nvPr>
        </p:nvSpPr>
        <p:spPr/>
        <p:txBody>
          <a:bodyPr/>
          <a:lstStyle/>
          <a:p>
            <a:fld id="{9FCF284B-F46A-46FD-91C3-BE4F1DAB5576}" type="slidenum">
              <a:rPr lang="en-US" smtClean="0"/>
              <a:t>11</a:t>
            </a:fld>
            <a:endParaRPr lang="en-US"/>
          </a:p>
        </p:txBody>
      </p:sp>
    </p:spTree>
    <p:extLst>
      <p:ext uri="{BB962C8B-B14F-4D97-AF65-F5344CB8AC3E}">
        <p14:creationId xmlns:p14="http://schemas.microsoft.com/office/powerpoint/2010/main" val="2088277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C2897-9665-0323-957B-CE52303F0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4778E-5E7E-B86F-75D9-3AD365CD4F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01911-048B-0F2E-E70E-7AFD9A4852BD}"/>
              </a:ext>
            </a:extLst>
          </p:cNvPr>
          <p:cNvSpPr>
            <a:spLocks noGrp="1"/>
          </p:cNvSpPr>
          <p:nvPr>
            <p:ph type="body" idx="1"/>
          </p:nvPr>
        </p:nvSpPr>
        <p:spPr/>
        <p:txBody>
          <a:bodyPr/>
          <a:lstStyle/>
          <a:p>
            <a:r>
              <a:rPr lang="en-US" dirty="0"/>
              <a:t>A valid power of attorney does not make every agent-directed transaction appropriate. The bank should distinguish between an authorized transaction that benefits the principal and a transaction that appears designed primarily to benefit the agent.</a:t>
            </a:r>
          </a:p>
          <a:p>
            <a:endParaRPr lang="en-US" dirty="0"/>
          </a:p>
          <a:p>
            <a:r>
              <a:rPr lang="en-US" dirty="0"/>
              <a:t>Frontline employees should know how to escalate concerns without accusing the customer or agent of misconduct.</a:t>
            </a:r>
          </a:p>
          <a:p>
            <a:endParaRPr lang="en-US" dirty="0"/>
          </a:p>
        </p:txBody>
      </p:sp>
      <p:sp>
        <p:nvSpPr>
          <p:cNvPr id="4" name="Slide Number Placeholder 3">
            <a:extLst>
              <a:ext uri="{FF2B5EF4-FFF2-40B4-BE49-F238E27FC236}">
                <a16:creationId xmlns:a16="http://schemas.microsoft.com/office/drawing/2014/main" id="{67C30E05-DF32-3801-588D-36F414210DEA}"/>
              </a:ext>
            </a:extLst>
          </p:cNvPr>
          <p:cNvSpPr>
            <a:spLocks noGrp="1"/>
          </p:cNvSpPr>
          <p:nvPr>
            <p:ph type="sldNum" sz="quarter" idx="5"/>
          </p:nvPr>
        </p:nvSpPr>
        <p:spPr/>
        <p:txBody>
          <a:bodyPr/>
          <a:lstStyle/>
          <a:p>
            <a:fld id="{9FCF284B-F46A-46FD-91C3-BE4F1DAB5576}" type="slidenum">
              <a:rPr lang="en-US" smtClean="0"/>
              <a:t>12</a:t>
            </a:fld>
            <a:endParaRPr lang="en-US"/>
          </a:p>
        </p:txBody>
      </p:sp>
    </p:spTree>
    <p:extLst>
      <p:ext uri="{BB962C8B-B14F-4D97-AF65-F5344CB8AC3E}">
        <p14:creationId xmlns:p14="http://schemas.microsoft.com/office/powerpoint/2010/main" val="1017979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5E455-3148-5385-4696-44B180769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43818-3746-BDE0-1A80-95D89C235A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CBC12-F594-095A-A833-F3F411618634}"/>
              </a:ext>
            </a:extLst>
          </p:cNvPr>
          <p:cNvSpPr>
            <a:spLocks noGrp="1"/>
          </p:cNvSpPr>
          <p:nvPr>
            <p:ph type="body" idx="1"/>
          </p:nvPr>
        </p:nvSpPr>
        <p:spPr/>
        <p:txBody>
          <a:bodyPr/>
          <a:lstStyle/>
          <a:p>
            <a:r>
              <a:rPr lang="en-US" dirty="0"/>
              <a:t>Maryland law creates potential cost and fee exposure for an improper refusal to accept qualifying authority. The bank should therefore identify and document the specific reason for delay, additional review, or refusal.</a:t>
            </a:r>
          </a:p>
          <a:p>
            <a:endParaRPr lang="en-US" dirty="0"/>
          </a:p>
          <a:p>
            <a:r>
              <a:rPr lang="en-US" dirty="0"/>
              <a:t>A blanket policy against powers of attorney creates unnecessary risk. Decisions should be based on the document, the requested transaction, and the known facts.</a:t>
            </a:r>
          </a:p>
          <a:p>
            <a:endParaRPr lang="en-US" dirty="0"/>
          </a:p>
        </p:txBody>
      </p:sp>
      <p:sp>
        <p:nvSpPr>
          <p:cNvPr id="4" name="Slide Number Placeholder 3">
            <a:extLst>
              <a:ext uri="{FF2B5EF4-FFF2-40B4-BE49-F238E27FC236}">
                <a16:creationId xmlns:a16="http://schemas.microsoft.com/office/drawing/2014/main" id="{CCA06543-1FBB-EA54-3E71-32ADC2BF1037}"/>
              </a:ext>
            </a:extLst>
          </p:cNvPr>
          <p:cNvSpPr>
            <a:spLocks noGrp="1"/>
          </p:cNvSpPr>
          <p:nvPr>
            <p:ph type="sldNum" sz="quarter" idx="5"/>
          </p:nvPr>
        </p:nvSpPr>
        <p:spPr/>
        <p:txBody>
          <a:bodyPr/>
          <a:lstStyle/>
          <a:p>
            <a:fld id="{9FCF284B-F46A-46FD-91C3-BE4F1DAB5576}" type="slidenum">
              <a:rPr lang="en-US" smtClean="0"/>
              <a:t>13</a:t>
            </a:fld>
            <a:endParaRPr lang="en-US"/>
          </a:p>
        </p:txBody>
      </p:sp>
    </p:spTree>
    <p:extLst>
      <p:ext uri="{BB962C8B-B14F-4D97-AF65-F5344CB8AC3E}">
        <p14:creationId xmlns:p14="http://schemas.microsoft.com/office/powerpoint/2010/main" val="2342652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checklist should be incorporated into written procedures and used consistently across branches, operations, deposit services, and lending.</a:t>
            </a:r>
          </a:p>
          <a:p>
            <a:endParaRPr lang="en-US" dirty="0"/>
          </a:p>
          <a:p>
            <a:r>
              <a:rPr lang="en-US" dirty="0"/>
              <a:t>Transition to the second portion by explaining that trust relationships require the same disciplined focus on ownership, authority, documentation, and signatures.</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14</a:t>
            </a:fld>
            <a:endParaRPr lang="en-US"/>
          </a:p>
        </p:txBody>
      </p:sp>
    </p:spTree>
    <p:extLst>
      <p:ext uri="{BB962C8B-B14F-4D97-AF65-F5344CB8AC3E}">
        <p14:creationId xmlns:p14="http://schemas.microsoft.com/office/powerpoint/2010/main" val="45190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 titles are not merely descriptive. They affect authority, survivorship, creditor rights, tax reporting, and estate administration.</a:t>
            </a:r>
          </a:p>
          <a:p>
            <a:endParaRPr lang="en-US" dirty="0"/>
          </a:p>
          <a:p>
            <a:r>
              <a:rPr lang="en-US" dirty="0"/>
              <a:t>The account agreement, signature records, and supporting documents should consistently reflect the selected ownership structure.</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16</a:t>
            </a:fld>
            <a:endParaRPr lang="en-US"/>
          </a:p>
        </p:txBody>
      </p:sp>
    </p:spTree>
    <p:extLst>
      <p:ext uri="{BB962C8B-B14F-4D97-AF65-F5344CB8AC3E}">
        <p14:creationId xmlns:p14="http://schemas.microsoft.com/office/powerpoint/2010/main" val="3718600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Distinguish tenancy in common from joint ownership with a right of survivorship. The account agreement should address transaction authority separately from beneficial ownership.</a:t>
            </a:r>
          </a:p>
          <a:p>
            <a:endParaRPr lang="en-US" dirty="0"/>
          </a:p>
          <a:p>
            <a:r>
              <a:rPr lang="en-US" dirty="0"/>
              <a:t>After an owner’s death, the bank should identify the deceased owner’s interest and obtain appropriate estate documentation before releasing that interest.</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17</a:t>
            </a:fld>
            <a:endParaRPr lang="en-US"/>
          </a:p>
        </p:txBody>
      </p:sp>
    </p:spTree>
    <p:extLst>
      <p:ext uri="{BB962C8B-B14F-4D97-AF65-F5344CB8AC3E}">
        <p14:creationId xmlns:p14="http://schemas.microsoft.com/office/powerpoint/2010/main" val="2871722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FE93-2D6D-3A71-A762-3BCE6201C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842297-8A08-0953-E200-E4573E708A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D74C6-D770-F1DE-42AA-C9436176E9B7}"/>
              </a:ext>
            </a:extLst>
          </p:cNvPr>
          <p:cNvSpPr>
            <a:spLocks noGrp="1"/>
          </p:cNvSpPr>
          <p:nvPr>
            <p:ph type="body" idx="1"/>
          </p:nvPr>
        </p:nvSpPr>
        <p:spPr/>
        <p:txBody>
          <a:bodyPr/>
          <a:lstStyle/>
          <a:p>
            <a:r>
              <a:rPr lang="en-US" dirty="0"/>
              <a:t>Do not assume that an account held by two married people is necessarily held as tenants by the entirety. The title and account agreement should clearly state the intended form.</a:t>
            </a:r>
          </a:p>
          <a:p>
            <a:endParaRPr lang="en-US" dirty="0"/>
          </a:p>
          <a:p>
            <a:r>
              <a:rPr lang="en-US" dirty="0"/>
              <a:t>Transaction authority is also distinct from ownership. The account agreement should establish whether either spouse may transact independently or both signatures are required.</a:t>
            </a:r>
          </a:p>
          <a:p>
            <a:endParaRPr lang="en-US" dirty="0"/>
          </a:p>
        </p:txBody>
      </p:sp>
      <p:sp>
        <p:nvSpPr>
          <p:cNvPr id="4" name="Slide Number Placeholder 3">
            <a:extLst>
              <a:ext uri="{FF2B5EF4-FFF2-40B4-BE49-F238E27FC236}">
                <a16:creationId xmlns:a16="http://schemas.microsoft.com/office/drawing/2014/main" id="{F05EFEBD-0913-2B41-D433-4492ABAC91C1}"/>
              </a:ext>
            </a:extLst>
          </p:cNvPr>
          <p:cNvSpPr>
            <a:spLocks noGrp="1"/>
          </p:cNvSpPr>
          <p:nvPr>
            <p:ph type="sldNum" sz="quarter" idx="5"/>
          </p:nvPr>
        </p:nvSpPr>
        <p:spPr/>
        <p:txBody>
          <a:bodyPr/>
          <a:lstStyle/>
          <a:p>
            <a:fld id="{9FCF284B-F46A-46FD-91C3-BE4F1DAB5576}" type="slidenum">
              <a:rPr lang="en-US" smtClean="0"/>
              <a:t>18</a:t>
            </a:fld>
            <a:endParaRPr lang="en-US"/>
          </a:p>
        </p:txBody>
      </p:sp>
    </p:spTree>
    <p:extLst>
      <p:ext uri="{BB962C8B-B14F-4D97-AF65-F5344CB8AC3E}">
        <p14:creationId xmlns:p14="http://schemas.microsoft.com/office/powerpoint/2010/main" val="1905972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77EBE-3214-B983-5924-F1AD97FF9E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974CD-62D0-256B-0F6F-C84D08250F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DBBC8-269D-4A1A-C878-D0711BCA9E05}"/>
              </a:ext>
            </a:extLst>
          </p:cNvPr>
          <p:cNvSpPr>
            <a:spLocks noGrp="1"/>
          </p:cNvSpPr>
          <p:nvPr>
            <p:ph type="body" idx="1"/>
          </p:nvPr>
        </p:nvSpPr>
        <p:spPr/>
        <p:txBody>
          <a:bodyPr/>
          <a:lstStyle/>
          <a:p>
            <a:r>
              <a:rPr lang="en-US" dirty="0"/>
              <a:t>The trust owns the account; the trustee acts for the trust. The account should not be titled as though the trustee owns the funds individually.</a:t>
            </a:r>
          </a:p>
          <a:p>
            <a:endParaRPr lang="en-US" dirty="0"/>
          </a:p>
          <a:p>
            <a:r>
              <a:rPr lang="en-US" dirty="0"/>
              <a:t>Review provisions addressing trustee succession, incapacity, resignation, removal, amendment, and revocation. Confirm that the individual appearing at the bank is a currently authorized trustee.</a:t>
            </a:r>
          </a:p>
          <a:p>
            <a:endParaRPr lang="en-US" dirty="0"/>
          </a:p>
        </p:txBody>
      </p:sp>
      <p:sp>
        <p:nvSpPr>
          <p:cNvPr id="4" name="Slide Number Placeholder 3">
            <a:extLst>
              <a:ext uri="{FF2B5EF4-FFF2-40B4-BE49-F238E27FC236}">
                <a16:creationId xmlns:a16="http://schemas.microsoft.com/office/drawing/2014/main" id="{EDF658BF-B5C0-AF74-7239-15D902DB2DD6}"/>
              </a:ext>
            </a:extLst>
          </p:cNvPr>
          <p:cNvSpPr>
            <a:spLocks noGrp="1"/>
          </p:cNvSpPr>
          <p:nvPr>
            <p:ph type="sldNum" sz="quarter" idx="5"/>
          </p:nvPr>
        </p:nvSpPr>
        <p:spPr/>
        <p:txBody>
          <a:bodyPr/>
          <a:lstStyle/>
          <a:p>
            <a:fld id="{9FCF284B-F46A-46FD-91C3-BE4F1DAB5576}" type="slidenum">
              <a:rPr lang="en-US" smtClean="0"/>
              <a:t>20</a:t>
            </a:fld>
            <a:endParaRPr lang="en-US"/>
          </a:p>
        </p:txBody>
      </p:sp>
    </p:spTree>
    <p:extLst>
      <p:ext uri="{BB962C8B-B14F-4D97-AF65-F5344CB8AC3E}">
        <p14:creationId xmlns:p14="http://schemas.microsoft.com/office/powerpoint/2010/main" val="772502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09913-9238-19A5-7947-B3EC894E0E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1709E-35F4-22AB-4EE0-866F6ABFE1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FDA1A-0B31-0BD1-7981-941D5D583F37}"/>
              </a:ext>
            </a:extLst>
          </p:cNvPr>
          <p:cNvSpPr>
            <a:spLocks noGrp="1"/>
          </p:cNvSpPr>
          <p:nvPr>
            <p:ph type="body" idx="1"/>
          </p:nvPr>
        </p:nvSpPr>
        <p:spPr/>
        <p:txBody>
          <a:bodyPr/>
          <a:lstStyle/>
          <a:p>
            <a:r>
              <a:rPr lang="en-US" dirty="0"/>
              <a:t>“Irrevocable” describes the grantor’s ability to change or terminate the trust; it does not mean the trustee lacks authority to administer trust property.</a:t>
            </a:r>
          </a:p>
          <a:p>
            <a:endParaRPr lang="en-US" dirty="0"/>
          </a:p>
          <a:p>
            <a:r>
              <a:rPr lang="en-US" dirty="0"/>
              <a:t>The bank should focus on the powers actually granted to the trustee, any limits imposed by the trust, and the correct taxpayer identification information.</a:t>
            </a:r>
          </a:p>
        </p:txBody>
      </p:sp>
      <p:sp>
        <p:nvSpPr>
          <p:cNvPr id="4" name="Slide Number Placeholder 3">
            <a:extLst>
              <a:ext uri="{FF2B5EF4-FFF2-40B4-BE49-F238E27FC236}">
                <a16:creationId xmlns:a16="http://schemas.microsoft.com/office/drawing/2014/main" id="{921E42EB-B351-A448-2F8D-8CFFC8574524}"/>
              </a:ext>
            </a:extLst>
          </p:cNvPr>
          <p:cNvSpPr>
            <a:spLocks noGrp="1"/>
          </p:cNvSpPr>
          <p:nvPr>
            <p:ph type="sldNum" sz="quarter" idx="5"/>
          </p:nvPr>
        </p:nvSpPr>
        <p:spPr/>
        <p:txBody>
          <a:bodyPr/>
          <a:lstStyle/>
          <a:p>
            <a:fld id="{9FCF284B-F46A-46FD-91C3-BE4F1DAB5576}" type="slidenum">
              <a:rPr lang="en-US" smtClean="0"/>
              <a:t>21</a:t>
            </a:fld>
            <a:endParaRPr lang="en-US"/>
          </a:p>
        </p:txBody>
      </p:sp>
    </p:spTree>
    <p:extLst>
      <p:ext uri="{BB962C8B-B14F-4D97-AF65-F5344CB8AC3E}">
        <p14:creationId xmlns:p14="http://schemas.microsoft.com/office/powerpoint/2010/main" val="4127286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20898-CD29-7272-B524-5D10AA8153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356DE-E037-B89E-5252-8AB6374AD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F0E83A-4FDA-D415-BDEB-4723767B1DA2}"/>
              </a:ext>
            </a:extLst>
          </p:cNvPr>
          <p:cNvSpPr>
            <a:spLocks noGrp="1"/>
          </p:cNvSpPr>
          <p:nvPr>
            <p:ph type="body" idx="1"/>
          </p:nvPr>
        </p:nvSpPr>
        <p:spPr/>
        <p:txBody>
          <a:bodyPr/>
          <a:lstStyle/>
          <a:p>
            <a:r>
              <a:rPr lang="en-US" dirty="0"/>
              <a:t>Do not rely solely on the trust’s label to determine tax treatment. Obtain completed tax-certification documentation and follow the institution’s tax-reporting procedures.</a:t>
            </a:r>
          </a:p>
          <a:p>
            <a:endParaRPr lang="en-US" dirty="0"/>
          </a:p>
          <a:p>
            <a:r>
              <a:rPr lang="en-US" dirty="0"/>
              <a:t>A trustee change does not necessarily change the taxpayer identification number, but the grantor’s death or a change in tax status may require updated records.</a:t>
            </a:r>
          </a:p>
        </p:txBody>
      </p:sp>
      <p:sp>
        <p:nvSpPr>
          <p:cNvPr id="4" name="Slide Number Placeholder 3">
            <a:extLst>
              <a:ext uri="{FF2B5EF4-FFF2-40B4-BE49-F238E27FC236}">
                <a16:creationId xmlns:a16="http://schemas.microsoft.com/office/drawing/2014/main" id="{5CEEC70E-F5FB-1B2C-E29A-FF88946EE09F}"/>
              </a:ext>
            </a:extLst>
          </p:cNvPr>
          <p:cNvSpPr>
            <a:spLocks noGrp="1"/>
          </p:cNvSpPr>
          <p:nvPr>
            <p:ph type="sldNum" sz="quarter" idx="5"/>
          </p:nvPr>
        </p:nvSpPr>
        <p:spPr/>
        <p:txBody>
          <a:bodyPr/>
          <a:lstStyle/>
          <a:p>
            <a:fld id="{9FCF284B-F46A-46FD-91C3-BE4F1DAB5576}" type="slidenum">
              <a:rPr lang="en-US" smtClean="0"/>
              <a:t>22</a:t>
            </a:fld>
            <a:endParaRPr lang="en-US"/>
          </a:p>
        </p:txBody>
      </p:sp>
    </p:spTree>
    <p:extLst>
      <p:ext uri="{BB962C8B-B14F-4D97-AF65-F5344CB8AC3E}">
        <p14:creationId xmlns:p14="http://schemas.microsoft.com/office/powerpoint/2010/main" val="811036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D3422-E524-D165-FF7E-62936661F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93779-B96A-3B0B-3D5E-2028EC98A1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0C3B3-43F7-D854-8721-A3075761E6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7347E4-86F0-A0D2-741F-59A05F0D1B53}"/>
              </a:ext>
            </a:extLst>
          </p:cNvPr>
          <p:cNvSpPr>
            <a:spLocks noGrp="1"/>
          </p:cNvSpPr>
          <p:nvPr>
            <p:ph type="sldNum" sz="quarter" idx="5"/>
          </p:nvPr>
        </p:nvSpPr>
        <p:spPr/>
        <p:txBody>
          <a:bodyPr/>
          <a:lstStyle/>
          <a:p>
            <a:fld id="{9FCF284B-F46A-46FD-91C3-BE4F1DAB5576}" type="slidenum">
              <a:rPr lang="en-US" smtClean="0"/>
              <a:t>23</a:t>
            </a:fld>
            <a:endParaRPr lang="en-US"/>
          </a:p>
        </p:txBody>
      </p:sp>
    </p:spTree>
    <p:extLst>
      <p:ext uri="{BB962C8B-B14F-4D97-AF65-F5344CB8AC3E}">
        <p14:creationId xmlns:p14="http://schemas.microsoft.com/office/powerpoint/2010/main" val="3960956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33713-C687-12B2-DA70-A5D512056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19DA5-0930-223E-B71B-724E36055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29116-CAB8-07FD-D4FA-D61AFA11BD61}"/>
              </a:ext>
            </a:extLst>
          </p:cNvPr>
          <p:cNvSpPr>
            <a:spLocks noGrp="1"/>
          </p:cNvSpPr>
          <p:nvPr>
            <p:ph type="body" idx="1"/>
          </p:nvPr>
        </p:nvSpPr>
        <p:spPr/>
        <p:txBody>
          <a:bodyPr/>
          <a:lstStyle/>
          <a:p>
            <a:r>
              <a:rPr lang="en-US" dirty="0"/>
              <a:t>Co-trustee provisions can create the same operational difficulties as co-agent provisions. Do not assume that one trustee may act alone.</a:t>
            </a:r>
          </a:p>
          <a:p>
            <a:endParaRPr lang="en-US" dirty="0"/>
          </a:p>
          <a:p>
            <a:r>
              <a:rPr lang="en-US" dirty="0"/>
              <a:t>When trustees provide conflicting instructions, stop processing discretionary requests until authority is resolved under the trust and the bank’s procedures.</a:t>
            </a:r>
          </a:p>
          <a:p>
            <a:endParaRPr lang="en-US" dirty="0"/>
          </a:p>
          <a:p>
            <a:r>
              <a:rPr lang="en-US" dirty="0"/>
              <a:t>Optional Audience Prompt</a:t>
            </a:r>
          </a:p>
          <a:p>
            <a:endParaRPr lang="en-US" dirty="0"/>
          </a:p>
          <a:p>
            <a:r>
              <a:rPr lang="en-US" dirty="0"/>
              <a:t>“What is your institution’s process when two co-trustees give conflicting instructions?”</a:t>
            </a:r>
          </a:p>
          <a:p>
            <a:endParaRPr lang="en-US" dirty="0"/>
          </a:p>
        </p:txBody>
      </p:sp>
      <p:sp>
        <p:nvSpPr>
          <p:cNvPr id="4" name="Slide Number Placeholder 3">
            <a:extLst>
              <a:ext uri="{FF2B5EF4-FFF2-40B4-BE49-F238E27FC236}">
                <a16:creationId xmlns:a16="http://schemas.microsoft.com/office/drawing/2014/main" id="{C18F2119-6187-058E-6C79-B4A0D5F404E5}"/>
              </a:ext>
            </a:extLst>
          </p:cNvPr>
          <p:cNvSpPr>
            <a:spLocks noGrp="1"/>
          </p:cNvSpPr>
          <p:nvPr>
            <p:ph type="sldNum" sz="quarter" idx="5"/>
          </p:nvPr>
        </p:nvSpPr>
        <p:spPr/>
        <p:txBody>
          <a:bodyPr/>
          <a:lstStyle/>
          <a:p>
            <a:fld id="{9FCF284B-F46A-46FD-91C3-BE4F1DAB5576}" type="slidenum">
              <a:rPr lang="en-US" smtClean="0"/>
              <a:t>24</a:t>
            </a:fld>
            <a:endParaRPr lang="en-US"/>
          </a:p>
        </p:txBody>
      </p:sp>
    </p:spTree>
    <p:extLst>
      <p:ext uri="{BB962C8B-B14F-4D97-AF65-F5344CB8AC3E}">
        <p14:creationId xmlns:p14="http://schemas.microsoft.com/office/powerpoint/2010/main" val="1080522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Borrowing authority and collateral authority should be analyzed separately. A general power to manage assets may not answer whether the trustee may guarantee another person’s debt or pledge trust property for a third party.</a:t>
            </a:r>
          </a:p>
          <a:p>
            <a:endParaRPr lang="en-US" dirty="0"/>
          </a:p>
          <a:p>
            <a:r>
              <a:rPr lang="en-US" dirty="0"/>
              <a:t>The loan file should establish the trust’s existence, current trustees, authority to incur debt, authority to pledge the particular collateral, and required approvals.</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25</a:t>
            </a:fld>
            <a:endParaRPr lang="en-US"/>
          </a:p>
        </p:txBody>
      </p:sp>
    </p:spTree>
    <p:extLst>
      <p:ext uri="{BB962C8B-B14F-4D97-AF65-F5344CB8AC3E}">
        <p14:creationId xmlns:p14="http://schemas.microsoft.com/office/powerpoint/2010/main" val="305151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EE0E8-5F40-C3CD-100F-C174898F6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F8B816-7830-7CFF-126E-86E8F7B50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10330C-08E0-FB40-5465-A8C482591474}"/>
              </a:ext>
            </a:extLst>
          </p:cNvPr>
          <p:cNvSpPr>
            <a:spLocks noGrp="1"/>
          </p:cNvSpPr>
          <p:nvPr>
            <p:ph type="body" idx="1"/>
          </p:nvPr>
        </p:nvSpPr>
        <p:spPr/>
        <p:txBody>
          <a:bodyPr/>
          <a:lstStyle/>
          <a:p>
            <a:r>
              <a:rPr lang="en-US" dirty="0"/>
              <a:t>Consistency matters across the application, approval, note, security agreement, deed of trust, resolutions, and closing documents.</a:t>
            </a:r>
          </a:p>
          <a:p>
            <a:endParaRPr lang="en-US" dirty="0"/>
          </a:p>
          <a:p>
            <a:r>
              <a:rPr lang="en-US" dirty="0"/>
              <a:t>If the trustee is also giving an individual guaranty, provide a separate signature block that clearly identifies the trustee’s individual capacity.</a:t>
            </a:r>
          </a:p>
          <a:p>
            <a:endParaRPr lang="en-US" dirty="0"/>
          </a:p>
        </p:txBody>
      </p:sp>
      <p:sp>
        <p:nvSpPr>
          <p:cNvPr id="4" name="Slide Number Placeholder 3">
            <a:extLst>
              <a:ext uri="{FF2B5EF4-FFF2-40B4-BE49-F238E27FC236}">
                <a16:creationId xmlns:a16="http://schemas.microsoft.com/office/drawing/2014/main" id="{5AB49652-5109-4CF9-2D70-4E21F71C9A4A}"/>
              </a:ext>
            </a:extLst>
          </p:cNvPr>
          <p:cNvSpPr>
            <a:spLocks noGrp="1"/>
          </p:cNvSpPr>
          <p:nvPr>
            <p:ph type="sldNum" sz="quarter" idx="5"/>
          </p:nvPr>
        </p:nvSpPr>
        <p:spPr/>
        <p:txBody>
          <a:bodyPr/>
          <a:lstStyle/>
          <a:p>
            <a:fld id="{9FCF284B-F46A-46FD-91C3-BE4F1DAB5576}" type="slidenum">
              <a:rPr lang="en-US" smtClean="0"/>
              <a:t>26</a:t>
            </a:fld>
            <a:endParaRPr lang="en-US"/>
          </a:p>
        </p:txBody>
      </p:sp>
    </p:spTree>
    <p:extLst>
      <p:ext uri="{BB962C8B-B14F-4D97-AF65-F5344CB8AC3E}">
        <p14:creationId xmlns:p14="http://schemas.microsoft.com/office/powerpoint/2010/main" val="3251225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B3F0C-CE4F-5511-EC89-D9EB8966E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04B117-053D-83E3-CFCE-E544991C1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356736-8775-B9A5-D69E-B1801FCE6A34}"/>
              </a:ext>
            </a:extLst>
          </p:cNvPr>
          <p:cNvSpPr>
            <a:spLocks noGrp="1"/>
          </p:cNvSpPr>
          <p:nvPr>
            <p:ph type="body" idx="1"/>
          </p:nvPr>
        </p:nvSpPr>
        <p:spPr/>
        <p:txBody>
          <a:bodyPr/>
          <a:lstStyle/>
          <a:p>
            <a:r>
              <a:rPr lang="en-US" dirty="0"/>
              <a:t>Encourage attendees to compare this checklist with their institution’s existing trust-account and lending procedures. Deposit and lending personnel should apply consistent definitions and documentation standards.</a:t>
            </a:r>
          </a:p>
          <a:p>
            <a:endParaRPr lang="en-US" dirty="0"/>
          </a:p>
          <a:p>
            <a:r>
              <a:rPr lang="en-US" dirty="0"/>
              <a:t>Transition to the second portion by explaining that trust relationships require the same disciplined focus on ownership, authority, documentation, and signatures.</a:t>
            </a:r>
          </a:p>
          <a:p>
            <a:endParaRPr lang="en-US" dirty="0"/>
          </a:p>
        </p:txBody>
      </p:sp>
      <p:sp>
        <p:nvSpPr>
          <p:cNvPr id="4" name="Slide Number Placeholder 3">
            <a:extLst>
              <a:ext uri="{FF2B5EF4-FFF2-40B4-BE49-F238E27FC236}">
                <a16:creationId xmlns:a16="http://schemas.microsoft.com/office/drawing/2014/main" id="{70B36900-80A3-636A-75A0-144768246FAE}"/>
              </a:ext>
            </a:extLst>
          </p:cNvPr>
          <p:cNvSpPr>
            <a:spLocks noGrp="1"/>
          </p:cNvSpPr>
          <p:nvPr>
            <p:ph type="sldNum" sz="quarter" idx="5"/>
          </p:nvPr>
        </p:nvSpPr>
        <p:spPr/>
        <p:txBody>
          <a:bodyPr/>
          <a:lstStyle/>
          <a:p>
            <a:fld id="{9FCF284B-F46A-46FD-91C3-BE4F1DAB5576}" type="slidenum">
              <a:rPr lang="en-US" smtClean="0"/>
              <a:t>27</a:t>
            </a:fld>
            <a:endParaRPr lang="en-US"/>
          </a:p>
        </p:txBody>
      </p:sp>
    </p:spTree>
    <p:extLst>
      <p:ext uri="{BB962C8B-B14F-4D97-AF65-F5344CB8AC3E}">
        <p14:creationId xmlns:p14="http://schemas.microsoft.com/office/powerpoint/2010/main" val="4250857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Reinforce that the central themes are authority, documentation, consistency, and escalation. A well-designed process protects the customer and the bank while reducing unnecessary delays.</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28</a:t>
            </a:fld>
            <a:endParaRPr lang="en-US"/>
          </a:p>
        </p:txBody>
      </p:sp>
    </p:spTree>
    <p:extLst>
      <p:ext uri="{BB962C8B-B14F-4D97-AF65-F5344CB8AC3E}">
        <p14:creationId xmlns:p14="http://schemas.microsoft.com/office/powerpoint/2010/main" val="503962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665B0-7B4F-E2D2-18C3-0DC9D9278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824CD-8DC7-FDBE-4BD5-9477A9E58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4FE943-A2B2-4DEF-983F-1CD6F26A5D18}"/>
              </a:ext>
            </a:extLst>
          </p:cNvPr>
          <p:cNvSpPr>
            <a:spLocks noGrp="1"/>
          </p:cNvSpPr>
          <p:nvPr>
            <p:ph type="body" idx="1"/>
          </p:nvPr>
        </p:nvSpPr>
        <p:spPr/>
        <p:txBody>
          <a:bodyPr/>
          <a:lstStyle/>
          <a:p>
            <a:r>
              <a:rPr lang="en-US" dirty="0"/>
              <a:t>Invite participants to discuss anonymized examples. Use the following prompts if questions do not begin immediately:</a:t>
            </a:r>
          </a:p>
          <a:p>
            <a:endParaRPr lang="en-US" dirty="0"/>
          </a:p>
          <a:p>
            <a:r>
              <a:rPr lang="en-US" dirty="0"/>
              <a:t>• “What part of a power-of-attorney review creates the most operational delay?”</a:t>
            </a:r>
          </a:p>
          <a:p>
            <a:r>
              <a:rPr lang="en-US" dirty="0"/>
              <a:t>• “How does your institution handle a trust that is silent or unclear about co-trustee action?”</a:t>
            </a:r>
          </a:p>
          <a:p>
            <a:r>
              <a:rPr lang="en-US" dirty="0"/>
              <a:t>• “Which trust-lending document is most frequently missing from your loan file?”</a:t>
            </a:r>
          </a:p>
          <a:p>
            <a:r>
              <a:rPr lang="en-US" dirty="0"/>
              <a:t>• “What escalation procedures have been effective when self-dealing is suspected?”</a:t>
            </a:r>
          </a:p>
        </p:txBody>
      </p:sp>
      <p:sp>
        <p:nvSpPr>
          <p:cNvPr id="4" name="Slide Number Placeholder 3">
            <a:extLst>
              <a:ext uri="{FF2B5EF4-FFF2-40B4-BE49-F238E27FC236}">
                <a16:creationId xmlns:a16="http://schemas.microsoft.com/office/drawing/2014/main" id="{25A02DB7-B4F5-13F0-EE66-42DD8ACEA439}"/>
              </a:ext>
            </a:extLst>
          </p:cNvPr>
          <p:cNvSpPr>
            <a:spLocks noGrp="1"/>
          </p:cNvSpPr>
          <p:nvPr>
            <p:ph type="sldNum" sz="quarter" idx="5"/>
          </p:nvPr>
        </p:nvSpPr>
        <p:spPr/>
        <p:txBody>
          <a:bodyPr/>
          <a:lstStyle/>
          <a:p>
            <a:fld id="{9FCF284B-F46A-46FD-91C3-BE4F1DAB5576}" type="slidenum">
              <a:rPr lang="en-US" smtClean="0"/>
              <a:t>30</a:t>
            </a:fld>
            <a:endParaRPr lang="en-US"/>
          </a:p>
        </p:txBody>
      </p:sp>
    </p:spTree>
    <p:extLst>
      <p:ext uri="{BB962C8B-B14F-4D97-AF65-F5344CB8AC3E}">
        <p14:creationId xmlns:p14="http://schemas.microsoft.com/office/powerpoint/2010/main" val="4095567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participants for their attention and discussion. Remind them of the importance of coordinating deposit operations, lending, compliance, fraud, and legal review when authority or ownership is unclear.</a:t>
            </a:r>
          </a:p>
          <a:p>
            <a:endParaRPr lang="en-US" dirty="0"/>
          </a:p>
        </p:txBody>
      </p:sp>
      <p:sp>
        <p:nvSpPr>
          <p:cNvPr id="4" name="Slide Number Placeholder 3"/>
          <p:cNvSpPr>
            <a:spLocks noGrp="1"/>
          </p:cNvSpPr>
          <p:nvPr>
            <p:ph type="sldNum" sz="quarter" idx="5"/>
          </p:nvPr>
        </p:nvSpPr>
        <p:spPr/>
        <p:txBody>
          <a:bodyPr/>
          <a:lstStyle/>
          <a:p>
            <a:fld id="{9FCF284B-F46A-46FD-91C3-BE4F1DAB5576}" type="slidenum">
              <a:rPr lang="en-US" smtClean="0"/>
              <a:t>31</a:t>
            </a:fld>
            <a:endParaRPr lang="en-US"/>
          </a:p>
        </p:txBody>
      </p:sp>
    </p:spTree>
    <p:extLst>
      <p:ext uri="{BB962C8B-B14F-4D97-AF65-F5344CB8AC3E}">
        <p14:creationId xmlns:p14="http://schemas.microsoft.com/office/powerpoint/2010/main" val="1011488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881F-2440-0DF8-85E8-840286B01F9C}"/>
              </a:ext>
            </a:extLst>
          </p:cNvPr>
          <p:cNvSpPr>
            <a:spLocks noGrp="1"/>
          </p:cNvSpPr>
          <p:nvPr>
            <p:ph type="ctrTitle" hasCustomPrompt="1"/>
          </p:nvPr>
        </p:nvSpPr>
        <p:spPr>
          <a:xfrm>
            <a:off x="741385" y="1917150"/>
            <a:ext cx="10443308" cy="2387600"/>
          </a:xfrm>
        </p:spPr>
        <p:txBody>
          <a:bodyPr anchor="ctr">
            <a:normAutofit/>
          </a:bodyPr>
          <a:lstStyle>
            <a:lvl1pPr algn="ctr">
              <a:defRPr sz="9600" b="1">
                <a:solidFill>
                  <a:srgbClr val="060D4B"/>
                </a:solidFill>
                <a:latin typeface="+mj-lt"/>
              </a:defRPr>
            </a:lvl1pPr>
          </a:lstStyle>
          <a:p>
            <a:r>
              <a:rPr lang="en-US" dirty="0"/>
              <a:t>Presentation Title</a:t>
            </a:r>
          </a:p>
        </p:txBody>
      </p:sp>
      <p:sp>
        <p:nvSpPr>
          <p:cNvPr id="3" name="Subtitle 2">
            <a:extLst>
              <a:ext uri="{FF2B5EF4-FFF2-40B4-BE49-F238E27FC236}">
                <a16:creationId xmlns:a16="http://schemas.microsoft.com/office/drawing/2014/main" id="{B7127CCF-BE1D-E463-0EB6-605DE0871522}"/>
              </a:ext>
            </a:extLst>
          </p:cNvPr>
          <p:cNvSpPr>
            <a:spLocks noGrp="1"/>
          </p:cNvSpPr>
          <p:nvPr>
            <p:ph type="subTitle" idx="1" hasCustomPrompt="1"/>
          </p:nvPr>
        </p:nvSpPr>
        <p:spPr>
          <a:xfrm>
            <a:off x="1504950" y="5557166"/>
            <a:ext cx="9144000" cy="478550"/>
          </a:xfrm>
        </p:spPr>
        <p:txBody>
          <a:bodyPr>
            <a:normAutofit/>
          </a:bodyPr>
          <a:lstStyle>
            <a:lvl1pPr marL="0" indent="0" algn="ctr">
              <a:buNone/>
              <a:defRPr sz="2400" b="0">
                <a:solidFill>
                  <a:srgbClr val="060D4B"/>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
        <p:nvSpPr>
          <p:cNvPr id="10" name="Rectangle 9">
            <a:extLst>
              <a:ext uri="{FF2B5EF4-FFF2-40B4-BE49-F238E27FC236}">
                <a16:creationId xmlns:a16="http://schemas.microsoft.com/office/drawing/2014/main" id="{D95AAE1A-5921-C837-D6E3-B1D253163FC0}"/>
              </a:ext>
            </a:extLst>
          </p:cNvPr>
          <p:cNvSpPr/>
          <p:nvPr userDrawn="1"/>
        </p:nvSpPr>
        <p:spPr>
          <a:xfrm>
            <a:off x="0" y="-27246"/>
            <a:ext cx="12192000" cy="16002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6">
            <a:extLst>
              <a:ext uri="{FF2B5EF4-FFF2-40B4-BE49-F238E27FC236}">
                <a16:creationId xmlns:a16="http://schemas.microsoft.com/office/drawing/2014/main" id="{2BA5E2FF-57AD-3F3F-D584-775C498A2AD7}"/>
              </a:ext>
            </a:extLst>
          </p:cNvPr>
          <p:cNvSpPr/>
          <p:nvPr userDrawn="1"/>
        </p:nvSpPr>
        <p:spPr>
          <a:xfrm>
            <a:off x="2929002" y="294639"/>
            <a:ext cx="5757050" cy="1055289"/>
          </a:xfrm>
          <a:custGeom>
            <a:avLst/>
            <a:gdLst/>
            <a:ahLst/>
            <a:cxnLst/>
            <a:rect l="l" t="t" r="r" b="b"/>
            <a:pathLst>
              <a:path w="7268162" h="1453632">
                <a:moveTo>
                  <a:pt x="0" y="0"/>
                </a:moveTo>
                <a:lnTo>
                  <a:pt x="7268162" y="0"/>
                </a:lnTo>
                <a:lnTo>
                  <a:pt x="7268162" y="1453632"/>
                </a:lnTo>
                <a:lnTo>
                  <a:pt x="0" y="1453632"/>
                </a:lnTo>
                <a:lnTo>
                  <a:pt x="0" y="0"/>
                </a:lnTo>
                <a:close/>
              </a:path>
            </a:pathLst>
          </a:custGeom>
          <a:blipFill>
            <a:blip r:embed="rId2"/>
            <a:stretch>
              <a:fillRect/>
            </a:stretch>
          </a:blipFill>
        </p:spPr>
        <p:txBody>
          <a:bodyPr/>
          <a:lstStyle/>
          <a:p>
            <a:endParaRPr lang="en-US"/>
          </a:p>
        </p:txBody>
      </p:sp>
      <p:sp>
        <p:nvSpPr>
          <p:cNvPr id="8" name="Text Placeholder 7">
            <a:extLst>
              <a:ext uri="{FF2B5EF4-FFF2-40B4-BE49-F238E27FC236}">
                <a16:creationId xmlns:a16="http://schemas.microsoft.com/office/drawing/2014/main" id="{4199EEBF-BF9A-2152-BDB3-D02EDF578B64}"/>
              </a:ext>
            </a:extLst>
          </p:cNvPr>
          <p:cNvSpPr>
            <a:spLocks noGrp="1"/>
          </p:cNvSpPr>
          <p:nvPr>
            <p:ph type="body" sz="quarter" idx="13" hasCustomPrompt="1"/>
          </p:nvPr>
        </p:nvSpPr>
        <p:spPr>
          <a:xfrm>
            <a:off x="3135312" y="4409233"/>
            <a:ext cx="5921375" cy="479425"/>
          </a:xfr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2800" b="0" kern="1200" dirty="0">
                <a:solidFill>
                  <a:srgbClr val="060D4B"/>
                </a:solidFill>
                <a:latin typeface="+mj-lt"/>
                <a:ea typeface="+mn-ea"/>
                <a:cs typeface="+mn-cs"/>
              </a:defRPr>
            </a:lvl1pPr>
          </a:lstStyle>
          <a:p>
            <a:pPr lvl="0"/>
            <a:r>
              <a:rPr lang="en-US" dirty="0"/>
              <a:t>Subtitle</a:t>
            </a:r>
          </a:p>
        </p:txBody>
      </p:sp>
      <p:sp>
        <p:nvSpPr>
          <p:cNvPr id="16" name="Rectangle 15">
            <a:extLst>
              <a:ext uri="{FF2B5EF4-FFF2-40B4-BE49-F238E27FC236}">
                <a16:creationId xmlns:a16="http://schemas.microsoft.com/office/drawing/2014/main" id="{037A9071-B6DA-5D2E-6D25-35E3DAC8A674}"/>
              </a:ext>
            </a:extLst>
          </p:cNvPr>
          <p:cNvSpPr/>
          <p:nvPr userDrawn="1"/>
        </p:nvSpPr>
        <p:spPr>
          <a:xfrm>
            <a:off x="1233442" y="6392254"/>
            <a:ext cx="9725113" cy="3119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spc="300" dirty="0">
                <a:solidFill>
                  <a:srgbClr val="060D4B"/>
                </a:solidFill>
              </a:rPr>
              <a:t>1001 Fleet St., Suite 700 | Baltimore, MD 21202 | 410-576-4000 | gfrlaw.com | @GordonFeinblatt</a:t>
            </a:r>
          </a:p>
        </p:txBody>
      </p:sp>
    </p:spTree>
    <p:extLst>
      <p:ext uri="{BB962C8B-B14F-4D97-AF65-F5344CB8AC3E}">
        <p14:creationId xmlns:p14="http://schemas.microsoft.com/office/powerpoint/2010/main" val="2569557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Tw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881F-2440-0DF8-85E8-840286B01F9C}"/>
              </a:ext>
            </a:extLst>
          </p:cNvPr>
          <p:cNvSpPr>
            <a:spLocks noGrp="1"/>
          </p:cNvSpPr>
          <p:nvPr>
            <p:ph type="ctrTitle" hasCustomPrompt="1"/>
          </p:nvPr>
        </p:nvSpPr>
        <p:spPr>
          <a:xfrm>
            <a:off x="446140" y="966600"/>
            <a:ext cx="5980145" cy="919366"/>
          </a:xfrm>
        </p:spPr>
        <p:txBody>
          <a:bodyPr anchor="ctr">
            <a:normAutofit/>
          </a:bodyPr>
          <a:lstStyle>
            <a:lvl1pPr algn="ctr">
              <a:defRPr sz="5600" b="1">
                <a:solidFill>
                  <a:srgbClr val="060D4B"/>
                </a:solidFill>
                <a:latin typeface="+mj-lt"/>
              </a:defRPr>
            </a:lvl1pPr>
          </a:lstStyle>
          <a:p>
            <a:r>
              <a:rPr lang="en-US" dirty="0"/>
              <a:t>Presentation Title</a:t>
            </a:r>
          </a:p>
        </p:txBody>
      </p:sp>
      <p:sp>
        <p:nvSpPr>
          <p:cNvPr id="3" name="Subtitle 2">
            <a:extLst>
              <a:ext uri="{FF2B5EF4-FFF2-40B4-BE49-F238E27FC236}">
                <a16:creationId xmlns:a16="http://schemas.microsoft.com/office/drawing/2014/main" id="{B7127CCF-BE1D-E463-0EB6-605DE0871522}"/>
              </a:ext>
            </a:extLst>
          </p:cNvPr>
          <p:cNvSpPr>
            <a:spLocks noGrp="1"/>
          </p:cNvSpPr>
          <p:nvPr>
            <p:ph type="subTitle" idx="1" hasCustomPrompt="1"/>
          </p:nvPr>
        </p:nvSpPr>
        <p:spPr>
          <a:xfrm>
            <a:off x="1285489" y="4555558"/>
            <a:ext cx="4301445" cy="530225"/>
          </a:xfrm>
        </p:spPr>
        <p:txBody>
          <a:bodyPr anchor="ctr">
            <a:normAutofit/>
          </a:bodyPr>
          <a:lstStyle>
            <a:lvl1pPr marL="0" indent="0" algn="ctr">
              <a:buNone/>
              <a:defRPr sz="2400" b="0">
                <a:solidFill>
                  <a:srgbClr val="060D4B"/>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
        <p:nvSpPr>
          <p:cNvPr id="10" name="Rectangle 9">
            <a:extLst>
              <a:ext uri="{FF2B5EF4-FFF2-40B4-BE49-F238E27FC236}">
                <a16:creationId xmlns:a16="http://schemas.microsoft.com/office/drawing/2014/main" id="{D95AAE1A-5921-C837-D6E3-B1D253163FC0}"/>
              </a:ext>
            </a:extLst>
          </p:cNvPr>
          <p:cNvSpPr/>
          <p:nvPr userDrawn="1"/>
        </p:nvSpPr>
        <p:spPr>
          <a:xfrm>
            <a:off x="9596927" y="-27246"/>
            <a:ext cx="2595072" cy="688524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7">
            <a:extLst>
              <a:ext uri="{FF2B5EF4-FFF2-40B4-BE49-F238E27FC236}">
                <a16:creationId xmlns:a16="http://schemas.microsoft.com/office/drawing/2014/main" id="{AC6C78C1-9C8E-2B90-10D4-BE43AA7F287D}"/>
              </a:ext>
            </a:extLst>
          </p:cNvPr>
          <p:cNvSpPr/>
          <p:nvPr userDrawn="1"/>
        </p:nvSpPr>
        <p:spPr>
          <a:xfrm>
            <a:off x="1544024" y="5428631"/>
            <a:ext cx="3784373" cy="756875"/>
          </a:xfrm>
          <a:custGeom>
            <a:avLst/>
            <a:gdLst/>
            <a:ahLst/>
            <a:cxnLst/>
            <a:rect l="l" t="t" r="r" b="b"/>
            <a:pathLst>
              <a:path w="5768683" h="1153737">
                <a:moveTo>
                  <a:pt x="0" y="0"/>
                </a:moveTo>
                <a:lnTo>
                  <a:pt x="5768683" y="0"/>
                </a:lnTo>
                <a:lnTo>
                  <a:pt x="5768683" y="1153737"/>
                </a:lnTo>
                <a:lnTo>
                  <a:pt x="0" y="1153737"/>
                </a:lnTo>
                <a:lnTo>
                  <a:pt x="0" y="0"/>
                </a:lnTo>
                <a:close/>
              </a:path>
            </a:pathLst>
          </a:custGeom>
          <a:blipFill>
            <a:blip r:embed="rId2"/>
            <a:stretch>
              <a:fillRect/>
            </a:stretch>
          </a:blipFill>
        </p:spPr>
        <p:txBody>
          <a:bodyPr/>
          <a:lstStyle/>
          <a:p>
            <a:endParaRPr lang="en-US"/>
          </a:p>
        </p:txBody>
      </p:sp>
      <p:sp>
        <p:nvSpPr>
          <p:cNvPr id="8" name="Picture Placeholder 2">
            <a:extLst>
              <a:ext uri="{FF2B5EF4-FFF2-40B4-BE49-F238E27FC236}">
                <a16:creationId xmlns:a16="http://schemas.microsoft.com/office/drawing/2014/main" id="{5CE0C266-92D6-EC4E-0699-1B53FAE78432}"/>
              </a:ext>
            </a:extLst>
          </p:cNvPr>
          <p:cNvSpPr>
            <a:spLocks noGrp="1"/>
          </p:cNvSpPr>
          <p:nvPr>
            <p:ph type="pic" idx="13"/>
          </p:nvPr>
        </p:nvSpPr>
        <p:spPr>
          <a:xfrm>
            <a:off x="7152036" y="1250360"/>
            <a:ext cx="4301445" cy="478861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ext Placeholder 13">
            <a:extLst>
              <a:ext uri="{FF2B5EF4-FFF2-40B4-BE49-F238E27FC236}">
                <a16:creationId xmlns:a16="http://schemas.microsoft.com/office/drawing/2014/main" id="{C525526E-D404-D701-1E21-D0E8F4AD50B5}"/>
              </a:ext>
            </a:extLst>
          </p:cNvPr>
          <p:cNvSpPr>
            <a:spLocks noGrp="1"/>
          </p:cNvSpPr>
          <p:nvPr>
            <p:ph type="body" sz="quarter" idx="14" hasCustomPrompt="1"/>
          </p:nvPr>
        </p:nvSpPr>
        <p:spPr>
          <a:xfrm>
            <a:off x="1684406" y="1994193"/>
            <a:ext cx="3503612" cy="530225"/>
          </a:xfrm>
        </p:spPr>
        <p:txBody>
          <a:bodyPr>
            <a:noAutofit/>
          </a:bodyPr>
          <a:lstStyle>
            <a:lvl1pPr marL="0" indent="0" algn="ctr">
              <a:buNone/>
              <a:defRPr sz="3200" b="0">
                <a:solidFill>
                  <a:srgbClr val="060D4B"/>
                </a:solidFill>
                <a:latin typeface="+mj-lt"/>
              </a:defRPr>
            </a:lvl1pPr>
          </a:lstStyle>
          <a:p>
            <a:pPr lvl="0"/>
            <a:r>
              <a:rPr lang="en-US" dirty="0"/>
              <a:t>Subtitle</a:t>
            </a:r>
          </a:p>
        </p:txBody>
      </p:sp>
      <p:sp>
        <p:nvSpPr>
          <p:cNvPr id="4" name="Rectangle 3">
            <a:extLst>
              <a:ext uri="{FF2B5EF4-FFF2-40B4-BE49-F238E27FC236}">
                <a16:creationId xmlns:a16="http://schemas.microsoft.com/office/drawing/2014/main" id="{319485DD-5CE7-FAFC-4DE9-4563BE084678}"/>
              </a:ext>
            </a:extLst>
          </p:cNvPr>
          <p:cNvSpPr/>
          <p:nvPr userDrawn="1"/>
        </p:nvSpPr>
        <p:spPr>
          <a:xfrm>
            <a:off x="325461" y="6442747"/>
            <a:ext cx="9725113" cy="3119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spc="300" dirty="0">
                <a:solidFill>
                  <a:srgbClr val="060D4B"/>
                </a:solidFill>
              </a:rPr>
              <a:t>1001 Fleet St., Suite 700 | Baltimore, MD 21202 | 410-576-4000 | gfrlaw.com | @GordonFeinblatt</a:t>
            </a:r>
          </a:p>
        </p:txBody>
      </p:sp>
    </p:spTree>
    <p:extLst>
      <p:ext uri="{BB962C8B-B14F-4D97-AF65-F5344CB8AC3E}">
        <p14:creationId xmlns:p14="http://schemas.microsoft.com/office/powerpoint/2010/main" val="3032341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m Members Thre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E5FC-1028-ACB2-07F6-0A7CD3230CD9}"/>
              </a:ext>
            </a:extLst>
          </p:cNvPr>
          <p:cNvSpPr>
            <a:spLocks noGrp="1"/>
          </p:cNvSpPr>
          <p:nvPr>
            <p:ph type="title"/>
          </p:nvPr>
        </p:nvSpPr>
        <p:spPr/>
        <p:txBody>
          <a:bodyPr/>
          <a:lstStyle/>
          <a:p>
            <a:r>
              <a:rPr lang="en-US" dirty="0"/>
              <a:t>Click to edit Master title style</a:t>
            </a:r>
          </a:p>
        </p:txBody>
      </p:sp>
      <p:sp>
        <p:nvSpPr>
          <p:cNvPr id="4" name="Date Placeholder 3">
            <a:extLst>
              <a:ext uri="{FF2B5EF4-FFF2-40B4-BE49-F238E27FC236}">
                <a16:creationId xmlns:a16="http://schemas.microsoft.com/office/drawing/2014/main" id="{597CB587-7B68-3608-E8CE-58905E76DD03}"/>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791B97D9-CA1B-9EFD-76DC-D736E55E924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9255EB-87BD-9837-47F9-71EC302986E5}"/>
              </a:ext>
            </a:extLst>
          </p:cNvPr>
          <p:cNvSpPr>
            <a:spLocks noGrp="1"/>
          </p:cNvSpPr>
          <p:nvPr>
            <p:ph type="sldNum" sz="quarter" idx="12"/>
          </p:nvPr>
        </p:nvSpPr>
        <p:spPr/>
        <p:txBody>
          <a:bodyPr/>
          <a:lstStyle/>
          <a:p>
            <a:fld id="{353DFB36-9E01-4276-B29F-947D1AED6D87}" type="slidenum">
              <a:rPr lang="en-US" smtClean="0"/>
              <a:t>‹#›</a:t>
            </a:fld>
            <a:endParaRPr lang="en-US" dirty="0"/>
          </a:p>
        </p:txBody>
      </p:sp>
      <p:grpSp>
        <p:nvGrpSpPr>
          <p:cNvPr id="7" name="Group 2">
            <a:extLst>
              <a:ext uri="{FF2B5EF4-FFF2-40B4-BE49-F238E27FC236}">
                <a16:creationId xmlns:a16="http://schemas.microsoft.com/office/drawing/2014/main" id="{4EABCDE3-73E7-BCAB-A217-4EBDDDAF19EF}"/>
              </a:ext>
            </a:extLst>
          </p:cNvPr>
          <p:cNvGrpSpPr/>
          <p:nvPr userDrawn="1"/>
        </p:nvGrpSpPr>
        <p:grpSpPr>
          <a:xfrm>
            <a:off x="0" y="-1"/>
            <a:ext cx="12192000" cy="2814221"/>
            <a:chOff x="0" y="0"/>
            <a:chExt cx="4816593" cy="1079700"/>
          </a:xfrm>
        </p:grpSpPr>
        <p:sp>
          <p:nvSpPr>
            <p:cNvPr id="8" name="Freeform 3">
              <a:extLst>
                <a:ext uri="{FF2B5EF4-FFF2-40B4-BE49-F238E27FC236}">
                  <a16:creationId xmlns:a16="http://schemas.microsoft.com/office/drawing/2014/main" id="{66672B5F-9596-3738-1E8C-8E4C35C054DE}"/>
                </a:ext>
              </a:extLst>
            </p:cNvPr>
            <p:cNvSpPr/>
            <p:nvPr/>
          </p:nvSpPr>
          <p:spPr>
            <a:xfrm>
              <a:off x="0" y="0"/>
              <a:ext cx="4816592" cy="1079700"/>
            </a:xfrm>
            <a:custGeom>
              <a:avLst/>
              <a:gdLst/>
              <a:ahLst/>
              <a:cxnLst/>
              <a:rect l="l" t="t" r="r" b="b"/>
              <a:pathLst>
                <a:path w="4816592" h="1079700">
                  <a:moveTo>
                    <a:pt x="0" y="0"/>
                  </a:moveTo>
                  <a:lnTo>
                    <a:pt x="4816592" y="0"/>
                  </a:lnTo>
                  <a:lnTo>
                    <a:pt x="4816592" y="1079700"/>
                  </a:lnTo>
                  <a:lnTo>
                    <a:pt x="0" y="1079700"/>
                  </a:lnTo>
                  <a:close/>
                </a:path>
              </a:pathLst>
            </a:custGeom>
            <a:solidFill>
              <a:srgbClr val="005C83"/>
            </a:solidFill>
          </p:spPr>
          <p:txBody>
            <a:bodyPr/>
            <a:lstStyle/>
            <a:p>
              <a:endParaRPr lang="en-US">
                <a:solidFill>
                  <a:prstClr val="black"/>
                </a:solidFill>
                <a:latin typeface="Calibri"/>
              </a:endParaRPr>
            </a:p>
          </p:txBody>
        </p:sp>
        <p:sp>
          <p:nvSpPr>
            <p:cNvPr id="9" name="TextBox 4">
              <a:extLst>
                <a:ext uri="{FF2B5EF4-FFF2-40B4-BE49-F238E27FC236}">
                  <a16:creationId xmlns:a16="http://schemas.microsoft.com/office/drawing/2014/main" id="{39D0861F-54C0-6957-A372-54C1477DBA73}"/>
                </a:ext>
              </a:extLst>
            </p:cNvPr>
            <p:cNvSpPr txBox="1"/>
            <p:nvPr/>
          </p:nvSpPr>
          <p:spPr>
            <a:xfrm>
              <a:off x="0" y="-47625"/>
              <a:ext cx="4816593" cy="1127325"/>
            </a:xfrm>
            <a:prstGeom prst="rect">
              <a:avLst/>
            </a:prstGeom>
          </p:spPr>
          <p:txBody>
            <a:bodyPr lIns="50800" tIns="50800" rIns="50800" bIns="50800" rtlCol="0" anchor="ctr"/>
            <a:lstStyle/>
            <a:p>
              <a:pPr algn="ctr">
                <a:lnSpc>
                  <a:spcPts val="3693"/>
                </a:lnSpc>
              </a:pPr>
              <a:endParaRPr>
                <a:solidFill>
                  <a:prstClr val="black"/>
                </a:solidFill>
                <a:latin typeface="Calibri"/>
              </a:endParaRPr>
            </a:p>
          </p:txBody>
        </p:sp>
      </p:grpSp>
      <p:sp>
        <p:nvSpPr>
          <p:cNvPr id="11" name="TextBox 10">
            <a:extLst>
              <a:ext uri="{FF2B5EF4-FFF2-40B4-BE49-F238E27FC236}">
                <a16:creationId xmlns:a16="http://schemas.microsoft.com/office/drawing/2014/main" id="{2D5514C7-DA0D-1F7A-2AED-E46189E31733}"/>
              </a:ext>
            </a:extLst>
          </p:cNvPr>
          <p:cNvSpPr txBox="1"/>
          <p:nvPr userDrawn="1"/>
        </p:nvSpPr>
        <p:spPr>
          <a:xfrm>
            <a:off x="76912" y="305694"/>
            <a:ext cx="5559638" cy="923330"/>
          </a:xfrm>
          <a:prstGeom prst="rect">
            <a:avLst/>
          </a:prstGeom>
          <a:noFill/>
        </p:spPr>
        <p:txBody>
          <a:bodyPr wrap="square">
            <a:spAutoFit/>
          </a:bodyPr>
          <a:lstStyle/>
          <a:p>
            <a:pPr algn="ctr"/>
            <a:r>
              <a:rPr lang="en-US" sz="5400" b="1" dirty="0">
                <a:solidFill>
                  <a:schemeClr val="bg1"/>
                </a:solidFill>
                <a:latin typeface="+mj-lt"/>
              </a:rPr>
              <a:t>Team Members</a:t>
            </a:r>
          </a:p>
        </p:txBody>
      </p:sp>
      <p:sp>
        <p:nvSpPr>
          <p:cNvPr id="13" name="Picture Placeholder 12">
            <a:extLst>
              <a:ext uri="{FF2B5EF4-FFF2-40B4-BE49-F238E27FC236}">
                <a16:creationId xmlns:a16="http://schemas.microsoft.com/office/drawing/2014/main" id="{69D802B5-A800-E5C7-0A5A-FAD51EE5D387}"/>
              </a:ext>
            </a:extLst>
          </p:cNvPr>
          <p:cNvSpPr>
            <a:spLocks noGrp="1"/>
          </p:cNvSpPr>
          <p:nvPr>
            <p:ph type="pic" sz="quarter" idx="13"/>
          </p:nvPr>
        </p:nvSpPr>
        <p:spPr>
          <a:xfrm>
            <a:off x="1484892" y="1889878"/>
            <a:ext cx="2185052" cy="2240668"/>
          </a:xfrm>
          <a:prstGeom prst="ellipse">
            <a:avLst/>
          </a:prstGeom>
        </p:spPr>
        <p:txBody>
          <a:bodyPr/>
          <a:lstStyle/>
          <a:p>
            <a:endParaRPr lang="en-US" dirty="0"/>
          </a:p>
        </p:txBody>
      </p:sp>
      <p:sp>
        <p:nvSpPr>
          <p:cNvPr id="22" name="AutoShape 11">
            <a:extLst>
              <a:ext uri="{FF2B5EF4-FFF2-40B4-BE49-F238E27FC236}">
                <a16:creationId xmlns:a16="http://schemas.microsoft.com/office/drawing/2014/main" id="{AF2638E6-D7D0-E579-D830-BEB0514FB8A2}"/>
              </a:ext>
            </a:extLst>
          </p:cNvPr>
          <p:cNvSpPr/>
          <p:nvPr userDrawn="1"/>
        </p:nvSpPr>
        <p:spPr>
          <a:xfrm flipV="1">
            <a:off x="4038601" y="6356350"/>
            <a:ext cx="4114800" cy="1"/>
          </a:xfrm>
          <a:prstGeom prst="line">
            <a:avLst/>
          </a:prstGeom>
          <a:ln w="76200" cap="flat">
            <a:solidFill>
              <a:srgbClr val="005C83"/>
            </a:solidFill>
            <a:prstDash val="solid"/>
            <a:headEnd type="none" w="sm" len="sm"/>
            <a:tailEnd type="none" w="sm" len="sm"/>
          </a:ln>
        </p:spPr>
        <p:txBody>
          <a:bodyPr/>
          <a:lstStyle/>
          <a:p>
            <a:endParaRPr lang="en-US">
              <a:solidFill>
                <a:prstClr val="black"/>
              </a:solidFill>
              <a:latin typeface="Calibri"/>
            </a:endParaRPr>
          </a:p>
        </p:txBody>
      </p:sp>
      <p:sp>
        <p:nvSpPr>
          <p:cNvPr id="24" name="Text Placeholder 23">
            <a:extLst>
              <a:ext uri="{FF2B5EF4-FFF2-40B4-BE49-F238E27FC236}">
                <a16:creationId xmlns:a16="http://schemas.microsoft.com/office/drawing/2014/main" id="{0AA24EF0-8C6B-AC84-857D-4EF3BF8C9FA7}"/>
              </a:ext>
            </a:extLst>
          </p:cNvPr>
          <p:cNvSpPr>
            <a:spLocks noGrp="1"/>
          </p:cNvSpPr>
          <p:nvPr>
            <p:ph type="body" sz="quarter" idx="16" hasCustomPrompt="1"/>
          </p:nvPr>
        </p:nvSpPr>
        <p:spPr>
          <a:xfrm>
            <a:off x="1272655" y="4318063"/>
            <a:ext cx="2502307" cy="360363"/>
          </a:xfrm>
        </p:spPr>
        <p:txBody>
          <a:bodyPr>
            <a:noAutofit/>
          </a:bodyPr>
          <a:lstStyle>
            <a:lvl1pPr marL="0" indent="0" algn="ctr">
              <a:buNone/>
              <a:defRPr sz="2400" b="1">
                <a:solidFill>
                  <a:srgbClr val="060D4B"/>
                </a:solidFill>
                <a:latin typeface="Arial" panose="020B0604020202020204" pitchFamily="34" charset="0"/>
                <a:cs typeface="Arial" panose="020B0604020202020204" pitchFamily="34" charset="0"/>
              </a:defRPr>
            </a:lvl1pPr>
          </a:lstStyle>
          <a:p>
            <a:pPr lvl="0"/>
            <a:r>
              <a:rPr lang="en-US" dirty="0"/>
              <a:t>Attorney Name</a:t>
            </a:r>
          </a:p>
        </p:txBody>
      </p:sp>
      <p:sp>
        <p:nvSpPr>
          <p:cNvPr id="26" name="Text Placeholder 25">
            <a:extLst>
              <a:ext uri="{FF2B5EF4-FFF2-40B4-BE49-F238E27FC236}">
                <a16:creationId xmlns:a16="http://schemas.microsoft.com/office/drawing/2014/main" id="{4728803F-5448-03DE-C7F5-5226E187062B}"/>
              </a:ext>
            </a:extLst>
          </p:cNvPr>
          <p:cNvSpPr>
            <a:spLocks noGrp="1"/>
          </p:cNvSpPr>
          <p:nvPr>
            <p:ph type="body" sz="quarter" idx="17" hasCustomPrompt="1"/>
          </p:nvPr>
        </p:nvSpPr>
        <p:spPr>
          <a:xfrm>
            <a:off x="1379875" y="4762622"/>
            <a:ext cx="2290069" cy="360364"/>
          </a:xfrm>
        </p:spPr>
        <p:txBody>
          <a:bodyPr>
            <a:normAutofit/>
          </a:bodyPr>
          <a:lstStyle>
            <a:lvl1pPr marL="0" indent="0" algn="ctr">
              <a:buNone/>
              <a:defRPr sz="1800">
                <a:solidFill>
                  <a:srgbClr val="060D4B"/>
                </a:solidFill>
                <a:latin typeface="Arial" panose="020B0604020202020204" pitchFamily="34" charset="0"/>
                <a:cs typeface="Arial" panose="020B0604020202020204" pitchFamily="34" charset="0"/>
              </a:defRPr>
            </a:lvl1pPr>
          </a:lstStyle>
          <a:p>
            <a:pPr lvl="0"/>
            <a:r>
              <a:rPr lang="en-US" dirty="0"/>
              <a:t>Additional info</a:t>
            </a:r>
          </a:p>
        </p:txBody>
      </p:sp>
      <p:sp>
        <p:nvSpPr>
          <p:cNvPr id="3" name="Picture Placeholder 12">
            <a:extLst>
              <a:ext uri="{FF2B5EF4-FFF2-40B4-BE49-F238E27FC236}">
                <a16:creationId xmlns:a16="http://schemas.microsoft.com/office/drawing/2014/main" id="{FE84F25E-EADC-4DDB-D5DB-98431DA3EE69}"/>
              </a:ext>
            </a:extLst>
          </p:cNvPr>
          <p:cNvSpPr>
            <a:spLocks noGrp="1"/>
          </p:cNvSpPr>
          <p:nvPr>
            <p:ph type="pic" sz="quarter" idx="18"/>
          </p:nvPr>
        </p:nvSpPr>
        <p:spPr>
          <a:xfrm>
            <a:off x="4971120" y="1889878"/>
            <a:ext cx="2185052" cy="2240668"/>
          </a:xfrm>
          <a:prstGeom prst="ellipse">
            <a:avLst/>
          </a:prstGeom>
        </p:spPr>
        <p:txBody>
          <a:bodyPr/>
          <a:lstStyle/>
          <a:p>
            <a:endParaRPr lang="en-US" dirty="0"/>
          </a:p>
        </p:txBody>
      </p:sp>
      <p:sp>
        <p:nvSpPr>
          <p:cNvPr id="10" name="Text Placeholder 23">
            <a:extLst>
              <a:ext uri="{FF2B5EF4-FFF2-40B4-BE49-F238E27FC236}">
                <a16:creationId xmlns:a16="http://schemas.microsoft.com/office/drawing/2014/main" id="{0161218B-5DAA-5405-4467-3ABDE6286A18}"/>
              </a:ext>
            </a:extLst>
          </p:cNvPr>
          <p:cNvSpPr>
            <a:spLocks noGrp="1"/>
          </p:cNvSpPr>
          <p:nvPr>
            <p:ph type="body" sz="quarter" idx="19" hasCustomPrompt="1"/>
          </p:nvPr>
        </p:nvSpPr>
        <p:spPr>
          <a:xfrm>
            <a:off x="4758883" y="4318063"/>
            <a:ext cx="2502307" cy="360363"/>
          </a:xfrm>
        </p:spPr>
        <p:txBody>
          <a:bodyPr>
            <a:noAutofit/>
          </a:bodyPr>
          <a:lstStyle>
            <a:lvl1pPr marL="0" indent="0" algn="ctr">
              <a:buNone/>
              <a:defRPr sz="2400" b="1">
                <a:solidFill>
                  <a:srgbClr val="060D4B"/>
                </a:solidFill>
                <a:latin typeface="Arial" panose="020B0604020202020204" pitchFamily="34" charset="0"/>
                <a:cs typeface="Arial" panose="020B0604020202020204" pitchFamily="34" charset="0"/>
              </a:defRPr>
            </a:lvl1pPr>
          </a:lstStyle>
          <a:p>
            <a:pPr lvl="0"/>
            <a:r>
              <a:rPr lang="en-US" dirty="0"/>
              <a:t>Attorney Name</a:t>
            </a:r>
          </a:p>
        </p:txBody>
      </p:sp>
      <p:sp>
        <p:nvSpPr>
          <p:cNvPr id="12" name="Text Placeholder 25">
            <a:extLst>
              <a:ext uri="{FF2B5EF4-FFF2-40B4-BE49-F238E27FC236}">
                <a16:creationId xmlns:a16="http://schemas.microsoft.com/office/drawing/2014/main" id="{AC06B6A2-C948-1B9C-55E3-6788D02EADDE}"/>
              </a:ext>
            </a:extLst>
          </p:cNvPr>
          <p:cNvSpPr>
            <a:spLocks noGrp="1"/>
          </p:cNvSpPr>
          <p:nvPr>
            <p:ph type="body" sz="quarter" idx="20" hasCustomPrompt="1"/>
          </p:nvPr>
        </p:nvSpPr>
        <p:spPr>
          <a:xfrm>
            <a:off x="4866103" y="4762622"/>
            <a:ext cx="2290069" cy="360364"/>
          </a:xfrm>
        </p:spPr>
        <p:txBody>
          <a:bodyPr>
            <a:normAutofit/>
          </a:bodyPr>
          <a:lstStyle>
            <a:lvl1pPr marL="0" indent="0" algn="ctr">
              <a:buNone/>
              <a:defRPr sz="1800">
                <a:solidFill>
                  <a:srgbClr val="060D4B"/>
                </a:solidFill>
                <a:latin typeface="Arial" panose="020B0604020202020204" pitchFamily="34" charset="0"/>
                <a:cs typeface="Arial" panose="020B0604020202020204" pitchFamily="34" charset="0"/>
              </a:defRPr>
            </a:lvl1pPr>
          </a:lstStyle>
          <a:p>
            <a:pPr lvl="0"/>
            <a:r>
              <a:rPr lang="en-US" dirty="0"/>
              <a:t>Additional info</a:t>
            </a:r>
          </a:p>
        </p:txBody>
      </p:sp>
      <p:sp>
        <p:nvSpPr>
          <p:cNvPr id="16" name="Picture Placeholder 12">
            <a:extLst>
              <a:ext uri="{FF2B5EF4-FFF2-40B4-BE49-F238E27FC236}">
                <a16:creationId xmlns:a16="http://schemas.microsoft.com/office/drawing/2014/main" id="{C63EEEED-56B5-3E22-4A3D-3F72CFAA6E23}"/>
              </a:ext>
            </a:extLst>
          </p:cNvPr>
          <p:cNvSpPr>
            <a:spLocks noGrp="1"/>
          </p:cNvSpPr>
          <p:nvPr>
            <p:ph type="pic" sz="quarter" idx="21"/>
          </p:nvPr>
        </p:nvSpPr>
        <p:spPr>
          <a:xfrm>
            <a:off x="8562365" y="1848989"/>
            <a:ext cx="2185052" cy="2240668"/>
          </a:xfrm>
          <a:prstGeom prst="ellipse">
            <a:avLst/>
          </a:prstGeom>
        </p:spPr>
        <p:txBody>
          <a:bodyPr/>
          <a:lstStyle/>
          <a:p>
            <a:endParaRPr lang="en-US" dirty="0"/>
          </a:p>
        </p:txBody>
      </p:sp>
      <p:sp>
        <p:nvSpPr>
          <p:cNvPr id="17" name="Text Placeholder 23">
            <a:extLst>
              <a:ext uri="{FF2B5EF4-FFF2-40B4-BE49-F238E27FC236}">
                <a16:creationId xmlns:a16="http://schemas.microsoft.com/office/drawing/2014/main" id="{DC9CEFF2-8FE0-C566-3F64-7CE8588B1F8A}"/>
              </a:ext>
            </a:extLst>
          </p:cNvPr>
          <p:cNvSpPr>
            <a:spLocks noGrp="1"/>
          </p:cNvSpPr>
          <p:nvPr>
            <p:ph type="body" sz="quarter" idx="22" hasCustomPrompt="1"/>
          </p:nvPr>
        </p:nvSpPr>
        <p:spPr>
          <a:xfrm>
            <a:off x="8350128" y="4277174"/>
            <a:ext cx="2502307" cy="360363"/>
          </a:xfrm>
        </p:spPr>
        <p:txBody>
          <a:bodyPr>
            <a:noAutofit/>
          </a:bodyPr>
          <a:lstStyle>
            <a:lvl1pPr marL="0" indent="0" algn="ctr">
              <a:buNone/>
              <a:defRPr sz="2400" b="1">
                <a:solidFill>
                  <a:srgbClr val="060D4B"/>
                </a:solidFill>
                <a:latin typeface="Arial" panose="020B0604020202020204" pitchFamily="34" charset="0"/>
                <a:cs typeface="Arial" panose="020B0604020202020204" pitchFamily="34" charset="0"/>
              </a:defRPr>
            </a:lvl1pPr>
          </a:lstStyle>
          <a:p>
            <a:pPr lvl="0"/>
            <a:r>
              <a:rPr lang="en-US" dirty="0"/>
              <a:t>Attorney Name</a:t>
            </a:r>
          </a:p>
        </p:txBody>
      </p:sp>
      <p:sp>
        <p:nvSpPr>
          <p:cNvPr id="18" name="Text Placeholder 25">
            <a:extLst>
              <a:ext uri="{FF2B5EF4-FFF2-40B4-BE49-F238E27FC236}">
                <a16:creationId xmlns:a16="http://schemas.microsoft.com/office/drawing/2014/main" id="{EFDE46C5-2577-586D-89B2-7818F9965546}"/>
              </a:ext>
            </a:extLst>
          </p:cNvPr>
          <p:cNvSpPr>
            <a:spLocks noGrp="1"/>
          </p:cNvSpPr>
          <p:nvPr>
            <p:ph type="body" sz="quarter" idx="23" hasCustomPrompt="1"/>
          </p:nvPr>
        </p:nvSpPr>
        <p:spPr>
          <a:xfrm>
            <a:off x="8457348" y="4721733"/>
            <a:ext cx="2290069" cy="360364"/>
          </a:xfrm>
        </p:spPr>
        <p:txBody>
          <a:bodyPr>
            <a:normAutofit/>
          </a:bodyPr>
          <a:lstStyle>
            <a:lvl1pPr marL="0" indent="0" algn="ctr">
              <a:buNone/>
              <a:defRPr sz="1800">
                <a:solidFill>
                  <a:srgbClr val="060D4B"/>
                </a:solidFill>
                <a:latin typeface="Arial" panose="020B0604020202020204" pitchFamily="34" charset="0"/>
                <a:cs typeface="Arial" panose="020B0604020202020204" pitchFamily="34" charset="0"/>
              </a:defRPr>
            </a:lvl1pPr>
          </a:lstStyle>
          <a:p>
            <a:pPr lvl="0"/>
            <a:r>
              <a:rPr lang="en-US" dirty="0"/>
              <a:t>Additional info</a:t>
            </a:r>
          </a:p>
        </p:txBody>
      </p:sp>
    </p:spTree>
    <p:extLst>
      <p:ext uri="{BB962C8B-B14F-4D97-AF65-F5344CB8AC3E}">
        <p14:creationId xmlns:p14="http://schemas.microsoft.com/office/powerpoint/2010/main" val="2299210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m Members F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E5FC-1028-ACB2-07F6-0A7CD3230CD9}"/>
              </a:ext>
            </a:extLst>
          </p:cNvPr>
          <p:cNvSpPr>
            <a:spLocks noGrp="1"/>
          </p:cNvSpPr>
          <p:nvPr>
            <p:ph type="title"/>
          </p:nvPr>
        </p:nvSpPr>
        <p:spPr/>
        <p:txBody>
          <a:bodyPr/>
          <a:lstStyle/>
          <a:p>
            <a:r>
              <a:rPr lang="en-US" dirty="0"/>
              <a:t>Click to edit Master title style</a:t>
            </a:r>
          </a:p>
        </p:txBody>
      </p:sp>
      <p:grpSp>
        <p:nvGrpSpPr>
          <p:cNvPr id="7" name="Group 2">
            <a:extLst>
              <a:ext uri="{FF2B5EF4-FFF2-40B4-BE49-F238E27FC236}">
                <a16:creationId xmlns:a16="http://schemas.microsoft.com/office/drawing/2014/main" id="{4EABCDE3-73E7-BCAB-A217-4EBDDDAF19EF}"/>
              </a:ext>
            </a:extLst>
          </p:cNvPr>
          <p:cNvGrpSpPr/>
          <p:nvPr userDrawn="1"/>
        </p:nvGrpSpPr>
        <p:grpSpPr>
          <a:xfrm>
            <a:off x="0" y="-1"/>
            <a:ext cx="12192000" cy="2814221"/>
            <a:chOff x="0" y="0"/>
            <a:chExt cx="4816593" cy="1079700"/>
          </a:xfrm>
        </p:grpSpPr>
        <p:sp>
          <p:nvSpPr>
            <p:cNvPr id="8" name="Freeform 3">
              <a:extLst>
                <a:ext uri="{FF2B5EF4-FFF2-40B4-BE49-F238E27FC236}">
                  <a16:creationId xmlns:a16="http://schemas.microsoft.com/office/drawing/2014/main" id="{66672B5F-9596-3738-1E8C-8E4C35C054DE}"/>
                </a:ext>
              </a:extLst>
            </p:cNvPr>
            <p:cNvSpPr/>
            <p:nvPr/>
          </p:nvSpPr>
          <p:spPr>
            <a:xfrm>
              <a:off x="0" y="0"/>
              <a:ext cx="4816592" cy="1079700"/>
            </a:xfrm>
            <a:custGeom>
              <a:avLst/>
              <a:gdLst/>
              <a:ahLst/>
              <a:cxnLst/>
              <a:rect l="l" t="t" r="r" b="b"/>
              <a:pathLst>
                <a:path w="4816592" h="1079700">
                  <a:moveTo>
                    <a:pt x="0" y="0"/>
                  </a:moveTo>
                  <a:lnTo>
                    <a:pt x="4816592" y="0"/>
                  </a:lnTo>
                  <a:lnTo>
                    <a:pt x="4816592" y="1079700"/>
                  </a:lnTo>
                  <a:lnTo>
                    <a:pt x="0" y="1079700"/>
                  </a:lnTo>
                  <a:close/>
                </a:path>
              </a:pathLst>
            </a:custGeom>
            <a:solidFill>
              <a:srgbClr val="005C83"/>
            </a:solidFill>
          </p:spPr>
          <p:txBody>
            <a:bodyPr/>
            <a:lstStyle/>
            <a:p>
              <a:endParaRPr lang="en-US">
                <a:solidFill>
                  <a:prstClr val="black"/>
                </a:solidFill>
                <a:latin typeface="Calibri"/>
              </a:endParaRPr>
            </a:p>
          </p:txBody>
        </p:sp>
        <p:sp>
          <p:nvSpPr>
            <p:cNvPr id="9" name="TextBox 4">
              <a:extLst>
                <a:ext uri="{FF2B5EF4-FFF2-40B4-BE49-F238E27FC236}">
                  <a16:creationId xmlns:a16="http://schemas.microsoft.com/office/drawing/2014/main" id="{39D0861F-54C0-6957-A372-54C1477DBA73}"/>
                </a:ext>
              </a:extLst>
            </p:cNvPr>
            <p:cNvSpPr txBox="1"/>
            <p:nvPr/>
          </p:nvSpPr>
          <p:spPr>
            <a:xfrm>
              <a:off x="0" y="-47625"/>
              <a:ext cx="4816593" cy="1127325"/>
            </a:xfrm>
            <a:prstGeom prst="rect">
              <a:avLst/>
            </a:prstGeom>
          </p:spPr>
          <p:txBody>
            <a:bodyPr lIns="50800" tIns="50800" rIns="50800" bIns="50800" rtlCol="0" anchor="ctr"/>
            <a:lstStyle/>
            <a:p>
              <a:pPr algn="ctr">
                <a:lnSpc>
                  <a:spcPts val="3693"/>
                </a:lnSpc>
              </a:pPr>
              <a:endParaRPr>
                <a:solidFill>
                  <a:prstClr val="black"/>
                </a:solidFill>
                <a:latin typeface="Calibri"/>
              </a:endParaRPr>
            </a:p>
          </p:txBody>
        </p:sp>
      </p:grpSp>
      <p:sp>
        <p:nvSpPr>
          <p:cNvPr id="11" name="TextBox 10">
            <a:extLst>
              <a:ext uri="{FF2B5EF4-FFF2-40B4-BE49-F238E27FC236}">
                <a16:creationId xmlns:a16="http://schemas.microsoft.com/office/drawing/2014/main" id="{2D5514C7-DA0D-1F7A-2AED-E46189E31733}"/>
              </a:ext>
            </a:extLst>
          </p:cNvPr>
          <p:cNvSpPr txBox="1"/>
          <p:nvPr userDrawn="1"/>
        </p:nvSpPr>
        <p:spPr>
          <a:xfrm>
            <a:off x="144039" y="365125"/>
            <a:ext cx="6227684" cy="923330"/>
          </a:xfrm>
          <a:prstGeom prst="rect">
            <a:avLst/>
          </a:prstGeom>
          <a:noFill/>
        </p:spPr>
        <p:txBody>
          <a:bodyPr wrap="square">
            <a:spAutoFit/>
          </a:bodyPr>
          <a:lstStyle/>
          <a:p>
            <a:r>
              <a:rPr lang="en-US" sz="5400" b="1" dirty="0">
                <a:solidFill>
                  <a:schemeClr val="bg1"/>
                </a:solidFill>
                <a:latin typeface="+mj-lt"/>
              </a:rPr>
              <a:t>Team Members</a:t>
            </a:r>
          </a:p>
        </p:txBody>
      </p:sp>
      <p:sp>
        <p:nvSpPr>
          <p:cNvPr id="13" name="Picture Placeholder 12">
            <a:extLst>
              <a:ext uri="{FF2B5EF4-FFF2-40B4-BE49-F238E27FC236}">
                <a16:creationId xmlns:a16="http://schemas.microsoft.com/office/drawing/2014/main" id="{69D802B5-A800-E5C7-0A5A-FAD51EE5D387}"/>
              </a:ext>
            </a:extLst>
          </p:cNvPr>
          <p:cNvSpPr>
            <a:spLocks noGrp="1"/>
          </p:cNvSpPr>
          <p:nvPr>
            <p:ph type="pic" sz="quarter" idx="13"/>
          </p:nvPr>
        </p:nvSpPr>
        <p:spPr>
          <a:xfrm>
            <a:off x="144039" y="1817221"/>
            <a:ext cx="2065761" cy="2240668"/>
          </a:xfrm>
          <a:prstGeom prst="rect">
            <a:avLst/>
          </a:prstGeom>
        </p:spPr>
        <p:txBody>
          <a:bodyPr/>
          <a:lstStyle>
            <a:lvl1pPr marL="0" indent="0">
              <a:buNone/>
              <a:defRPr/>
            </a:lvl1pPr>
          </a:lstStyle>
          <a:p>
            <a:endParaRPr lang="en-US" dirty="0"/>
          </a:p>
        </p:txBody>
      </p:sp>
      <p:sp>
        <p:nvSpPr>
          <p:cNvPr id="14" name="Picture Placeholder 12">
            <a:extLst>
              <a:ext uri="{FF2B5EF4-FFF2-40B4-BE49-F238E27FC236}">
                <a16:creationId xmlns:a16="http://schemas.microsoft.com/office/drawing/2014/main" id="{17F299C7-1B9B-FF59-5F51-178878AC676C}"/>
              </a:ext>
            </a:extLst>
          </p:cNvPr>
          <p:cNvSpPr>
            <a:spLocks noGrp="1"/>
          </p:cNvSpPr>
          <p:nvPr>
            <p:ph type="pic" sz="quarter" idx="14"/>
          </p:nvPr>
        </p:nvSpPr>
        <p:spPr>
          <a:xfrm>
            <a:off x="2353839" y="1816238"/>
            <a:ext cx="2265291" cy="2265300"/>
          </a:xfrm>
          <a:prstGeom prst="rect">
            <a:avLst/>
          </a:prstGeom>
        </p:spPr>
        <p:txBody>
          <a:bodyPr/>
          <a:lstStyle>
            <a:lvl1pPr marL="0" indent="0">
              <a:buNone/>
              <a:defRPr/>
            </a:lvl1pPr>
          </a:lstStyle>
          <a:p>
            <a:endParaRPr lang="en-US" dirty="0"/>
          </a:p>
        </p:txBody>
      </p:sp>
      <p:sp>
        <p:nvSpPr>
          <p:cNvPr id="15" name="Picture Placeholder 12">
            <a:extLst>
              <a:ext uri="{FF2B5EF4-FFF2-40B4-BE49-F238E27FC236}">
                <a16:creationId xmlns:a16="http://schemas.microsoft.com/office/drawing/2014/main" id="{80FE1318-6C95-482B-BAAA-C86936C02CFB}"/>
              </a:ext>
            </a:extLst>
          </p:cNvPr>
          <p:cNvSpPr>
            <a:spLocks noGrp="1"/>
          </p:cNvSpPr>
          <p:nvPr>
            <p:ph type="pic" sz="quarter" idx="15"/>
          </p:nvPr>
        </p:nvSpPr>
        <p:spPr>
          <a:xfrm>
            <a:off x="4812087" y="1833638"/>
            <a:ext cx="2265291" cy="2238622"/>
          </a:xfrm>
          <a:prstGeom prst="rect">
            <a:avLst/>
          </a:prstGeom>
        </p:spPr>
        <p:txBody>
          <a:bodyPr/>
          <a:lstStyle>
            <a:lvl1pPr marL="0" indent="0">
              <a:buNone/>
              <a:defRPr/>
            </a:lvl1pPr>
          </a:lstStyle>
          <a:p>
            <a:endParaRPr lang="en-US" dirty="0"/>
          </a:p>
        </p:txBody>
      </p:sp>
      <p:sp>
        <p:nvSpPr>
          <p:cNvPr id="22" name="AutoShape 11">
            <a:extLst>
              <a:ext uri="{FF2B5EF4-FFF2-40B4-BE49-F238E27FC236}">
                <a16:creationId xmlns:a16="http://schemas.microsoft.com/office/drawing/2014/main" id="{AF2638E6-D7D0-E579-D830-BEB0514FB8A2}"/>
              </a:ext>
            </a:extLst>
          </p:cNvPr>
          <p:cNvSpPr/>
          <p:nvPr userDrawn="1"/>
        </p:nvSpPr>
        <p:spPr>
          <a:xfrm flipV="1">
            <a:off x="4038601" y="6356350"/>
            <a:ext cx="4114800" cy="1"/>
          </a:xfrm>
          <a:prstGeom prst="line">
            <a:avLst/>
          </a:prstGeom>
          <a:ln w="76200" cap="flat">
            <a:solidFill>
              <a:srgbClr val="005C83"/>
            </a:solidFill>
            <a:prstDash val="solid"/>
            <a:headEnd type="none" w="sm" len="sm"/>
            <a:tailEnd type="none" w="sm" len="sm"/>
          </a:ln>
        </p:spPr>
        <p:txBody>
          <a:bodyPr/>
          <a:lstStyle/>
          <a:p>
            <a:endParaRPr lang="en-US">
              <a:solidFill>
                <a:prstClr val="black"/>
              </a:solidFill>
              <a:latin typeface="Calibri"/>
            </a:endParaRPr>
          </a:p>
        </p:txBody>
      </p:sp>
      <p:sp>
        <p:nvSpPr>
          <p:cNvPr id="24" name="Text Placeholder 23">
            <a:extLst>
              <a:ext uri="{FF2B5EF4-FFF2-40B4-BE49-F238E27FC236}">
                <a16:creationId xmlns:a16="http://schemas.microsoft.com/office/drawing/2014/main" id="{0AA24EF0-8C6B-AC84-857D-4EF3BF8C9FA7}"/>
              </a:ext>
            </a:extLst>
          </p:cNvPr>
          <p:cNvSpPr>
            <a:spLocks noGrp="1"/>
          </p:cNvSpPr>
          <p:nvPr>
            <p:ph type="body" sz="quarter" idx="16" hasCustomPrompt="1"/>
          </p:nvPr>
        </p:nvSpPr>
        <p:spPr>
          <a:xfrm>
            <a:off x="144039" y="4216782"/>
            <a:ext cx="2065761" cy="360363"/>
          </a:xfrm>
        </p:spPr>
        <p:txBody>
          <a:bodyPr>
            <a:noAutofit/>
          </a:bodyPr>
          <a:lstStyle>
            <a:lvl1pPr marL="0" indent="0" algn="ctr">
              <a:buNone/>
              <a:defRPr sz="1800" b="1">
                <a:solidFill>
                  <a:srgbClr val="060D4B"/>
                </a:solidFill>
                <a:latin typeface="Avenir Next LT Pro" panose="020B0504020202020204" pitchFamily="34" charset="0"/>
              </a:defRPr>
            </a:lvl1pPr>
          </a:lstStyle>
          <a:p>
            <a:pPr lvl="0"/>
            <a:r>
              <a:rPr lang="en-US" dirty="0"/>
              <a:t>Attorney Name</a:t>
            </a:r>
          </a:p>
        </p:txBody>
      </p:sp>
      <p:sp>
        <p:nvSpPr>
          <p:cNvPr id="26" name="Text Placeholder 25">
            <a:extLst>
              <a:ext uri="{FF2B5EF4-FFF2-40B4-BE49-F238E27FC236}">
                <a16:creationId xmlns:a16="http://schemas.microsoft.com/office/drawing/2014/main" id="{4728803F-5448-03DE-C7F5-5226E187062B}"/>
              </a:ext>
            </a:extLst>
          </p:cNvPr>
          <p:cNvSpPr>
            <a:spLocks noGrp="1"/>
          </p:cNvSpPr>
          <p:nvPr>
            <p:ph type="body" sz="quarter" idx="17" hasCustomPrompt="1"/>
          </p:nvPr>
        </p:nvSpPr>
        <p:spPr>
          <a:xfrm>
            <a:off x="144039" y="4693648"/>
            <a:ext cx="2065762" cy="360364"/>
          </a:xfrm>
        </p:spPr>
        <p:txBody>
          <a:bodyPr>
            <a:normAutofit/>
          </a:bodyPr>
          <a:lstStyle>
            <a:lvl1pPr marL="0" indent="0" algn="ctr">
              <a:buNone/>
              <a:defRPr sz="1600">
                <a:solidFill>
                  <a:srgbClr val="060D4B"/>
                </a:solidFill>
              </a:defRPr>
            </a:lvl1pPr>
          </a:lstStyle>
          <a:p>
            <a:pPr lvl="0"/>
            <a:r>
              <a:rPr lang="en-US" dirty="0"/>
              <a:t>Additional info</a:t>
            </a:r>
          </a:p>
        </p:txBody>
      </p:sp>
      <p:sp>
        <p:nvSpPr>
          <p:cNvPr id="32" name="Text Placeholder 31">
            <a:extLst>
              <a:ext uri="{FF2B5EF4-FFF2-40B4-BE49-F238E27FC236}">
                <a16:creationId xmlns:a16="http://schemas.microsoft.com/office/drawing/2014/main" id="{1C2E1075-C7F2-701D-BDD2-5D653313AC43}"/>
              </a:ext>
            </a:extLst>
          </p:cNvPr>
          <p:cNvSpPr>
            <a:spLocks noGrp="1"/>
          </p:cNvSpPr>
          <p:nvPr>
            <p:ph type="body" sz="quarter" idx="18" hasCustomPrompt="1"/>
          </p:nvPr>
        </p:nvSpPr>
        <p:spPr>
          <a:xfrm>
            <a:off x="2357550" y="4217922"/>
            <a:ext cx="2290070" cy="360363"/>
          </a:xfrm>
        </p:spPr>
        <p:txBody>
          <a:bodyPr>
            <a:normAutofit/>
          </a:bodyPr>
          <a:lstStyle>
            <a:lvl1pPr>
              <a:defRPr lang="en-US" sz="1800" b="1" kern="1200" dirty="0">
                <a:solidFill>
                  <a:srgbClr val="060D4B"/>
                </a:solidFill>
                <a:latin typeface="Avenir Next LT Pro" panose="020B0504020202020204" pitchFamily="34" charset="0"/>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Attorney Name</a:t>
            </a:r>
          </a:p>
        </p:txBody>
      </p:sp>
      <p:sp>
        <p:nvSpPr>
          <p:cNvPr id="34" name="Text Placeholder 33">
            <a:extLst>
              <a:ext uri="{FF2B5EF4-FFF2-40B4-BE49-F238E27FC236}">
                <a16:creationId xmlns:a16="http://schemas.microsoft.com/office/drawing/2014/main" id="{4E32520F-ABA1-9D00-A7EB-240416D63439}"/>
              </a:ext>
            </a:extLst>
          </p:cNvPr>
          <p:cNvSpPr>
            <a:spLocks noGrp="1"/>
          </p:cNvSpPr>
          <p:nvPr>
            <p:ph type="body" sz="quarter" idx="19" hasCustomPrompt="1"/>
          </p:nvPr>
        </p:nvSpPr>
        <p:spPr>
          <a:xfrm>
            <a:off x="2357551" y="4681009"/>
            <a:ext cx="2290069" cy="374143"/>
          </a:xfrm>
        </p:spPr>
        <p:txBody>
          <a:bodyPr>
            <a:normAutofit/>
          </a:bodyPr>
          <a:lstStyle>
            <a:lvl1pPr>
              <a:defRPr lang="en-US" sz="1600" kern="1200" dirty="0">
                <a:solidFill>
                  <a:srgbClr val="060D4B"/>
                </a:solidFill>
                <a:latin typeface="Avenir Next LT Pro" panose="020B0504020202020204" pitchFamily="34" charset="0"/>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Additional info</a:t>
            </a:r>
          </a:p>
        </p:txBody>
      </p:sp>
      <p:sp>
        <p:nvSpPr>
          <p:cNvPr id="36" name="Text Placeholder 35">
            <a:extLst>
              <a:ext uri="{FF2B5EF4-FFF2-40B4-BE49-F238E27FC236}">
                <a16:creationId xmlns:a16="http://schemas.microsoft.com/office/drawing/2014/main" id="{04E27B64-75CE-49BF-D126-2955B6B34AB2}"/>
              </a:ext>
            </a:extLst>
          </p:cNvPr>
          <p:cNvSpPr>
            <a:spLocks noGrp="1"/>
          </p:cNvSpPr>
          <p:nvPr>
            <p:ph type="body" sz="quarter" idx="20" hasCustomPrompt="1"/>
          </p:nvPr>
        </p:nvSpPr>
        <p:spPr>
          <a:xfrm>
            <a:off x="4795370" y="4215210"/>
            <a:ext cx="2290069" cy="377075"/>
          </a:xfrm>
        </p:spPr>
        <p:txBody>
          <a:bodyPr/>
          <a:lstStyle>
            <a:lvl1pPr>
              <a:defRPr lang="en-US" sz="1800" b="1"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Attorney Name</a:t>
            </a:r>
          </a:p>
          <a:p>
            <a:pPr lvl="0"/>
            <a:endParaRPr lang="en-US" dirty="0"/>
          </a:p>
        </p:txBody>
      </p:sp>
      <p:sp>
        <p:nvSpPr>
          <p:cNvPr id="38" name="Text Placeholder 37">
            <a:extLst>
              <a:ext uri="{FF2B5EF4-FFF2-40B4-BE49-F238E27FC236}">
                <a16:creationId xmlns:a16="http://schemas.microsoft.com/office/drawing/2014/main" id="{C8D04198-D0AA-F1D7-A6D1-59D636C838E4}"/>
              </a:ext>
            </a:extLst>
          </p:cNvPr>
          <p:cNvSpPr>
            <a:spLocks noGrp="1"/>
          </p:cNvSpPr>
          <p:nvPr>
            <p:ph type="body" sz="quarter" idx="21" hasCustomPrompt="1"/>
          </p:nvPr>
        </p:nvSpPr>
        <p:spPr>
          <a:xfrm>
            <a:off x="4812087" y="4678080"/>
            <a:ext cx="2290069" cy="360628"/>
          </a:xfrm>
        </p:spPr>
        <p:txBody>
          <a:bodyPr/>
          <a:lstStyle>
            <a:lvl1pPr>
              <a:defRPr lang="en-US" sz="1600"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Additional info</a:t>
            </a:r>
          </a:p>
          <a:p>
            <a:pPr lvl="0"/>
            <a:endParaRPr lang="en-US" dirty="0"/>
          </a:p>
        </p:txBody>
      </p:sp>
      <p:sp>
        <p:nvSpPr>
          <p:cNvPr id="10" name="Picture Placeholder 9">
            <a:extLst>
              <a:ext uri="{FF2B5EF4-FFF2-40B4-BE49-F238E27FC236}">
                <a16:creationId xmlns:a16="http://schemas.microsoft.com/office/drawing/2014/main" id="{E6985F3F-9F88-5B4A-0951-84194B00451E}"/>
              </a:ext>
            </a:extLst>
          </p:cNvPr>
          <p:cNvSpPr>
            <a:spLocks noGrp="1"/>
          </p:cNvSpPr>
          <p:nvPr>
            <p:ph type="pic" sz="quarter" idx="22"/>
          </p:nvPr>
        </p:nvSpPr>
        <p:spPr>
          <a:xfrm>
            <a:off x="7270335" y="1833638"/>
            <a:ext cx="2290069" cy="2238622"/>
          </a:xfrm>
        </p:spPr>
        <p:txBody>
          <a:bodyPr/>
          <a:lstStyle>
            <a:lvl1pPr marL="0" indent="0">
              <a:buNone/>
              <a:defRPr/>
            </a:lvl1pPr>
          </a:lstStyle>
          <a:p>
            <a:endParaRPr lang="en-US" dirty="0"/>
          </a:p>
        </p:txBody>
      </p:sp>
      <p:sp>
        <p:nvSpPr>
          <p:cNvPr id="16" name="Text Placeholder 15">
            <a:extLst>
              <a:ext uri="{FF2B5EF4-FFF2-40B4-BE49-F238E27FC236}">
                <a16:creationId xmlns:a16="http://schemas.microsoft.com/office/drawing/2014/main" id="{894C8750-B9EE-A3F0-A403-E5729D4AF97F}"/>
              </a:ext>
            </a:extLst>
          </p:cNvPr>
          <p:cNvSpPr>
            <a:spLocks noGrp="1"/>
          </p:cNvSpPr>
          <p:nvPr>
            <p:ph type="body" sz="quarter" idx="23" hasCustomPrompt="1"/>
          </p:nvPr>
        </p:nvSpPr>
        <p:spPr>
          <a:xfrm>
            <a:off x="7221538" y="4214813"/>
            <a:ext cx="2289175" cy="361950"/>
          </a:xfrm>
        </p:spPr>
        <p:txBody>
          <a:bodyPr/>
          <a:lstStyle>
            <a:lvl1pPr>
              <a:defRPr lang="en-US" sz="1800" b="1"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Attorney Name</a:t>
            </a:r>
          </a:p>
          <a:p>
            <a:pPr lvl="0"/>
            <a:endParaRPr lang="en-US" dirty="0"/>
          </a:p>
        </p:txBody>
      </p:sp>
      <p:sp>
        <p:nvSpPr>
          <p:cNvPr id="18" name="Text Placeholder 17">
            <a:extLst>
              <a:ext uri="{FF2B5EF4-FFF2-40B4-BE49-F238E27FC236}">
                <a16:creationId xmlns:a16="http://schemas.microsoft.com/office/drawing/2014/main" id="{B9299BC7-11CC-A752-194E-C20C1B5F75AB}"/>
              </a:ext>
            </a:extLst>
          </p:cNvPr>
          <p:cNvSpPr>
            <a:spLocks noGrp="1"/>
          </p:cNvSpPr>
          <p:nvPr>
            <p:ph type="body" sz="quarter" idx="24" hasCustomPrompt="1"/>
          </p:nvPr>
        </p:nvSpPr>
        <p:spPr>
          <a:xfrm>
            <a:off x="7221538" y="4678363"/>
            <a:ext cx="2289175" cy="360344"/>
          </a:xfrm>
        </p:spPr>
        <p:txBody>
          <a:bodyPr/>
          <a:lstStyle>
            <a:lvl1pPr>
              <a:defRPr lang="en-US" sz="1600"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Additional info</a:t>
            </a:r>
          </a:p>
          <a:p>
            <a:pPr lvl="0"/>
            <a:endParaRPr lang="en-US" dirty="0"/>
          </a:p>
        </p:txBody>
      </p:sp>
      <p:sp>
        <p:nvSpPr>
          <p:cNvPr id="20" name="Picture Placeholder 19">
            <a:extLst>
              <a:ext uri="{FF2B5EF4-FFF2-40B4-BE49-F238E27FC236}">
                <a16:creationId xmlns:a16="http://schemas.microsoft.com/office/drawing/2014/main" id="{3055D57C-CEF7-DE2A-11B0-F41D840BC650}"/>
              </a:ext>
            </a:extLst>
          </p:cNvPr>
          <p:cNvSpPr>
            <a:spLocks noGrp="1"/>
          </p:cNvSpPr>
          <p:nvPr>
            <p:ph type="pic" sz="quarter" idx="25"/>
          </p:nvPr>
        </p:nvSpPr>
        <p:spPr>
          <a:xfrm>
            <a:off x="9679665" y="1842916"/>
            <a:ext cx="2290069" cy="2238622"/>
          </a:xfrm>
        </p:spPr>
        <p:txBody>
          <a:bodyPr/>
          <a:lstStyle>
            <a:lvl1pPr marL="0" indent="0">
              <a:buNone/>
              <a:defRPr/>
            </a:lvl1pPr>
          </a:lstStyle>
          <a:p>
            <a:endParaRPr lang="en-US" dirty="0"/>
          </a:p>
        </p:txBody>
      </p:sp>
      <p:sp>
        <p:nvSpPr>
          <p:cNvPr id="12" name="Text Placeholder 11">
            <a:extLst>
              <a:ext uri="{FF2B5EF4-FFF2-40B4-BE49-F238E27FC236}">
                <a16:creationId xmlns:a16="http://schemas.microsoft.com/office/drawing/2014/main" id="{FC99A1EA-F278-9BF3-6314-9C0042738B2F}"/>
              </a:ext>
            </a:extLst>
          </p:cNvPr>
          <p:cNvSpPr>
            <a:spLocks noGrp="1"/>
          </p:cNvSpPr>
          <p:nvPr>
            <p:ph type="body" sz="quarter" idx="26" hasCustomPrompt="1"/>
          </p:nvPr>
        </p:nvSpPr>
        <p:spPr>
          <a:xfrm>
            <a:off x="9679665" y="4215209"/>
            <a:ext cx="2368296" cy="377075"/>
          </a:xfrm>
        </p:spPr>
        <p:txBody>
          <a:bodyPr/>
          <a:lstStyle>
            <a:lvl1pPr marL="0" indent="0">
              <a:buNone/>
              <a:defRPr lang="en-US" sz="1800" b="1"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Attorney Name</a:t>
            </a:r>
          </a:p>
          <a:p>
            <a:pPr lvl="0"/>
            <a:endParaRPr lang="en-US" dirty="0"/>
          </a:p>
        </p:txBody>
      </p:sp>
      <p:sp>
        <p:nvSpPr>
          <p:cNvPr id="19" name="Text Placeholder 18">
            <a:extLst>
              <a:ext uri="{FF2B5EF4-FFF2-40B4-BE49-F238E27FC236}">
                <a16:creationId xmlns:a16="http://schemas.microsoft.com/office/drawing/2014/main" id="{D5EC2F2A-2022-A710-261E-D64026674ECF}"/>
              </a:ext>
            </a:extLst>
          </p:cNvPr>
          <p:cNvSpPr>
            <a:spLocks noGrp="1"/>
          </p:cNvSpPr>
          <p:nvPr>
            <p:ph type="body" sz="quarter" idx="27" hasCustomPrompt="1"/>
          </p:nvPr>
        </p:nvSpPr>
        <p:spPr>
          <a:xfrm>
            <a:off x="9679665" y="4683612"/>
            <a:ext cx="2387600" cy="355096"/>
          </a:xfrm>
        </p:spPr>
        <p:txBody>
          <a:bodyPr>
            <a:normAutofit/>
          </a:bodyPr>
          <a:lstStyle>
            <a:lvl1pPr marL="0" indent="0" algn="ctr">
              <a:buNone/>
              <a:defRPr lang="en-US" sz="1600" kern="1200" dirty="0" smtClean="0">
                <a:solidFill>
                  <a:srgbClr val="060D4B"/>
                </a:solidFill>
                <a:latin typeface="Avenir Next LT Pro" panose="020B0504020202020204" pitchFamily="34" charset="0"/>
                <a:ea typeface="+mn-ea"/>
                <a:cs typeface="+mn-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Additional info</a:t>
            </a:r>
          </a:p>
          <a:p>
            <a:pPr lvl="0"/>
            <a:endParaRPr lang="en-US" dirty="0"/>
          </a:p>
        </p:txBody>
      </p:sp>
    </p:spTree>
    <p:extLst>
      <p:ext uri="{BB962C8B-B14F-4D97-AF65-F5344CB8AC3E}">
        <p14:creationId xmlns:p14="http://schemas.microsoft.com/office/powerpoint/2010/main" val="3808454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005C8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2F1CDF-54DA-C1AE-89EB-FE11426E534B}"/>
              </a:ext>
            </a:extLst>
          </p:cNvPr>
          <p:cNvSpPr/>
          <p:nvPr userDrawn="1"/>
        </p:nvSpPr>
        <p:spPr>
          <a:xfrm>
            <a:off x="417368" y="436418"/>
            <a:ext cx="11357264" cy="5985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FB33467-BDC8-BA1C-0F4D-251C912E011B}"/>
              </a:ext>
            </a:extLst>
          </p:cNvPr>
          <p:cNvSpPr>
            <a:spLocks noGrp="1"/>
          </p:cNvSpPr>
          <p:nvPr>
            <p:ph type="body" sz="quarter" idx="13" hasCustomPrompt="1"/>
          </p:nvPr>
        </p:nvSpPr>
        <p:spPr>
          <a:xfrm>
            <a:off x="606137" y="1816694"/>
            <a:ext cx="3165475" cy="520050"/>
          </a:xfrm>
        </p:spPr>
        <p:txBody>
          <a:bodyPr>
            <a:noAutofit/>
          </a:bodyPr>
          <a:lstStyle>
            <a:lvl1pPr marL="0" indent="0">
              <a:buNone/>
              <a:defRPr sz="4000" b="0">
                <a:solidFill>
                  <a:srgbClr val="060D4B"/>
                </a:solidFill>
                <a:latin typeface="Garamond" panose="02020404030301010803" pitchFamily="18" charset="0"/>
              </a:defRPr>
            </a:lvl1pPr>
          </a:lstStyle>
          <a:p>
            <a:pPr lvl="0"/>
            <a:r>
              <a:rPr lang="en-US" dirty="0"/>
              <a:t>Subtitle</a:t>
            </a:r>
          </a:p>
        </p:txBody>
      </p:sp>
      <p:sp>
        <p:nvSpPr>
          <p:cNvPr id="2" name="Title 1">
            <a:extLst>
              <a:ext uri="{FF2B5EF4-FFF2-40B4-BE49-F238E27FC236}">
                <a16:creationId xmlns:a16="http://schemas.microsoft.com/office/drawing/2014/main" id="{A1104D6A-E783-4446-4CBA-DD4B2B5420B5}"/>
              </a:ext>
            </a:extLst>
          </p:cNvPr>
          <p:cNvSpPr>
            <a:spLocks noGrp="1"/>
          </p:cNvSpPr>
          <p:nvPr>
            <p:ph type="title" hasCustomPrompt="1"/>
          </p:nvPr>
        </p:nvSpPr>
        <p:spPr>
          <a:xfrm>
            <a:off x="606137" y="689550"/>
            <a:ext cx="10515600" cy="905489"/>
          </a:xfrm>
        </p:spPr>
        <p:txBody>
          <a:bodyPr>
            <a:normAutofit/>
          </a:bodyPr>
          <a:lstStyle>
            <a:lvl1pPr>
              <a:defRPr sz="5400" b="1">
                <a:solidFill>
                  <a:srgbClr val="060D4B"/>
                </a:solidFill>
              </a:defRPr>
            </a:lvl1pPr>
          </a:lstStyle>
          <a:p>
            <a:r>
              <a:rPr lang="en-US" dirty="0"/>
              <a:t>Agenda Items</a:t>
            </a:r>
          </a:p>
        </p:txBody>
      </p:sp>
      <p:sp>
        <p:nvSpPr>
          <p:cNvPr id="8" name="Text Placeholder 7">
            <a:extLst>
              <a:ext uri="{FF2B5EF4-FFF2-40B4-BE49-F238E27FC236}">
                <a16:creationId xmlns:a16="http://schemas.microsoft.com/office/drawing/2014/main" id="{8CA1B70D-2696-0950-A55E-F99593B28CAC}"/>
              </a:ext>
            </a:extLst>
          </p:cNvPr>
          <p:cNvSpPr>
            <a:spLocks noGrp="1"/>
          </p:cNvSpPr>
          <p:nvPr>
            <p:ph type="body" sz="quarter" idx="14" hasCustomPrompt="1"/>
          </p:nvPr>
        </p:nvSpPr>
        <p:spPr>
          <a:xfrm>
            <a:off x="6809043" y="2419962"/>
            <a:ext cx="4736325" cy="1905130"/>
          </a:xfrm>
        </p:spPr>
        <p:txBody>
          <a:bodyPr anchor="ctr">
            <a:normAutofit/>
          </a:bodyPr>
          <a:lstStyle>
            <a:lvl1pPr marL="0" indent="0" algn="ctr">
              <a:buNone/>
              <a:defRPr sz="6600" b="1">
                <a:solidFill>
                  <a:srgbClr val="060D4B"/>
                </a:solidFill>
                <a:latin typeface="+mj-lt"/>
              </a:defRPr>
            </a:lvl1pPr>
          </a:lstStyle>
          <a:p>
            <a:pPr lvl="0"/>
            <a:r>
              <a:rPr lang="en-US" dirty="0"/>
              <a:t>AGENDA</a:t>
            </a:r>
          </a:p>
        </p:txBody>
      </p:sp>
      <p:sp>
        <p:nvSpPr>
          <p:cNvPr id="11" name="Text Placeholder 10">
            <a:extLst>
              <a:ext uri="{FF2B5EF4-FFF2-40B4-BE49-F238E27FC236}">
                <a16:creationId xmlns:a16="http://schemas.microsoft.com/office/drawing/2014/main" id="{CA562E86-08A4-FDB5-F723-75CE72500E84}"/>
              </a:ext>
            </a:extLst>
          </p:cNvPr>
          <p:cNvSpPr>
            <a:spLocks noGrp="1"/>
          </p:cNvSpPr>
          <p:nvPr>
            <p:ph type="body" sz="quarter" idx="15"/>
          </p:nvPr>
        </p:nvSpPr>
        <p:spPr>
          <a:xfrm>
            <a:off x="606137" y="2709609"/>
            <a:ext cx="4862546" cy="3339108"/>
          </a:xfrm>
        </p:spPr>
        <p:txBody>
          <a:bodyPr/>
          <a:lstStyle>
            <a:lvl1pPr>
              <a:defRPr>
                <a:solidFill>
                  <a:srgbClr val="005C83"/>
                </a:solidFill>
                <a:latin typeface="Arial" panose="020B0604020202020204" pitchFamily="34" charset="0"/>
                <a:cs typeface="Arial" panose="020B0604020202020204" pitchFamily="34" charset="0"/>
              </a:defRPr>
            </a:lvl1pPr>
            <a:lvl2pPr>
              <a:defRPr>
                <a:solidFill>
                  <a:srgbClr val="005C83"/>
                </a:solidFill>
              </a:defRPr>
            </a:lvl2pPr>
            <a:lvl3pPr>
              <a:defRPr>
                <a:solidFill>
                  <a:srgbClr val="005C83"/>
                </a:solidFill>
              </a:defRPr>
            </a:lvl3pPr>
            <a:lvl4pPr>
              <a:defRPr>
                <a:solidFill>
                  <a:srgbClr val="005C83"/>
                </a:solidFill>
              </a:defRPr>
            </a:lvl4pPr>
            <a:lvl5pPr>
              <a:defRPr>
                <a:solidFill>
                  <a:srgbClr val="005C83"/>
                </a:solidFill>
              </a:defRPr>
            </a:lvl5pPr>
          </a:lstStyle>
          <a:p>
            <a:pPr lvl="0"/>
            <a:r>
              <a:rPr lang="en-US" dirty="0"/>
              <a:t>Click to edit Master text styles</a:t>
            </a:r>
          </a:p>
        </p:txBody>
      </p:sp>
    </p:spTree>
    <p:extLst>
      <p:ext uri="{BB962C8B-B14F-4D97-AF65-F5344CB8AC3E}">
        <p14:creationId xmlns:p14="http://schemas.microsoft.com/office/powerpoint/2010/main" val="430514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Blank">
    <p:bg>
      <p:bgPr>
        <a:solidFill>
          <a:srgbClr val="005C8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2F1CDF-54DA-C1AE-89EB-FE11426E534B}"/>
              </a:ext>
            </a:extLst>
          </p:cNvPr>
          <p:cNvSpPr/>
          <p:nvPr userDrawn="1"/>
        </p:nvSpPr>
        <p:spPr>
          <a:xfrm>
            <a:off x="325582" y="349857"/>
            <a:ext cx="11551227" cy="61622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FB33467-BDC8-BA1C-0F4D-251C912E011B}"/>
              </a:ext>
            </a:extLst>
          </p:cNvPr>
          <p:cNvSpPr>
            <a:spLocks noGrp="1"/>
          </p:cNvSpPr>
          <p:nvPr>
            <p:ph type="body" sz="quarter" idx="13" hasCustomPrompt="1"/>
          </p:nvPr>
        </p:nvSpPr>
        <p:spPr>
          <a:xfrm>
            <a:off x="519545" y="1743114"/>
            <a:ext cx="3165475" cy="570716"/>
          </a:xfrm>
        </p:spPr>
        <p:txBody>
          <a:bodyPr>
            <a:noAutofit/>
          </a:bodyPr>
          <a:lstStyle>
            <a:lvl1pPr marL="0" indent="0">
              <a:buNone/>
              <a:defRPr sz="4400" b="0">
                <a:solidFill>
                  <a:srgbClr val="060D4B"/>
                </a:solidFill>
                <a:latin typeface="Garamond" panose="02020404030301010803" pitchFamily="18" charset="0"/>
              </a:defRPr>
            </a:lvl1pPr>
          </a:lstStyle>
          <a:p>
            <a:pPr lvl="0"/>
            <a:r>
              <a:rPr lang="en-US" dirty="0"/>
              <a:t>Subtitle</a:t>
            </a:r>
          </a:p>
        </p:txBody>
      </p:sp>
      <p:sp>
        <p:nvSpPr>
          <p:cNvPr id="2" name="Title 1">
            <a:extLst>
              <a:ext uri="{FF2B5EF4-FFF2-40B4-BE49-F238E27FC236}">
                <a16:creationId xmlns:a16="http://schemas.microsoft.com/office/drawing/2014/main" id="{A1104D6A-E783-4446-4CBA-DD4B2B5420B5}"/>
              </a:ext>
            </a:extLst>
          </p:cNvPr>
          <p:cNvSpPr>
            <a:spLocks noGrp="1"/>
          </p:cNvSpPr>
          <p:nvPr>
            <p:ph type="title" hasCustomPrompt="1"/>
          </p:nvPr>
        </p:nvSpPr>
        <p:spPr>
          <a:xfrm>
            <a:off x="519545" y="527628"/>
            <a:ext cx="10515600" cy="1124276"/>
          </a:xfrm>
        </p:spPr>
        <p:txBody>
          <a:bodyPr>
            <a:normAutofit/>
          </a:bodyPr>
          <a:lstStyle>
            <a:lvl1pPr>
              <a:defRPr sz="6000" b="1">
                <a:solidFill>
                  <a:srgbClr val="060D4B"/>
                </a:solidFill>
              </a:defRPr>
            </a:lvl1pPr>
          </a:lstStyle>
          <a:p>
            <a:r>
              <a:rPr lang="en-US" dirty="0"/>
              <a:t>Slide Title</a:t>
            </a:r>
          </a:p>
        </p:txBody>
      </p:sp>
      <p:sp>
        <p:nvSpPr>
          <p:cNvPr id="8" name="Text Placeholder 7">
            <a:extLst>
              <a:ext uri="{FF2B5EF4-FFF2-40B4-BE49-F238E27FC236}">
                <a16:creationId xmlns:a16="http://schemas.microsoft.com/office/drawing/2014/main" id="{60B55727-69C8-F3E8-3593-1043697E9CEF}"/>
              </a:ext>
            </a:extLst>
          </p:cNvPr>
          <p:cNvSpPr>
            <a:spLocks noGrp="1"/>
          </p:cNvSpPr>
          <p:nvPr>
            <p:ph type="body" sz="quarter" idx="14"/>
          </p:nvPr>
        </p:nvSpPr>
        <p:spPr>
          <a:xfrm>
            <a:off x="519545" y="2743200"/>
            <a:ext cx="10917238" cy="3427154"/>
          </a:xfrm>
        </p:spPr>
        <p:txBody>
          <a:bodyPr/>
          <a:lstStyle>
            <a:lvl1pPr>
              <a:defRPr b="0">
                <a:solidFill>
                  <a:srgbClr val="005C83"/>
                </a:solidFill>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5373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Color Block">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57D8BC6-3121-BD17-E3A5-BF8961984855}"/>
              </a:ext>
            </a:extLst>
          </p:cNvPr>
          <p:cNvSpPr>
            <a:spLocks noGrp="1"/>
          </p:cNvSpPr>
          <p:nvPr>
            <p:ph type="body" sz="quarter" idx="10" hasCustomPrompt="1"/>
          </p:nvPr>
        </p:nvSpPr>
        <p:spPr>
          <a:xfrm>
            <a:off x="449993" y="363496"/>
            <a:ext cx="4924425" cy="743736"/>
          </a:xfrm>
        </p:spPr>
        <p:txBody>
          <a:bodyPr>
            <a:normAutofit/>
          </a:bodyPr>
          <a:lstStyle>
            <a:lvl1pPr marL="0" indent="0">
              <a:buNone/>
              <a:defRPr lang="en-US" sz="5400" b="1" kern="1200" dirty="0">
                <a:solidFill>
                  <a:srgbClr val="060D4B"/>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dirty="0"/>
              <a:t>Slide Title</a:t>
            </a:r>
          </a:p>
        </p:txBody>
      </p:sp>
      <p:sp>
        <p:nvSpPr>
          <p:cNvPr id="9" name="Text Placeholder 8">
            <a:extLst>
              <a:ext uri="{FF2B5EF4-FFF2-40B4-BE49-F238E27FC236}">
                <a16:creationId xmlns:a16="http://schemas.microsoft.com/office/drawing/2014/main" id="{3CF7EC3F-2AEA-B399-B6E7-8A757F4767BD}"/>
              </a:ext>
            </a:extLst>
          </p:cNvPr>
          <p:cNvSpPr>
            <a:spLocks noGrp="1"/>
          </p:cNvSpPr>
          <p:nvPr>
            <p:ph type="body" sz="quarter" idx="11" hasCustomPrompt="1"/>
          </p:nvPr>
        </p:nvSpPr>
        <p:spPr>
          <a:xfrm>
            <a:off x="493536" y="1262742"/>
            <a:ext cx="4010025" cy="640894"/>
          </a:xfrm>
        </p:spPr>
        <p:txBody>
          <a:bodyPr>
            <a:noAutofit/>
          </a:bodyPr>
          <a:lstStyle>
            <a:lvl1pPr marL="0" indent="0">
              <a:buNone/>
              <a:defRPr lang="en-US" sz="4000" b="0" kern="1200" dirty="0">
                <a:solidFill>
                  <a:srgbClr val="060D4B"/>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dirty="0"/>
              <a:t>Subtitle</a:t>
            </a:r>
          </a:p>
        </p:txBody>
      </p:sp>
      <p:sp>
        <p:nvSpPr>
          <p:cNvPr id="10" name="Rectangle 9">
            <a:extLst>
              <a:ext uri="{FF2B5EF4-FFF2-40B4-BE49-F238E27FC236}">
                <a16:creationId xmlns:a16="http://schemas.microsoft.com/office/drawing/2014/main" id="{9586FFA5-2D0F-936E-D73E-9B76004B9F5F}"/>
              </a:ext>
            </a:extLst>
          </p:cNvPr>
          <p:cNvSpPr/>
          <p:nvPr userDrawn="1"/>
        </p:nvSpPr>
        <p:spPr>
          <a:xfrm>
            <a:off x="6096000" y="0"/>
            <a:ext cx="6149218"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FB37BB03-5D56-EBB8-14CC-9822D8D1BBB8}"/>
              </a:ext>
            </a:extLst>
          </p:cNvPr>
          <p:cNvCxnSpPr>
            <a:cxnSpLocks/>
          </p:cNvCxnSpPr>
          <p:nvPr userDrawn="1"/>
        </p:nvCxnSpPr>
        <p:spPr>
          <a:xfrm>
            <a:off x="6096000" y="662075"/>
            <a:ext cx="6311317" cy="0"/>
          </a:xfrm>
          <a:prstGeom prst="line">
            <a:avLst/>
          </a:prstGeom>
          <a:ln w="28575">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3" name="Text Placeholder 2">
            <a:extLst>
              <a:ext uri="{FF2B5EF4-FFF2-40B4-BE49-F238E27FC236}">
                <a16:creationId xmlns:a16="http://schemas.microsoft.com/office/drawing/2014/main" id="{922FEAA6-24E7-9A5E-390A-15E26ACE741B}"/>
              </a:ext>
            </a:extLst>
          </p:cNvPr>
          <p:cNvSpPr>
            <a:spLocks noGrp="1"/>
          </p:cNvSpPr>
          <p:nvPr>
            <p:ph type="body" sz="quarter" idx="12"/>
          </p:nvPr>
        </p:nvSpPr>
        <p:spPr>
          <a:xfrm>
            <a:off x="449263" y="2189163"/>
            <a:ext cx="5484812" cy="4467225"/>
          </a:xfrm>
        </p:spPr>
        <p:txBody>
          <a:bodyPr/>
          <a:lstStyle>
            <a:lvl1pPr>
              <a:defRPr>
                <a:solidFill>
                  <a:srgbClr val="005C83"/>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stStyle>
          <a:p>
            <a:pPr lvl="0"/>
            <a:r>
              <a:rPr lang="en-US" dirty="0"/>
              <a:t>Click to edit Master text styles</a:t>
            </a:r>
          </a:p>
          <a:p>
            <a:pPr lvl="1"/>
            <a:endParaRPr lang="en-US" dirty="0"/>
          </a:p>
        </p:txBody>
      </p:sp>
    </p:spTree>
    <p:extLst>
      <p:ext uri="{BB962C8B-B14F-4D97-AF65-F5344CB8AC3E}">
        <p14:creationId xmlns:p14="http://schemas.microsoft.com/office/powerpoint/2010/main" val="739807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Photo">
    <p:bg>
      <p:bgPr>
        <a:solidFill>
          <a:srgbClr val="005C83"/>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B7DDD8C-B260-6A37-E493-ADDC06260CF0}"/>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4" name="Footer Placeholder 3">
            <a:extLst>
              <a:ext uri="{FF2B5EF4-FFF2-40B4-BE49-F238E27FC236}">
                <a16:creationId xmlns:a16="http://schemas.microsoft.com/office/drawing/2014/main" id="{CDF4D527-1F16-87EA-1047-CBA914DD830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5C7E97F-F541-29E0-F8F2-58E2359D981D}"/>
              </a:ext>
            </a:extLst>
          </p:cNvPr>
          <p:cNvSpPr>
            <a:spLocks noGrp="1"/>
          </p:cNvSpPr>
          <p:nvPr>
            <p:ph type="sldNum" sz="quarter" idx="12"/>
          </p:nvPr>
        </p:nvSpPr>
        <p:spPr/>
        <p:txBody>
          <a:bodyPr/>
          <a:lstStyle/>
          <a:p>
            <a:fld id="{353DFB36-9E01-4276-B29F-947D1AED6D87}" type="slidenum">
              <a:rPr lang="en-US" smtClean="0"/>
              <a:t>‹#›</a:t>
            </a:fld>
            <a:endParaRPr lang="en-US"/>
          </a:p>
        </p:txBody>
      </p:sp>
      <p:sp>
        <p:nvSpPr>
          <p:cNvPr id="7" name="Rectangle 6">
            <a:extLst>
              <a:ext uri="{FF2B5EF4-FFF2-40B4-BE49-F238E27FC236}">
                <a16:creationId xmlns:a16="http://schemas.microsoft.com/office/drawing/2014/main" id="{052F1CDF-54DA-C1AE-89EB-FE11426E534B}"/>
              </a:ext>
            </a:extLst>
          </p:cNvPr>
          <p:cNvSpPr/>
          <p:nvPr userDrawn="1"/>
        </p:nvSpPr>
        <p:spPr>
          <a:xfrm>
            <a:off x="311727" y="436418"/>
            <a:ext cx="11568545" cy="5985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FB33467-BDC8-BA1C-0F4D-251C912E011B}"/>
              </a:ext>
            </a:extLst>
          </p:cNvPr>
          <p:cNvSpPr>
            <a:spLocks noGrp="1"/>
          </p:cNvSpPr>
          <p:nvPr>
            <p:ph type="body" sz="quarter" idx="13" hasCustomPrompt="1"/>
          </p:nvPr>
        </p:nvSpPr>
        <p:spPr>
          <a:xfrm>
            <a:off x="5274340" y="1722746"/>
            <a:ext cx="3165475" cy="581376"/>
          </a:xfrm>
        </p:spPr>
        <p:txBody>
          <a:bodyPr>
            <a:noAutofit/>
          </a:bodyPr>
          <a:lstStyle>
            <a:lvl1pPr marL="0" indent="0">
              <a:buNone/>
              <a:defRPr sz="4000" b="0">
                <a:solidFill>
                  <a:srgbClr val="060D4B"/>
                </a:solidFill>
                <a:latin typeface="+mj-lt"/>
              </a:defRPr>
            </a:lvl1pPr>
          </a:lstStyle>
          <a:p>
            <a:pPr lvl="0"/>
            <a:r>
              <a:rPr lang="en-US" dirty="0"/>
              <a:t>Subtitle</a:t>
            </a:r>
          </a:p>
        </p:txBody>
      </p:sp>
      <p:sp>
        <p:nvSpPr>
          <p:cNvPr id="2" name="Title 1">
            <a:extLst>
              <a:ext uri="{FF2B5EF4-FFF2-40B4-BE49-F238E27FC236}">
                <a16:creationId xmlns:a16="http://schemas.microsoft.com/office/drawing/2014/main" id="{A1104D6A-E783-4446-4CBA-DD4B2B5420B5}"/>
              </a:ext>
            </a:extLst>
          </p:cNvPr>
          <p:cNvSpPr>
            <a:spLocks noGrp="1"/>
          </p:cNvSpPr>
          <p:nvPr>
            <p:ph type="title" hasCustomPrompt="1"/>
          </p:nvPr>
        </p:nvSpPr>
        <p:spPr>
          <a:xfrm>
            <a:off x="5274340" y="558729"/>
            <a:ext cx="5188527" cy="986925"/>
          </a:xfrm>
        </p:spPr>
        <p:txBody>
          <a:bodyPr>
            <a:normAutofit/>
          </a:bodyPr>
          <a:lstStyle>
            <a:lvl1pPr>
              <a:defRPr sz="5400" b="1">
                <a:solidFill>
                  <a:srgbClr val="060D4B"/>
                </a:solidFill>
              </a:defRPr>
            </a:lvl1pPr>
          </a:lstStyle>
          <a:p>
            <a:r>
              <a:rPr lang="en-US" dirty="0"/>
              <a:t>Slide Title</a:t>
            </a:r>
          </a:p>
        </p:txBody>
      </p:sp>
      <p:cxnSp>
        <p:nvCxnSpPr>
          <p:cNvPr id="11" name="Straight Connector 10">
            <a:extLst>
              <a:ext uri="{FF2B5EF4-FFF2-40B4-BE49-F238E27FC236}">
                <a16:creationId xmlns:a16="http://schemas.microsoft.com/office/drawing/2014/main" id="{D1DC0A64-B768-A934-0E20-80E799443372}"/>
              </a:ext>
            </a:extLst>
          </p:cNvPr>
          <p:cNvCxnSpPr>
            <a:cxnSpLocks/>
          </p:cNvCxnSpPr>
          <p:nvPr userDrawn="1"/>
        </p:nvCxnSpPr>
        <p:spPr>
          <a:xfrm>
            <a:off x="5339655" y="2606634"/>
            <a:ext cx="6093455"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E0361DAD-A6B9-6720-1B82-2B23D6BC7BF4}"/>
              </a:ext>
            </a:extLst>
          </p:cNvPr>
          <p:cNvSpPr/>
          <p:nvPr userDrawn="1"/>
        </p:nvSpPr>
        <p:spPr>
          <a:xfrm>
            <a:off x="0" y="0"/>
            <a:ext cx="4759036" cy="6858000"/>
          </a:xfrm>
          <a:prstGeom prst="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96AC6B98-2A24-2DA7-4B8C-34DFA9789785}"/>
              </a:ext>
            </a:extLst>
          </p:cNvPr>
          <p:cNvSpPr>
            <a:spLocks noGrp="1"/>
          </p:cNvSpPr>
          <p:nvPr>
            <p:ph type="body" sz="quarter" idx="14"/>
          </p:nvPr>
        </p:nvSpPr>
        <p:spPr>
          <a:xfrm>
            <a:off x="5339655" y="2909146"/>
            <a:ext cx="6208713" cy="3209925"/>
          </a:xfrm>
        </p:spPr>
        <p:txBody>
          <a:bodyPr/>
          <a:lstStyle>
            <a:lvl1pPr>
              <a:defRPr>
                <a:solidFill>
                  <a:srgbClr val="005C83"/>
                </a:solidFill>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218267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Photo Option Two">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27056297-C61C-CE7E-7DF1-8D94987CB8EB}"/>
              </a:ext>
            </a:extLst>
          </p:cNvPr>
          <p:cNvSpPr txBox="1"/>
          <p:nvPr userDrawn="1"/>
        </p:nvSpPr>
        <p:spPr>
          <a:xfrm>
            <a:off x="8929254" y="0"/>
            <a:ext cx="3262745" cy="6858000"/>
          </a:xfrm>
          <a:prstGeom prst="rect">
            <a:avLst/>
          </a:prstGeom>
          <a:solidFill>
            <a:srgbClr val="005C83"/>
          </a:solidFill>
        </p:spPr>
        <p:txBody>
          <a:bodyPr wrap="square" rtlCol="0">
            <a:spAutoFit/>
          </a:bodyPr>
          <a:lstStyle/>
          <a:p>
            <a:endParaRPr lang="en-US" dirty="0"/>
          </a:p>
        </p:txBody>
      </p:sp>
      <p:sp>
        <p:nvSpPr>
          <p:cNvPr id="26" name="Picture Placeholder 25">
            <a:extLst>
              <a:ext uri="{FF2B5EF4-FFF2-40B4-BE49-F238E27FC236}">
                <a16:creationId xmlns:a16="http://schemas.microsoft.com/office/drawing/2014/main" id="{88F87E84-79E0-67D9-2E3C-C9320305708C}"/>
              </a:ext>
            </a:extLst>
          </p:cNvPr>
          <p:cNvSpPr>
            <a:spLocks noGrp="1"/>
          </p:cNvSpPr>
          <p:nvPr>
            <p:ph type="pic" sz="quarter" idx="10"/>
          </p:nvPr>
        </p:nvSpPr>
        <p:spPr>
          <a:xfrm>
            <a:off x="6788727" y="1129145"/>
            <a:ext cx="3525982" cy="4752542"/>
          </a:xfrm>
        </p:spPr>
        <p:txBody>
          <a:bodyPr/>
          <a:lstStyle/>
          <a:p>
            <a:endParaRPr lang="en-US"/>
          </a:p>
        </p:txBody>
      </p:sp>
      <p:sp>
        <p:nvSpPr>
          <p:cNvPr id="28" name="Text Placeholder 27">
            <a:extLst>
              <a:ext uri="{FF2B5EF4-FFF2-40B4-BE49-F238E27FC236}">
                <a16:creationId xmlns:a16="http://schemas.microsoft.com/office/drawing/2014/main" id="{265B3E47-4762-B34D-35F0-1A6EAAD1FCAE}"/>
              </a:ext>
            </a:extLst>
          </p:cNvPr>
          <p:cNvSpPr>
            <a:spLocks noGrp="1"/>
          </p:cNvSpPr>
          <p:nvPr>
            <p:ph type="body" sz="quarter" idx="11" hasCustomPrompt="1"/>
          </p:nvPr>
        </p:nvSpPr>
        <p:spPr>
          <a:xfrm>
            <a:off x="536574" y="295275"/>
            <a:ext cx="4981575" cy="863275"/>
          </a:xfrm>
        </p:spPr>
        <p:txBody>
          <a:bodyPr>
            <a:noAutofit/>
          </a:bodyPr>
          <a:lstStyle>
            <a:lvl1pPr marL="0" indent="0">
              <a:buNone/>
              <a:defRPr sz="6000" b="1">
                <a:solidFill>
                  <a:srgbClr val="060D4B"/>
                </a:solidFill>
                <a:latin typeface="+mj-lt"/>
              </a:defRPr>
            </a:lvl1pPr>
          </a:lstStyle>
          <a:p>
            <a:pPr lvl="0"/>
            <a:r>
              <a:rPr lang="en-US" dirty="0"/>
              <a:t>Slide Title</a:t>
            </a:r>
          </a:p>
        </p:txBody>
      </p:sp>
      <p:sp>
        <p:nvSpPr>
          <p:cNvPr id="30" name="Text Placeholder 29">
            <a:extLst>
              <a:ext uri="{FF2B5EF4-FFF2-40B4-BE49-F238E27FC236}">
                <a16:creationId xmlns:a16="http://schemas.microsoft.com/office/drawing/2014/main" id="{83D10496-77CB-7CA2-9691-0E3D79793BAC}"/>
              </a:ext>
            </a:extLst>
          </p:cNvPr>
          <p:cNvSpPr>
            <a:spLocks noGrp="1"/>
          </p:cNvSpPr>
          <p:nvPr>
            <p:ph type="body" sz="quarter" idx="12" hasCustomPrompt="1"/>
          </p:nvPr>
        </p:nvSpPr>
        <p:spPr>
          <a:xfrm>
            <a:off x="554038" y="1318094"/>
            <a:ext cx="2473325" cy="519113"/>
          </a:xfrm>
        </p:spPr>
        <p:txBody>
          <a:bodyPr>
            <a:noAutofit/>
          </a:bodyPr>
          <a:lstStyle>
            <a:lvl1pPr marL="0" indent="0">
              <a:buNone/>
              <a:defRPr sz="4000" b="0">
                <a:solidFill>
                  <a:srgbClr val="060D4B"/>
                </a:solidFill>
                <a:latin typeface="+mj-lt"/>
              </a:defRPr>
            </a:lvl1pPr>
          </a:lstStyle>
          <a:p>
            <a:pPr lvl="0"/>
            <a:r>
              <a:rPr lang="en-US" dirty="0"/>
              <a:t>Subtitle</a:t>
            </a:r>
          </a:p>
        </p:txBody>
      </p:sp>
      <p:sp>
        <p:nvSpPr>
          <p:cNvPr id="5" name="Text Placeholder 4">
            <a:extLst>
              <a:ext uri="{FF2B5EF4-FFF2-40B4-BE49-F238E27FC236}">
                <a16:creationId xmlns:a16="http://schemas.microsoft.com/office/drawing/2014/main" id="{8199F38A-51B6-8F8E-5F18-AA1655432218}"/>
              </a:ext>
            </a:extLst>
          </p:cNvPr>
          <p:cNvSpPr>
            <a:spLocks noGrp="1"/>
          </p:cNvSpPr>
          <p:nvPr>
            <p:ph type="body" sz="quarter" idx="13"/>
          </p:nvPr>
        </p:nvSpPr>
        <p:spPr>
          <a:xfrm>
            <a:off x="554038" y="2164702"/>
            <a:ext cx="5834062" cy="4292276"/>
          </a:xfrm>
        </p:spPr>
        <p:txBody>
          <a:bodyPr/>
          <a:lstStyle>
            <a:lvl1pPr>
              <a:defRPr>
                <a:solidFill>
                  <a:srgbClr val="005C83"/>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dirty="0"/>
              <a:t>Click to edit Master text styles</a:t>
            </a:r>
          </a:p>
          <a:p>
            <a:pPr lvl="1"/>
            <a:endParaRPr lang="en-US" dirty="0"/>
          </a:p>
        </p:txBody>
      </p:sp>
    </p:spTree>
    <p:extLst>
      <p:ext uri="{BB962C8B-B14F-4D97-AF65-F5344CB8AC3E}">
        <p14:creationId xmlns:p14="http://schemas.microsoft.com/office/powerpoint/2010/main" val="720168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DC0B3CF-CF9C-4FB7-5C4D-8257ECDCB2C5}"/>
              </a:ext>
            </a:extLst>
          </p:cNvPr>
          <p:cNvSpPr>
            <a:spLocks noGrp="1"/>
          </p:cNvSpPr>
          <p:nvPr>
            <p:ph type="body" sz="quarter" idx="10" hasCustomPrompt="1"/>
          </p:nvPr>
        </p:nvSpPr>
        <p:spPr>
          <a:xfrm>
            <a:off x="435622" y="361269"/>
            <a:ext cx="5772150" cy="765175"/>
          </a:xfrm>
        </p:spPr>
        <p:txBody>
          <a:bodyPr>
            <a:noAutofit/>
          </a:bodyPr>
          <a:lstStyle>
            <a:lvl1pPr marL="0" indent="0">
              <a:buNone/>
              <a:defRPr sz="6000" b="1">
                <a:solidFill>
                  <a:srgbClr val="060D4B"/>
                </a:solidFill>
                <a:latin typeface="+mj-lt"/>
              </a:defRPr>
            </a:lvl1pPr>
          </a:lstStyle>
          <a:p>
            <a:pPr lvl="0"/>
            <a:r>
              <a:rPr lang="en-US" dirty="0"/>
              <a:t>Slide Title</a:t>
            </a:r>
          </a:p>
        </p:txBody>
      </p:sp>
      <p:cxnSp>
        <p:nvCxnSpPr>
          <p:cNvPr id="8" name="Straight Connector 7">
            <a:extLst>
              <a:ext uri="{FF2B5EF4-FFF2-40B4-BE49-F238E27FC236}">
                <a16:creationId xmlns:a16="http://schemas.microsoft.com/office/drawing/2014/main" id="{A33FE37F-DD83-432A-1D24-A7160D8E1519}"/>
              </a:ext>
            </a:extLst>
          </p:cNvPr>
          <p:cNvCxnSpPr/>
          <p:nvPr userDrawn="1"/>
        </p:nvCxnSpPr>
        <p:spPr>
          <a:xfrm>
            <a:off x="7915064" y="562595"/>
            <a:ext cx="3999722" cy="0"/>
          </a:xfrm>
          <a:prstGeom prst="line">
            <a:avLst/>
          </a:prstGeom>
          <a:ln w="28575">
            <a:solidFill>
              <a:srgbClr val="005C83"/>
            </a:solidFill>
          </a:ln>
        </p:spPr>
        <p:style>
          <a:lnRef idx="2">
            <a:schemeClr val="accent1"/>
          </a:lnRef>
          <a:fillRef idx="0">
            <a:schemeClr val="accent1"/>
          </a:fillRef>
          <a:effectRef idx="1">
            <a:schemeClr val="accent1"/>
          </a:effectRef>
          <a:fontRef idx="minor">
            <a:schemeClr val="tx1"/>
          </a:fontRef>
        </p:style>
      </p:cxnSp>
      <p:sp>
        <p:nvSpPr>
          <p:cNvPr id="13" name="Flowchart: Alternate Process 12">
            <a:extLst>
              <a:ext uri="{FF2B5EF4-FFF2-40B4-BE49-F238E27FC236}">
                <a16:creationId xmlns:a16="http://schemas.microsoft.com/office/drawing/2014/main" id="{4684CAE8-EB15-0CD9-22ED-5BFB08E7EE29}"/>
              </a:ext>
            </a:extLst>
          </p:cNvPr>
          <p:cNvSpPr/>
          <p:nvPr userDrawn="1"/>
        </p:nvSpPr>
        <p:spPr>
          <a:xfrm>
            <a:off x="358923" y="1822579"/>
            <a:ext cx="3584814" cy="4528457"/>
          </a:xfrm>
          <a:prstGeom prst="flowChartAlternateProces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Alternate Process 13">
            <a:extLst>
              <a:ext uri="{FF2B5EF4-FFF2-40B4-BE49-F238E27FC236}">
                <a16:creationId xmlns:a16="http://schemas.microsoft.com/office/drawing/2014/main" id="{B9B180FB-62DC-2406-0593-B1E22C13D982}"/>
              </a:ext>
            </a:extLst>
          </p:cNvPr>
          <p:cNvSpPr/>
          <p:nvPr userDrawn="1"/>
        </p:nvSpPr>
        <p:spPr>
          <a:xfrm>
            <a:off x="4271863" y="1822579"/>
            <a:ext cx="3707363" cy="4528457"/>
          </a:xfrm>
          <a:prstGeom prst="flowChartAlternateProces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Alternate Process 14">
            <a:extLst>
              <a:ext uri="{FF2B5EF4-FFF2-40B4-BE49-F238E27FC236}">
                <a16:creationId xmlns:a16="http://schemas.microsoft.com/office/drawing/2014/main" id="{169C6D72-D32C-55DB-43F4-A047FADF7224}"/>
              </a:ext>
            </a:extLst>
          </p:cNvPr>
          <p:cNvSpPr/>
          <p:nvPr userDrawn="1"/>
        </p:nvSpPr>
        <p:spPr>
          <a:xfrm>
            <a:off x="8307353" y="1822579"/>
            <a:ext cx="3707363" cy="4528457"/>
          </a:xfrm>
          <a:prstGeom prst="flowChartAlternateProces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F9034DAC-F6EB-E3DB-E1A8-29954BD6E496}"/>
              </a:ext>
            </a:extLst>
          </p:cNvPr>
          <p:cNvSpPr>
            <a:spLocks noGrp="1"/>
          </p:cNvSpPr>
          <p:nvPr>
            <p:ph sz="quarter" idx="11"/>
          </p:nvPr>
        </p:nvSpPr>
        <p:spPr>
          <a:xfrm>
            <a:off x="741734" y="2299814"/>
            <a:ext cx="2755900" cy="3644900"/>
          </a:xfrm>
        </p:spPr>
        <p:txBody>
          <a:bodyPr/>
          <a:lstStyle>
            <a:lvl1pPr>
              <a:defRPr>
                <a:solidFill>
                  <a:schemeClr val="bg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1" name="Content Placeholder 20">
            <a:extLst>
              <a:ext uri="{FF2B5EF4-FFF2-40B4-BE49-F238E27FC236}">
                <a16:creationId xmlns:a16="http://schemas.microsoft.com/office/drawing/2014/main" id="{754F11CF-00C5-199D-5D85-CC0E8B56B4F9}"/>
              </a:ext>
            </a:extLst>
          </p:cNvPr>
          <p:cNvSpPr>
            <a:spLocks noGrp="1"/>
          </p:cNvSpPr>
          <p:nvPr>
            <p:ph sz="quarter" idx="12"/>
          </p:nvPr>
        </p:nvSpPr>
        <p:spPr>
          <a:xfrm>
            <a:off x="4642222" y="2299814"/>
            <a:ext cx="3067050" cy="3644900"/>
          </a:xfrm>
        </p:spPr>
        <p:txBody>
          <a:bodyPr/>
          <a:lstStyle>
            <a:lvl1pPr>
              <a:defRPr>
                <a:solidFill>
                  <a:schemeClr val="bg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23" name="Content Placeholder 22">
            <a:extLst>
              <a:ext uri="{FF2B5EF4-FFF2-40B4-BE49-F238E27FC236}">
                <a16:creationId xmlns:a16="http://schemas.microsoft.com/office/drawing/2014/main" id="{7E91575E-0ED2-3854-CA89-803B8E817E62}"/>
              </a:ext>
            </a:extLst>
          </p:cNvPr>
          <p:cNvSpPr>
            <a:spLocks noGrp="1"/>
          </p:cNvSpPr>
          <p:nvPr>
            <p:ph sz="quarter" idx="13"/>
          </p:nvPr>
        </p:nvSpPr>
        <p:spPr>
          <a:xfrm>
            <a:off x="8634784" y="2299814"/>
            <a:ext cx="3036888" cy="3644900"/>
          </a:xfrm>
        </p:spPr>
        <p:txBody>
          <a:bodyPr/>
          <a:lstStyle>
            <a:lvl1pPr>
              <a:defRPr>
                <a:solidFill>
                  <a:schemeClr val="bg1"/>
                </a:solidFill>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1482553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lank">
    <p:bg>
      <p:bgPr>
        <a:solidFill>
          <a:srgbClr val="005C83"/>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DC0B3CF-CF9C-4FB7-5C4D-8257ECDCB2C5}"/>
              </a:ext>
            </a:extLst>
          </p:cNvPr>
          <p:cNvSpPr>
            <a:spLocks noGrp="1"/>
          </p:cNvSpPr>
          <p:nvPr>
            <p:ph type="body" sz="quarter" idx="10" hasCustomPrompt="1"/>
          </p:nvPr>
        </p:nvSpPr>
        <p:spPr>
          <a:xfrm>
            <a:off x="435622" y="361269"/>
            <a:ext cx="5772150" cy="765175"/>
          </a:xfrm>
        </p:spPr>
        <p:txBody>
          <a:bodyPr>
            <a:noAutofit/>
          </a:bodyPr>
          <a:lstStyle>
            <a:lvl1pPr marL="0" indent="0">
              <a:buNone/>
              <a:defRPr sz="6600" b="1">
                <a:solidFill>
                  <a:schemeClr val="bg1"/>
                </a:solidFill>
                <a:latin typeface="+mj-lt"/>
              </a:defRPr>
            </a:lvl1pPr>
          </a:lstStyle>
          <a:p>
            <a:pPr lvl="0"/>
            <a:r>
              <a:rPr lang="en-US" dirty="0"/>
              <a:t>Slide Title</a:t>
            </a:r>
          </a:p>
        </p:txBody>
      </p:sp>
      <p:cxnSp>
        <p:nvCxnSpPr>
          <p:cNvPr id="8" name="Straight Connector 7">
            <a:extLst>
              <a:ext uri="{FF2B5EF4-FFF2-40B4-BE49-F238E27FC236}">
                <a16:creationId xmlns:a16="http://schemas.microsoft.com/office/drawing/2014/main" id="{A33FE37F-DD83-432A-1D24-A7160D8E1519}"/>
              </a:ext>
            </a:extLst>
          </p:cNvPr>
          <p:cNvCxnSpPr/>
          <p:nvPr userDrawn="1"/>
        </p:nvCxnSpPr>
        <p:spPr>
          <a:xfrm>
            <a:off x="7979226" y="578498"/>
            <a:ext cx="3999722"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13" name="Flowchart: Alternate Process 12">
            <a:extLst>
              <a:ext uri="{FF2B5EF4-FFF2-40B4-BE49-F238E27FC236}">
                <a16:creationId xmlns:a16="http://schemas.microsoft.com/office/drawing/2014/main" id="{4684CAE8-EB15-0CD9-22ED-5BFB08E7EE29}"/>
              </a:ext>
            </a:extLst>
          </p:cNvPr>
          <p:cNvSpPr/>
          <p:nvPr userDrawn="1"/>
        </p:nvSpPr>
        <p:spPr>
          <a:xfrm>
            <a:off x="311637" y="1822579"/>
            <a:ext cx="3707363" cy="4528457"/>
          </a:xfrm>
          <a:prstGeom prst="flowChartAlternate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Alternate Process 13">
            <a:extLst>
              <a:ext uri="{FF2B5EF4-FFF2-40B4-BE49-F238E27FC236}">
                <a16:creationId xmlns:a16="http://schemas.microsoft.com/office/drawing/2014/main" id="{B9B180FB-62DC-2406-0593-B1E22C13D982}"/>
              </a:ext>
            </a:extLst>
          </p:cNvPr>
          <p:cNvSpPr/>
          <p:nvPr userDrawn="1"/>
        </p:nvSpPr>
        <p:spPr>
          <a:xfrm>
            <a:off x="4232115" y="1822579"/>
            <a:ext cx="3707363" cy="4528457"/>
          </a:xfrm>
          <a:prstGeom prst="flowChartAlternate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Alternate Process 14">
            <a:extLst>
              <a:ext uri="{FF2B5EF4-FFF2-40B4-BE49-F238E27FC236}">
                <a16:creationId xmlns:a16="http://schemas.microsoft.com/office/drawing/2014/main" id="{169C6D72-D32C-55DB-43F4-A047FADF7224}"/>
              </a:ext>
            </a:extLst>
          </p:cNvPr>
          <p:cNvSpPr/>
          <p:nvPr userDrawn="1"/>
        </p:nvSpPr>
        <p:spPr>
          <a:xfrm>
            <a:off x="8173000" y="1822579"/>
            <a:ext cx="3707363" cy="4528457"/>
          </a:xfrm>
          <a:prstGeom prst="flowChartAlternate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F9034DAC-F6EB-E3DB-E1A8-29954BD6E496}"/>
              </a:ext>
            </a:extLst>
          </p:cNvPr>
          <p:cNvSpPr>
            <a:spLocks noGrp="1"/>
          </p:cNvSpPr>
          <p:nvPr>
            <p:ph sz="quarter" idx="11"/>
          </p:nvPr>
        </p:nvSpPr>
        <p:spPr>
          <a:xfrm>
            <a:off x="758825" y="2351088"/>
            <a:ext cx="2755900" cy="3644900"/>
          </a:xfrm>
        </p:spPr>
        <p:txBody>
          <a:bodyPr/>
          <a:lstStyle>
            <a:lvl1pPr>
              <a:defRPr>
                <a:solidFill>
                  <a:srgbClr val="060D4B"/>
                </a:solidFill>
                <a:latin typeface="Avenir Next LT Pro" panose="020B0504020202020204" pitchFamily="34" charset="0"/>
              </a:defRPr>
            </a:lvl1pPr>
          </a:lstStyle>
          <a:p>
            <a:pPr lvl="0"/>
            <a:r>
              <a:rPr lang="en-US" dirty="0"/>
              <a:t>Click to edit Master text styles</a:t>
            </a:r>
          </a:p>
        </p:txBody>
      </p:sp>
      <p:sp>
        <p:nvSpPr>
          <p:cNvPr id="21" name="Content Placeholder 20">
            <a:extLst>
              <a:ext uri="{FF2B5EF4-FFF2-40B4-BE49-F238E27FC236}">
                <a16:creationId xmlns:a16="http://schemas.microsoft.com/office/drawing/2014/main" id="{754F11CF-00C5-199D-5D85-CC0E8B56B4F9}"/>
              </a:ext>
            </a:extLst>
          </p:cNvPr>
          <p:cNvSpPr>
            <a:spLocks noGrp="1"/>
          </p:cNvSpPr>
          <p:nvPr>
            <p:ph sz="quarter" idx="12"/>
          </p:nvPr>
        </p:nvSpPr>
        <p:spPr>
          <a:xfrm>
            <a:off x="4659313" y="2351088"/>
            <a:ext cx="3067050" cy="3644900"/>
          </a:xfrm>
        </p:spPr>
        <p:txBody>
          <a:bodyPr/>
          <a:lstStyle>
            <a:lvl1pPr>
              <a:defRPr>
                <a:solidFill>
                  <a:srgbClr val="060D4B"/>
                </a:solidFill>
                <a:latin typeface="Avenir Next LT Pro" panose="020B0504020202020204" pitchFamily="34" charset="0"/>
              </a:defRPr>
            </a:lvl1pPr>
          </a:lstStyle>
          <a:p>
            <a:pPr lvl="0"/>
            <a:r>
              <a:rPr lang="en-US" dirty="0"/>
              <a:t>Click to edit Master text styles</a:t>
            </a:r>
          </a:p>
        </p:txBody>
      </p:sp>
      <p:sp>
        <p:nvSpPr>
          <p:cNvPr id="23" name="Content Placeholder 22">
            <a:extLst>
              <a:ext uri="{FF2B5EF4-FFF2-40B4-BE49-F238E27FC236}">
                <a16:creationId xmlns:a16="http://schemas.microsoft.com/office/drawing/2014/main" id="{7E91575E-0ED2-3854-CA89-803B8E817E62}"/>
              </a:ext>
            </a:extLst>
          </p:cNvPr>
          <p:cNvSpPr>
            <a:spLocks noGrp="1"/>
          </p:cNvSpPr>
          <p:nvPr>
            <p:ph sz="quarter" idx="13"/>
          </p:nvPr>
        </p:nvSpPr>
        <p:spPr>
          <a:xfrm>
            <a:off x="8651875" y="2351088"/>
            <a:ext cx="3036888" cy="3644900"/>
          </a:xfrm>
        </p:spPr>
        <p:txBody>
          <a:bodyPr/>
          <a:lstStyle>
            <a:lvl1pPr>
              <a:defRPr>
                <a:solidFill>
                  <a:srgbClr val="060D4B"/>
                </a:solidFill>
                <a:latin typeface="Avenir Next LT Pro" panose="020B05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4220040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7A25-5197-34DA-D08D-B5D12AF0748A}"/>
              </a:ext>
            </a:extLst>
          </p:cNvPr>
          <p:cNvSpPr>
            <a:spLocks noGrp="1"/>
          </p:cNvSpPr>
          <p:nvPr>
            <p:ph type="title" hasCustomPrompt="1"/>
          </p:nvPr>
        </p:nvSpPr>
        <p:spPr>
          <a:xfrm>
            <a:off x="838200" y="206099"/>
            <a:ext cx="10515600" cy="1325563"/>
          </a:xfrm>
        </p:spPr>
        <p:txBody>
          <a:bodyPr>
            <a:normAutofit/>
          </a:bodyPr>
          <a:lstStyle>
            <a:lvl1pPr>
              <a:defRPr sz="6600" b="1">
                <a:solidFill>
                  <a:srgbClr val="060D4B"/>
                </a:solidFill>
              </a:defRPr>
            </a:lvl1pPr>
          </a:lstStyle>
          <a:p>
            <a:r>
              <a:rPr lang="en-US" dirty="0"/>
              <a:t>Slide Title</a:t>
            </a:r>
          </a:p>
        </p:txBody>
      </p:sp>
      <p:sp>
        <p:nvSpPr>
          <p:cNvPr id="3" name="Content Placeholder 2">
            <a:extLst>
              <a:ext uri="{FF2B5EF4-FFF2-40B4-BE49-F238E27FC236}">
                <a16:creationId xmlns:a16="http://schemas.microsoft.com/office/drawing/2014/main" id="{5B315AF3-5B6D-8A26-67E3-A8AFFD4BDC0F}"/>
              </a:ext>
            </a:extLst>
          </p:cNvPr>
          <p:cNvSpPr>
            <a:spLocks noGrp="1"/>
          </p:cNvSpPr>
          <p:nvPr>
            <p:ph sz="half" idx="1"/>
          </p:nvPr>
        </p:nvSpPr>
        <p:spPr>
          <a:xfrm>
            <a:off x="735498" y="2668464"/>
            <a:ext cx="5181600" cy="3811849"/>
          </a:xfrm>
        </p:spPr>
        <p:txBody>
          <a:bodyPr/>
          <a:lstStyle/>
          <a:p>
            <a:pPr lvl="0"/>
            <a:r>
              <a:rPr lang="en-US" dirty="0"/>
              <a:t>Click to edit Master text</a:t>
            </a:r>
          </a:p>
        </p:txBody>
      </p:sp>
      <p:sp>
        <p:nvSpPr>
          <p:cNvPr id="4" name="Content Placeholder 3">
            <a:extLst>
              <a:ext uri="{FF2B5EF4-FFF2-40B4-BE49-F238E27FC236}">
                <a16:creationId xmlns:a16="http://schemas.microsoft.com/office/drawing/2014/main" id="{AD738CA6-C266-26D3-6824-7939F1562BCB}"/>
              </a:ext>
            </a:extLst>
          </p:cNvPr>
          <p:cNvSpPr>
            <a:spLocks noGrp="1"/>
          </p:cNvSpPr>
          <p:nvPr>
            <p:ph sz="half" idx="2"/>
          </p:nvPr>
        </p:nvSpPr>
        <p:spPr>
          <a:xfrm>
            <a:off x="6274904" y="2668463"/>
            <a:ext cx="5181600" cy="3811849"/>
          </a:xfrm>
        </p:spPr>
        <p:txBody>
          <a:bodyPr/>
          <a:lstStyle/>
          <a:p>
            <a:pPr lvl="0"/>
            <a:r>
              <a:rPr lang="en-US" dirty="0"/>
              <a:t>Click to edit Master text</a:t>
            </a:r>
          </a:p>
        </p:txBody>
      </p:sp>
      <p:sp>
        <p:nvSpPr>
          <p:cNvPr id="9" name="Text Placeholder 8">
            <a:extLst>
              <a:ext uri="{FF2B5EF4-FFF2-40B4-BE49-F238E27FC236}">
                <a16:creationId xmlns:a16="http://schemas.microsoft.com/office/drawing/2014/main" id="{40394B1F-60A6-C97C-C3E8-311B76BA8085}"/>
              </a:ext>
            </a:extLst>
          </p:cNvPr>
          <p:cNvSpPr>
            <a:spLocks noGrp="1"/>
          </p:cNvSpPr>
          <p:nvPr>
            <p:ph type="body" sz="quarter" idx="10" hasCustomPrompt="1"/>
          </p:nvPr>
        </p:nvSpPr>
        <p:spPr>
          <a:xfrm>
            <a:off x="838200" y="1701800"/>
            <a:ext cx="10515600" cy="547688"/>
          </a:xfrm>
        </p:spPr>
        <p:txBody>
          <a:bodyPr>
            <a:noAutofit/>
          </a:bodyPr>
          <a:lstStyle>
            <a:lvl1pPr marL="0" indent="0">
              <a:buNone/>
              <a:defRPr sz="4400" b="1">
                <a:solidFill>
                  <a:srgbClr val="060D4B"/>
                </a:solidFill>
                <a:latin typeface="+mj-lt"/>
              </a:defRPr>
            </a:lvl1pPr>
          </a:lstStyle>
          <a:p>
            <a:pPr lvl="0"/>
            <a:r>
              <a:rPr lang="en-US" dirty="0"/>
              <a:t>Subtitle</a:t>
            </a:r>
          </a:p>
        </p:txBody>
      </p:sp>
    </p:spTree>
    <p:extLst>
      <p:ext uri="{BB962C8B-B14F-4D97-AF65-F5344CB8AC3E}">
        <p14:creationId xmlns:p14="http://schemas.microsoft.com/office/powerpoint/2010/main" val="154573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00D64D-C64E-1467-587E-3C983C03AF35}"/>
              </a:ext>
            </a:extLst>
          </p:cNvPr>
          <p:cNvPicPr>
            <a:picLocks noChangeAspect="1"/>
          </p:cNvPicPr>
          <p:nvPr userDrawn="1"/>
        </p:nvPicPr>
        <p:blipFill>
          <a:blip r:embed="rId2">
            <a:extLst>
              <a:ext uri="{28A0092B-C50C-407E-A947-70E740481C1C}">
                <a14:useLocalDpi xmlns:a14="http://schemas.microsoft.com/office/drawing/2010/main" val="0"/>
              </a:ext>
            </a:extLst>
          </a:blip>
          <a:srcRect l="-372" t="34341" r="34689" b="40809"/>
          <a:stretch/>
        </p:blipFill>
        <p:spPr>
          <a:xfrm>
            <a:off x="-197428" y="-271060"/>
            <a:ext cx="12688927" cy="7129059"/>
          </a:xfrm>
          <a:prstGeom prst="rect">
            <a:avLst/>
          </a:prstGeom>
        </p:spPr>
      </p:pic>
      <p:sp>
        <p:nvSpPr>
          <p:cNvPr id="9" name="Rectangle 8">
            <a:extLst>
              <a:ext uri="{FF2B5EF4-FFF2-40B4-BE49-F238E27FC236}">
                <a16:creationId xmlns:a16="http://schemas.microsoft.com/office/drawing/2014/main" id="{E3E89FB2-4163-F2D0-1D27-A338D01C72A1}"/>
              </a:ext>
            </a:extLst>
          </p:cNvPr>
          <p:cNvSpPr/>
          <p:nvPr userDrawn="1"/>
        </p:nvSpPr>
        <p:spPr>
          <a:xfrm>
            <a:off x="-111034" y="-271059"/>
            <a:ext cx="12602533" cy="7129059"/>
          </a:xfrm>
          <a:prstGeom prst="rect">
            <a:avLst/>
          </a:prstGeom>
          <a:solidFill>
            <a:srgbClr val="005C83">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6233A1D5-F9B2-DFF4-B761-F4475BFDA3BA}"/>
              </a:ext>
            </a:extLst>
          </p:cNvPr>
          <p:cNvCxnSpPr>
            <a:cxnSpLocks/>
          </p:cNvCxnSpPr>
          <p:nvPr userDrawn="1"/>
        </p:nvCxnSpPr>
        <p:spPr>
          <a:xfrm>
            <a:off x="1000953" y="1885944"/>
            <a:ext cx="8905461"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FADA8B0D-2B89-DF60-D870-57F612B65D11}"/>
              </a:ext>
            </a:extLst>
          </p:cNvPr>
          <p:cNvSpPr>
            <a:spLocks noGrp="1"/>
          </p:cNvSpPr>
          <p:nvPr>
            <p:ph type="body" sz="quarter" idx="13" hasCustomPrompt="1"/>
          </p:nvPr>
        </p:nvSpPr>
        <p:spPr>
          <a:xfrm>
            <a:off x="1014905" y="2205055"/>
            <a:ext cx="6718300" cy="1422400"/>
          </a:xfrm>
        </p:spPr>
        <p:txBody>
          <a:bodyPr>
            <a:normAutofit/>
          </a:bodyPr>
          <a:lstStyle>
            <a:lvl1pPr marL="0" indent="0">
              <a:buNone/>
              <a:defRPr sz="7200" b="1">
                <a:solidFill>
                  <a:schemeClr val="bg1"/>
                </a:solidFill>
                <a:latin typeface="+mj-lt"/>
              </a:defRPr>
            </a:lvl1pPr>
          </a:lstStyle>
          <a:p>
            <a:pPr lvl="0"/>
            <a:r>
              <a:rPr lang="en-US" dirty="0"/>
              <a:t>Slide Title</a:t>
            </a:r>
          </a:p>
        </p:txBody>
      </p:sp>
      <p:sp>
        <p:nvSpPr>
          <p:cNvPr id="16" name="Text Placeholder 15">
            <a:extLst>
              <a:ext uri="{FF2B5EF4-FFF2-40B4-BE49-F238E27FC236}">
                <a16:creationId xmlns:a16="http://schemas.microsoft.com/office/drawing/2014/main" id="{F999E3B7-ACA7-48A1-7770-0A3A91C2C10C}"/>
              </a:ext>
            </a:extLst>
          </p:cNvPr>
          <p:cNvSpPr>
            <a:spLocks noGrp="1"/>
          </p:cNvSpPr>
          <p:nvPr>
            <p:ph type="body" sz="quarter" idx="14" hasCustomPrompt="1"/>
          </p:nvPr>
        </p:nvSpPr>
        <p:spPr>
          <a:xfrm>
            <a:off x="1014905" y="3723675"/>
            <a:ext cx="4278313" cy="954087"/>
          </a:xfrm>
        </p:spPr>
        <p:txBody>
          <a:bodyPr>
            <a:normAutofit/>
          </a:bodyPr>
          <a:lstStyle>
            <a:lvl1pPr marL="0" indent="0">
              <a:buNone/>
              <a:defRPr sz="4400" b="0">
                <a:solidFill>
                  <a:schemeClr val="bg1"/>
                </a:solidFill>
                <a:latin typeface="+mj-lt"/>
              </a:defRPr>
            </a:lvl1pPr>
          </a:lstStyle>
          <a:p>
            <a:pPr lvl="0"/>
            <a:r>
              <a:rPr lang="en-US" dirty="0"/>
              <a:t>Subtitle</a:t>
            </a:r>
          </a:p>
        </p:txBody>
      </p:sp>
      <p:sp>
        <p:nvSpPr>
          <p:cNvPr id="17" name="Freeform 6">
            <a:extLst>
              <a:ext uri="{FF2B5EF4-FFF2-40B4-BE49-F238E27FC236}">
                <a16:creationId xmlns:a16="http://schemas.microsoft.com/office/drawing/2014/main" id="{14C250CC-48A5-CB68-9D91-C851B9CEA76E}"/>
              </a:ext>
            </a:extLst>
          </p:cNvPr>
          <p:cNvSpPr/>
          <p:nvPr userDrawn="1"/>
        </p:nvSpPr>
        <p:spPr>
          <a:xfrm>
            <a:off x="10999875" y="136525"/>
            <a:ext cx="963836" cy="127492"/>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solidFill>
                <a:prstClr val="black"/>
              </a:solidFill>
              <a:latin typeface="Calibri"/>
            </a:endParaRPr>
          </a:p>
        </p:txBody>
      </p:sp>
      <p:sp>
        <p:nvSpPr>
          <p:cNvPr id="21" name="Freeform 6">
            <a:extLst>
              <a:ext uri="{FF2B5EF4-FFF2-40B4-BE49-F238E27FC236}">
                <a16:creationId xmlns:a16="http://schemas.microsoft.com/office/drawing/2014/main" id="{BC810E36-0EE2-F90C-34CA-7AEDCFB02CFB}"/>
              </a:ext>
            </a:extLst>
          </p:cNvPr>
          <p:cNvSpPr/>
          <p:nvPr userDrawn="1"/>
        </p:nvSpPr>
        <p:spPr>
          <a:xfrm>
            <a:off x="277447" y="6356622"/>
            <a:ext cx="963836" cy="127492"/>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solidFill>
                <a:prstClr val="black"/>
              </a:solidFill>
              <a:latin typeface="Calibri"/>
            </a:endParaRPr>
          </a:p>
        </p:txBody>
      </p:sp>
    </p:spTree>
    <p:extLst>
      <p:ext uri="{BB962C8B-B14F-4D97-AF65-F5344CB8AC3E}">
        <p14:creationId xmlns:p14="http://schemas.microsoft.com/office/powerpoint/2010/main" val="2911188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bg>
      <p:bgPr>
        <a:solidFill>
          <a:srgbClr val="005C83"/>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513782B-5919-9A07-8DA7-F72790044CF1}"/>
              </a:ext>
            </a:extLst>
          </p:cNvPr>
          <p:cNvSpPr>
            <a:spLocks noGrp="1"/>
          </p:cNvSpPr>
          <p:nvPr>
            <p:ph type="body" sz="quarter" idx="10" hasCustomPrompt="1"/>
          </p:nvPr>
        </p:nvSpPr>
        <p:spPr>
          <a:xfrm>
            <a:off x="354013" y="373063"/>
            <a:ext cx="5741987" cy="803275"/>
          </a:xfrm>
        </p:spPr>
        <p:txBody>
          <a:bodyPr>
            <a:noAutofit/>
          </a:bodyPr>
          <a:lstStyle>
            <a:lvl1pPr marL="0" indent="0">
              <a:buNone/>
              <a:defRPr sz="6600" b="1">
                <a:solidFill>
                  <a:schemeClr val="bg1"/>
                </a:solidFill>
                <a:latin typeface="+mj-lt"/>
              </a:defRPr>
            </a:lvl1pPr>
          </a:lstStyle>
          <a:p>
            <a:pPr lvl="0"/>
            <a:r>
              <a:rPr lang="en-US" dirty="0"/>
              <a:t>Slide Title</a:t>
            </a:r>
          </a:p>
        </p:txBody>
      </p:sp>
      <p:sp>
        <p:nvSpPr>
          <p:cNvPr id="9" name="Text Placeholder 8">
            <a:extLst>
              <a:ext uri="{FF2B5EF4-FFF2-40B4-BE49-F238E27FC236}">
                <a16:creationId xmlns:a16="http://schemas.microsoft.com/office/drawing/2014/main" id="{F5CC00B0-BD9D-548C-2DD4-954D60364F96}"/>
              </a:ext>
            </a:extLst>
          </p:cNvPr>
          <p:cNvSpPr>
            <a:spLocks noGrp="1"/>
          </p:cNvSpPr>
          <p:nvPr>
            <p:ph type="body" sz="quarter" idx="11" hasCustomPrompt="1"/>
          </p:nvPr>
        </p:nvSpPr>
        <p:spPr>
          <a:xfrm>
            <a:off x="460375" y="1393825"/>
            <a:ext cx="4851400" cy="609600"/>
          </a:xfrm>
        </p:spPr>
        <p:txBody>
          <a:bodyPr>
            <a:noAutofit/>
          </a:bodyPr>
          <a:lstStyle>
            <a:lvl1pPr marL="0" indent="0">
              <a:buNone/>
              <a:defRPr sz="4400" b="1">
                <a:solidFill>
                  <a:schemeClr val="bg1"/>
                </a:solidFill>
                <a:latin typeface="+mj-lt"/>
              </a:defRPr>
            </a:lvl1pPr>
          </a:lstStyle>
          <a:p>
            <a:pPr lvl="0"/>
            <a:r>
              <a:rPr lang="en-US" dirty="0"/>
              <a:t>Subtitle</a:t>
            </a:r>
          </a:p>
        </p:txBody>
      </p:sp>
      <p:sp>
        <p:nvSpPr>
          <p:cNvPr id="11" name="Text Placeholder 10">
            <a:extLst>
              <a:ext uri="{FF2B5EF4-FFF2-40B4-BE49-F238E27FC236}">
                <a16:creationId xmlns:a16="http://schemas.microsoft.com/office/drawing/2014/main" id="{E724EA9A-CF5B-F524-44C4-0F0528B33988}"/>
              </a:ext>
            </a:extLst>
          </p:cNvPr>
          <p:cNvSpPr>
            <a:spLocks noGrp="1"/>
          </p:cNvSpPr>
          <p:nvPr>
            <p:ph type="body" sz="quarter" idx="12"/>
          </p:nvPr>
        </p:nvSpPr>
        <p:spPr>
          <a:xfrm>
            <a:off x="554038" y="2263775"/>
            <a:ext cx="10785475" cy="4162425"/>
          </a:xfrm>
        </p:spPr>
        <p:txBody>
          <a:bodyPr/>
          <a:lstStyle>
            <a:lvl1pPr marL="457200" indent="-457200">
              <a:buFont typeface="Arial" panose="020B0604020202020204" pitchFamily="34" charset="0"/>
              <a:buChar char="•"/>
              <a:defRPr>
                <a:solidFill>
                  <a:schemeClr val="bg1"/>
                </a:solidFill>
                <a:latin typeface="Avenir Next LT Pro" panose="020B05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1290000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1" name="Freeform 4">
            <a:extLst>
              <a:ext uri="{FF2B5EF4-FFF2-40B4-BE49-F238E27FC236}">
                <a16:creationId xmlns:a16="http://schemas.microsoft.com/office/drawing/2014/main" id="{E24CCA92-ADEF-2711-C10A-4B58BDAACD1F}"/>
              </a:ext>
            </a:extLst>
          </p:cNvPr>
          <p:cNvSpPr/>
          <p:nvPr userDrawn="1"/>
        </p:nvSpPr>
        <p:spPr>
          <a:xfrm>
            <a:off x="0" y="0"/>
            <a:ext cx="12271664" cy="6858000"/>
          </a:xfrm>
          <a:custGeom>
            <a:avLst/>
            <a:gdLst/>
            <a:ahLst/>
            <a:cxnLst/>
            <a:rect l="l" t="t" r="r" b="b"/>
            <a:pathLst>
              <a:path w="18288000" h="10468195">
                <a:moveTo>
                  <a:pt x="0" y="0"/>
                </a:moveTo>
                <a:lnTo>
                  <a:pt x="18288000" y="0"/>
                </a:lnTo>
                <a:lnTo>
                  <a:pt x="18288000" y="10468195"/>
                </a:lnTo>
                <a:lnTo>
                  <a:pt x="0" y="10468195"/>
                </a:lnTo>
                <a:lnTo>
                  <a:pt x="0" y="0"/>
                </a:lnTo>
                <a:close/>
              </a:path>
            </a:pathLst>
          </a:custGeom>
          <a:blipFill>
            <a:blip r:embed="rId2"/>
            <a:stretch>
              <a:fillRect t="-5759" b="-155964"/>
            </a:stretch>
          </a:blipFill>
        </p:spPr>
        <p:txBody>
          <a:bodyPr/>
          <a:lstStyle/>
          <a:p>
            <a:endParaRPr lang="en-US">
              <a:solidFill>
                <a:prstClr val="black"/>
              </a:solidFill>
              <a:latin typeface="Calibri"/>
            </a:endParaRPr>
          </a:p>
        </p:txBody>
      </p:sp>
      <p:sp>
        <p:nvSpPr>
          <p:cNvPr id="8" name="Rectangle 7">
            <a:extLst>
              <a:ext uri="{FF2B5EF4-FFF2-40B4-BE49-F238E27FC236}">
                <a16:creationId xmlns:a16="http://schemas.microsoft.com/office/drawing/2014/main" id="{48760FCC-5E93-7480-44C6-3DB3C15B98EA}"/>
              </a:ext>
            </a:extLst>
          </p:cNvPr>
          <p:cNvSpPr/>
          <p:nvPr userDrawn="1"/>
        </p:nvSpPr>
        <p:spPr>
          <a:xfrm>
            <a:off x="0" y="0"/>
            <a:ext cx="12271664" cy="6858000"/>
          </a:xfrm>
          <a:prstGeom prst="rect">
            <a:avLst/>
          </a:prstGeom>
          <a:solidFill>
            <a:srgbClr val="005C83">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a:extLst>
              <a:ext uri="{FF2B5EF4-FFF2-40B4-BE49-F238E27FC236}">
                <a16:creationId xmlns:a16="http://schemas.microsoft.com/office/drawing/2014/main" id="{F8A1DD62-DF10-BE24-261A-FFA569F01BA0}"/>
              </a:ext>
            </a:extLst>
          </p:cNvPr>
          <p:cNvSpPr/>
          <p:nvPr userDrawn="1"/>
        </p:nvSpPr>
        <p:spPr>
          <a:xfrm>
            <a:off x="640773" y="778138"/>
            <a:ext cx="2081645" cy="1487079"/>
          </a:xfrm>
          <a:custGeom>
            <a:avLst/>
            <a:gdLst/>
            <a:ahLst/>
            <a:cxnLst/>
            <a:rect l="l" t="t" r="r" b="b"/>
            <a:pathLst>
              <a:path w="3180124" h="2142608">
                <a:moveTo>
                  <a:pt x="0" y="0"/>
                </a:moveTo>
                <a:lnTo>
                  <a:pt x="3180124" y="0"/>
                </a:lnTo>
                <a:lnTo>
                  <a:pt x="3180124" y="2142608"/>
                </a:lnTo>
                <a:lnTo>
                  <a:pt x="0" y="21426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10" name="Freeform 8">
            <a:extLst>
              <a:ext uri="{FF2B5EF4-FFF2-40B4-BE49-F238E27FC236}">
                <a16:creationId xmlns:a16="http://schemas.microsoft.com/office/drawing/2014/main" id="{CA4AA42B-1E24-8DFD-0E12-6323AB4D7816}"/>
              </a:ext>
            </a:extLst>
          </p:cNvPr>
          <p:cNvSpPr/>
          <p:nvPr userDrawn="1"/>
        </p:nvSpPr>
        <p:spPr>
          <a:xfrm rot="10800000">
            <a:off x="9521537" y="4893398"/>
            <a:ext cx="2112818" cy="1462952"/>
          </a:xfrm>
          <a:custGeom>
            <a:avLst/>
            <a:gdLst/>
            <a:ahLst/>
            <a:cxnLst/>
            <a:rect l="l" t="t" r="r" b="b"/>
            <a:pathLst>
              <a:path w="3180124" h="2142608">
                <a:moveTo>
                  <a:pt x="0" y="0"/>
                </a:moveTo>
                <a:lnTo>
                  <a:pt x="3180124" y="0"/>
                </a:lnTo>
                <a:lnTo>
                  <a:pt x="3180124" y="2142608"/>
                </a:lnTo>
                <a:lnTo>
                  <a:pt x="0" y="21426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 Placeholder 2">
            <a:extLst>
              <a:ext uri="{FF2B5EF4-FFF2-40B4-BE49-F238E27FC236}">
                <a16:creationId xmlns:a16="http://schemas.microsoft.com/office/drawing/2014/main" id="{8B53BBF7-AE1B-05F7-4EA6-E3BCE8FC8FCF}"/>
              </a:ext>
            </a:extLst>
          </p:cNvPr>
          <p:cNvSpPr>
            <a:spLocks noGrp="1"/>
          </p:cNvSpPr>
          <p:nvPr>
            <p:ph type="body" sz="quarter" idx="10"/>
          </p:nvPr>
        </p:nvSpPr>
        <p:spPr>
          <a:xfrm>
            <a:off x="2227263" y="2493963"/>
            <a:ext cx="8093075" cy="2098675"/>
          </a:xfrm>
        </p:spPr>
        <p:txBody>
          <a:bodyPr/>
          <a:lstStyle>
            <a:lvl1pPr>
              <a:defRPr>
                <a:solidFill>
                  <a:schemeClr val="bg1"/>
                </a:solidFill>
                <a:latin typeface="Avenir Next LT Pro" panose="020B05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14244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4BECB4BC-8C35-5772-BF8E-0C5224A3E351}"/>
              </a:ext>
            </a:extLst>
          </p:cNvPr>
          <p:cNvSpPr/>
          <p:nvPr userDrawn="1"/>
        </p:nvSpPr>
        <p:spPr>
          <a:xfrm>
            <a:off x="-102178" y="-83443"/>
            <a:ext cx="12356524" cy="7284026"/>
          </a:xfrm>
          <a:custGeom>
            <a:avLst/>
            <a:gdLst/>
            <a:ahLst/>
            <a:cxnLst/>
            <a:rect l="l" t="t" r="r" b="b"/>
            <a:pathLst>
              <a:path w="20670288" h="13784499">
                <a:moveTo>
                  <a:pt x="0" y="0"/>
                </a:moveTo>
                <a:lnTo>
                  <a:pt x="20670288" y="0"/>
                </a:lnTo>
                <a:lnTo>
                  <a:pt x="20670288" y="13784499"/>
                </a:lnTo>
                <a:lnTo>
                  <a:pt x="0" y="13784499"/>
                </a:lnTo>
                <a:lnTo>
                  <a:pt x="0" y="0"/>
                </a:lnTo>
                <a:close/>
              </a:path>
            </a:pathLst>
          </a:custGeom>
          <a:blipFill>
            <a:blip r:embed="rId2"/>
            <a:stretch>
              <a:fillRect/>
            </a:stretch>
          </a:blipFill>
        </p:spPr>
        <p:txBody>
          <a:bodyPr/>
          <a:lstStyle/>
          <a:p>
            <a:endParaRPr lang="en-US">
              <a:solidFill>
                <a:prstClr val="black"/>
              </a:solidFill>
              <a:latin typeface="Calibri"/>
            </a:endParaRPr>
          </a:p>
        </p:txBody>
      </p:sp>
      <p:sp>
        <p:nvSpPr>
          <p:cNvPr id="8" name="Rectangle 7">
            <a:extLst>
              <a:ext uri="{FF2B5EF4-FFF2-40B4-BE49-F238E27FC236}">
                <a16:creationId xmlns:a16="http://schemas.microsoft.com/office/drawing/2014/main" id="{48760FCC-5E93-7480-44C6-3DB3C15B98EA}"/>
              </a:ext>
            </a:extLst>
          </p:cNvPr>
          <p:cNvSpPr/>
          <p:nvPr userDrawn="1"/>
        </p:nvSpPr>
        <p:spPr>
          <a:xfrm>
            <a:off x="-82262" y="-83443"/>
            <a:ext cx="12356523" cy="7284026"/>
          </a:xfrm>
          <a:prstGeom prst="rect">
            <a:avLst/>
          </a:prstGeom>
          <a:solidFill>
            <a:srgbClr val="005C83">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F290258F-2B8D-B93D-13C2-EC1F26266972}"/>
              </a:ext>
            </a:extLst>
          </p:cNvPr>
          <p:cNvSpPr>
            <a:spLocks noGrp="1"/>
          </p:cNvSpPr>
          <p:nvPr>
            <p:ph type="body" sz="quarter" idx="10" hasCustomPrompt="1"/>
          </p:nvPr>
        </p:nvSpPr>
        <p:spPr>
          <a:xfrm>
            <a:off x="370608" y="3303992"/>
            <a:ext cx="5725391" cy="1028700"/>
          </a:xfrm>
        </p:spPr>
        <p:txBody>
          <a:bodyPr>
            <a:noAutofit/>
          </a:bodyPr>
          <a:lstStyle>
            <a:lvl1pPr marL="0" indent="0">
              <a:buNone/>
              <a:defRPr sz="6000" b="1">
                <a:solidFill>
                  <a:schemeClr val="bg1"/>
                </a:solidFill>
                <a:latin typeface="Garamond" panose="02020404030301010803" pitchFamily="18" charset="0"/>
              </a:defRPr>
            </a:lvl1pPr>
          </a:lstStyle>
          <a:p>
            <a:pPr lvl="0"/>
            <a:r>
              <a:rPr lang="en-US" dirty="0"/>
              <a:t>QUESTIONS?</a:t>
            </a:r>
          </a:p>
        </p:txBody>
      </p:sp>
    </p:spTree>
    <p:extLst>
      <p:ext uri="{BB962C8B-B14F-4D97-AF65-F5344CB8AC3E}">
        <p14:creationId xmlns:p14="http://schemas.microsoft.com/office/powerpoint/2010/main" val="185204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Slide Option One">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27056297-C61C-CE7E-7DF1-8D94987CB8EB}"/>
              </a:ext>
            </a:extLst>
          </p:cNvPr>
          <p:cNvSpPr txBox="1"/>
          <p:nvPr userDrawn="1"/>
        </p:nvSpPr>
        <p:spPr>
          <a:xfrm>
            <a:off x="8929254" y="0"/>
            <a:ext cx="3262745" cy="6858000"/>
          </a:xfrm>
          <a:prstGeom prst="rect">
            <a:avLst/>
          </a:prstGeom>
          <a:solidFill>
            <a:srgbClr val="005C83"/>
          </a:solidFill>
        </p:spPr>
        <p:txBody>
          <a:bodyPr wrap="square" rtlCol="0">
            <a:spAutoFit/>
          </a:bodyPr>
          <a:lstStyle/>
          <a:p>
            <a:endParaRPr lang="en-US" dirty="0"/>
          </a:p>
        </p:txBody>
      </p:sp>
      <p:sp>
        <p:nvSpPr>
          <p:cNvPr id="26" name="Picture Placeholder 25">
            <a:extLst>
              <a:ext uri="{FF2B5EF4-FFF2-40B4-BE49-F238E27FC236}">
                <a16:creationId xmlns:a16="http://schemas.microsoft.com/office/drawing/2014/main" id="{88F87E84-79E0-67D9-2E3C-C9320305708C}"/>
              </a:ext>
            </a:extLst>
          </p:cNvPr>
          <p:cNvSpPr>
            <a:spLocks noGrp="1"/>
          </p:cNvSpPr>
          <p:nvPr>
            <p:ph type="pic" sz="quarter" idx="10"/>
          </p:nvPr>
        </p:nvSpPr>
        <p:spPr>
          <a:xfrm>
            <a:off x="6788727" y="1129145"/>
            <a:ext cx="3525982" cy="4752542"/>
          </a:xfrm>
        </p:spPr>
        <p:txBody>
          <a:bodyPr/>
          <a:lstStyle/>
          <a:p>
            <a:endParaRPr lang="en-US"/>
          </a:p>
        </p:txBody>
      </p:sp>
      <p:sp>
        <p:nvSpPr>
          <p:cNvPr id="28" name="Text Placeholder 27">
            <a:extLst>
              <a:ext uri="{FF2B5EF4-FFF2-40B4-BE49-F238E27FC236}">
                <a16:creationId xmlns:a16="http://schemas.microsoft.com/office/drawing/2014/main" id="{265B3E47-4762-B34D-35F0-1A6EAAD1FCAE}"/>
              </a:ext>
            </a:extLst>
          </p:cNvPr>
          <p:cNvSpPr>
            <a:spLocks noGrp="1"/>
          </p:cNvSpPr>
          <p:nvPr>
            <p:ph type="body" sz="quarter" idx="11" hasCustomPrompt="1"/>
          </p:nvPr>
        </p:nvSpPr>
        <p:spPr>
          <a:xfrm>
            <a:off x="1419224" y="1947085"/>
            <a:ext cx="4981575" cy="1058863"/>
          </a:xfrm>
        </p:spPr>
        <p:txBody>
          <a:bodyPr>
            <a:normAutofit/>
          </a:bodyPr>
          <a:lstStyle>
            <a:lvl1pPr marL="0" indent="0">
              <a:buNone/>
              <a:defRPr sz="5400" b="1">
                <a:solidFill>
                  <a:srgbClr val="060D4B"/>
                </a:solidFill>
                <a:latin typeface="+mj-lt"/>
              </a:defRPr>
            </a:lvl1pPr>
          </a:lstStyle>
          <a:p>
            <a:pPr lvl="0"/>
            <a:r>
              <a:rPr lang="en-US" dirty="0"/>
              <a:t>THANK YOU</a:t>
            </a:r>
          </a:p>
        </p:txBody>
      </p:sp>
      <p:sp>
        <p:nvSpPr>
          <p:cNvPr id="30" name="Text Placeholder 29">
            <a:extLst>
              <a:ext uri="{FF2B5EF4-FFF2-40B4-BE49-F238E27FC236}">
                <a16:creationId xmlns:a16="http://schemas.microsoft.com/office/drawing/2014/main" id="{83D10496-77CB-7CA2-9691-0E3D79793BAC}"/>
              </a:ext>
            </a:extLst>
          </p:cNvPr>
          <p:cNvSpPr>
            <a:spLocks noGrp="1"/>
          </p:cNvSpPr>
          <p:nvPr>
            <p:ph type="body" sz="quarter" idx="12" hasCustomPrompt="1"/>
          </p:nvPr>
        </p:nvSpPr>
        <p:spPr>
          <a:xfrm>
            <a:off x="1419224" y="3229885"/>
            <a:ext cx="4981574" cy="519113"/>
          </a:xfrm>
        </p:spPr>
        <p:txBody>
          <a:bodyPr>
            <a:noAutofit/>
          </a:bodyPr>
          <a:lstStyle>
            <a:lvl1pPr marL="0" indent="0" algn="ctr">
              <a:buNone/>
              <a:defRPr sz="4400">
                <a:solidFill>
                  <a:srgbClr val="060D4B"/>
                </a:solidFill>
                <a:latin typeface="+mj-lt"/>
              </a:defRPr>
            </a:lvl1pPr>
          </a:lstStyle>
          <a:p>
            <a:pPr lvl="0"/>
            <a:r>
              <a:rPr lang="en-US" dirty="0"/>
              <a:t>Presenter Name</a:t>
            </a:r>
          </a:p>
        </p:txBody>
      </p:sp>
      <p:sp>
        <p:nvSpPr>
          <p:cNvPr id="3" name="Text Placeholder 2">
            <a:extLst>
              <a:ext uri="{FF2B5EF4-FFF2-40B4-BE49-F238E27FC236}">
                <a16:creationId xmlns:a16="http://schemas.microsoft.com/office/drawing/2014/main" id="{C85677DB-2100-0316-2864-76A74D2C2555}"/>
              </a:ext>
            </a:extLst>
          </p:cNvPr>
          <p:cNvSpPr>
            <a:spLocks noGrp="1"/>
          </p:cNvSpPr>
          <p:nvPr>
            <p:ph type="body" sz="quarter" idx="13" hasCustomPrompt="1"/>
          </p:nvPr>
        </p:nvSpPr>
        <p:spPr>
          <a:xfrm>
            <a:off x="2783320" y="4133221"/>
            <a:ext cx="2784475" cy="488950"/>
          </a:xfrm>
        </p:spPr>
        <p:txBody>
          <a:bodyPr>
            <a:normAutofit/>
          </a:bodyPr>
          <a:lstStyle>
            <a:lvl1pPr marL="0" indent="0">
              <a:buNone/>
              <a:defRPr sz="2400">
                <a:solidFill>
                  <a:srgbClr val="060D4B"/>
                </a:solidFill>
                <a:latin typeface="+mj-lt"/>
              </a:defRPr>
            </a:lvl1pPr>
          </a:lstStyle>
          <a:p>
            <a:pPr lvl="0"/>
            <a:r>
              <a:rPr lang="en-US" dirty="0"/>
              <a:t>Contact information</a:t>
            </a:r>
          </a:p>
        </p:txBody>
      </p:sp>
      <p:sp>
        <p:nvSpPr>
          <p:cNvPr id="4" name="Freeform 7">
            <a:extLst>
              <a:ext uri="{FF2B5EF4-FFF2-40B4-BE49-F238E27FC236}">
                <a16:creationId xmlns:a16="http://schemas.microsoft.com/office/drawing/2014/main" id="{E978CA02-DB87-13ED-8CDE-E33D2C7A0391}"/>
              </a:ext>
            </a:extLst>
          </p:cNvPr>
          <p:cNvSpPr/>
          <p:nvPr userDrawn="1"/>
        </p:nvSpPr>
        <p:spPr>
          <a:xfrm>
            <a:off x="1934090" y="5334054"/>
            <a:ext cx="3784373" cy="756875"/>
          </a:xfrm>
          <a:custGeom>
            <a:avLst/>
            <a:gdLst/>
            <a:ahLst/>
            <a:cxnLst/>
            <a:rect l="l" t="t" r="r" b="b"/>
            <a:pathLst>
              <a:path w="5768683" h="1153737">
                <a:moveTo>
                  <a:pt x="0" y="0"/>
                </a:moveTo>
                <a:lnTo>
                  <a:pt x="5768683" y="0"/>
                </a:lnTo>
                <a:lnTo>
                  <a:pt x="5768683" y="1153737"/>
                </a:lnTo>
                <a:lnTo>
                  <a:pt x="0" y="1153737"/>
                </a:lnTo>
                <a:lnTo>
                  <a:pt x="0" y="0"/>
                </a:lnTo>
                <a:close/>
              </a:path>
            </a:pathLst>
          </a:custGeom>
          <a:blipFill>
            <a:blip r:embed="rId2"/>
            <a:stretch>
              <a:fillRect/>
            </a:stretch>
          </a:blipFill>
        </p:spPr>
        <p:txBody>
          <a:bodyPr/>
          <a:lstStyle/>
          <a:p>
            <a:endParaRPr lang="en-US"/>
          </a:p>
        </p:txBody>
      </p:sp>
      <p:sp>
        <p:nvSpPr>
          <p:cNvPr id="6" name="TextBox 5">
            <a:extLst>
              <a:ext uri="{FF2B5EF4-FFF2-40B4-BE49-F238E27FC236}">
                <a16:creationId xmlns:a16="http://schemas.microsoft.com/office/drawing/2014/main" id="{9043A971-7127-DEC6-9B1C-8DFFC118CA2A}"/>
              </a:ext>
            </a:extLst>
          </p:cNvPr>
          <p:cNvSpPr txBox="1"/>
          <p:nvPr userDrawn="1"/>
        </p:nvSpPr>
        <p:spPr>
          <a:xfrm>
            <a:off x="157655" y="6319720"/>
            <a:ext cx="8441309" cy="307777"/>
          </a:xfrm>
          <a:prstGeom prst="rect">
            <a:avLst/>
          </a:prstGeom>
          <a:noFill/>
        </p:spPr>
        <p:txBody>
          <a:bodyPr wrap="square" rtlCol="0">
            <a:spAutoFit/>
          </a:bodyPr>
          <a:lstStyle/>
          <a:p>
            <a:r>
              <a:rPr lang="en-US" sz="1400" spc="40" dirty="0">
                <a:solidFill>
                  <a:srgbClr val="060D4B"/>
                </a:solidFill>
                <a:latin typeface="Candara Light" panose="020E0502030303020204" pitchFamily="34" charset="0"/>
              </a:rPr>
              <a:t>1001 Fleet St., Suite 700 | Baltimore, MD 21202 | 410-576-4000 | gfrlaw.com | @GordonFeinblatt</a:t>
            </a:r>
          </a:p>
        </p:txBody>
      </p:sp>
    </p:spTree>
    <p:extLst>
      <p:ext uri="{BB962C8B-B14F-4D97-AF65-F5344CB8AC3E}">
        <p14:creationId xmlns:p14="http://schemas.microsoft.com/office/powerpoint/2010/main" val="2093735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Option Tw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4D6A-E783-4446-4CBA-DD4B2B5420B5}"/>
              </a:ext>
            </a:extLst>
          </p:cNvPr>
          <p:cNvSpPr>
            <a:spLocks noGrp="1"/>
          </p:cNvSpPr>
          <p:nvPr>
            <p:ph type="title" hasCustomPrompt="1"/>
          </p:nvPr>
        </p:nvSpPr>
        <p:spPr>
          <a:xfrm>
            <a:off x="3388161" y="2948553"/>
            <a:ext cx="6341918" cy="1325563"/>
          </a:xfrm>
        </p:spPr>
        <p:txBody>
          <a:bodyPr>
            <a:normAutofit/>
          </a:bodyPr>
          <a:lstStyle>
            <a:lvl1pPr>
              <a:defRPr sz="7200" b="1">
                <a:solidFill>
                  <a:srgbClr val="060D4B"/>
                </a:solidFill>
              </a:defRPr>
            </a:lvl1pPr>
          </a:lstStyle>
          <a:p>
            <a:r>
              <a:rPr lang="en-US" dirty="0"/>
              <a:t>THANK YOU</a:t>
            </a:r>
          </a:p>
        </p:txBody>
      </p:sp>
      <p:grpSp>
        <p:nvGrpSpPr>
          <p:cNvPr id="6" name="Group 3">
            <a:extLst>
              <a:ext uri="{FF2B5EF4-FFF2-40B4-BE49-F238E27FC236}">
                <a16:creationId xmlns:a16="http://schemas.microsoft.com/office/drawing/2014/main" id="{147C3B34-2467-2D00-EEE2-280C4E2F59E4}"/>
              </a:ext>
            </a:extLst>
          </p:cNvPr>
          <p:cNvGrpSpPr/>
          <p:nvPr userDrawn="1"/>
        </p:nvGrpSpPr>
        <p:grpSpPr>
          <a:xfrm>
            <a:off x="0" y="0"/>
            <a:ext cx="12192000" cy="2191883"/>
            <a:chOff x="0" y="0"/>
            <a:chExt cx="4816593" cy="577286"/>
          </a:xfrm>
        </p:grpSpPr>
        <p:sp>
          <p:nvSpPr>
            <p:cNvPr id="7" name="Freeform 4">
              <a:extLst>
                <a:ext uri="{FF2B5EF4-FFF2-40B4-BE49-F238E27FC236}">
                  <a16:creationId xmlns:a16="http://schemas.microsoft.com/office/drawing/2014/main" id="{1B4C165B-107A-BD41-529E-DE3300567FD4}"/>
                </a:ext>
              </a:extLst>
            </p:cNvPr>
            <p:cNvSpPr/>
            <p:nvPr/>
          </p:nvSpPr>
          <p:spPr>
            <a:xfrm>
              <a:off x="0" y="0"/>
              <a:ext cx="4816592" cy="577286"/>
            </a:xfrm>
            <a:custGeom>
              <a:avLst/>
              <a:gdLst/>
              <a:ahLst/>
              <a:cxnLst/>
              <a:rect l="l" t="t" r="r" b="b"/>
              <a:pathLst>
                <a:path w="4816592" h="577286">
                  <a:moveTo>
                    <a:pt x="0" y="0"/>
                  </a:moveTo>
                  <a:lnTo>
                    <a:pt x="4816592" y="0"/>
                  </a:lnTo>
                  <a:lnTo>
                    <a:pt x="4816592" y="577286"/>
                  </a:lnTo>
                  <a:lnTo>
                    <a:pt x="0" y="577286"/>
                  </a:lnTo>
                  <a:close/>
                </a:path>
              </a:pathLst>
            </a:custGeom>
            <a:solidFill>
              <a:srgbClr val="005C83"/>
            </a:solidFill>
          </p:spPr>
          <p:txBody>
            <a:bodyPr/>
            <a:lstStyle/>
            <a:p>
              <a:endParaRPr lang="en-US"/>
            </a:p>
          </p:txBody>
        </p:sp>
        <p:sp>
          <p:nvSpPr>
            <p:cNvPr id="8" name="TextBox 5">
              <a:extLst>
                <a:ext uri="{FF2B5EF4-FFF2-40B4-BE49-F238E27FC236}">
                  <a16:creationId xmlns:a16="http://schemas.microsoft.com/office/drawing/2014/main" id="{7407405B-B642-C545-ECAB-00F969228451}"/>
                </a:ext>
              </a:extLst>
            </p:cNvPr>
            <p:cNvSpPr txBox="1"/>
            <p:nvPr/>
          </p:nvSpPr>
          <p:spPr>
            <a:xfrm>
              <a:off x="0" y="-123825"/>
              <a:ext cx="4816593" cy="701111"/>
            </a:xfrm>
            <a:prstGeom prst="rect">
              <a:avLst/>
            </a:prstGeom>
          </p:spPr>
          <p:txBody>
            <a:bodyPr lIns="50800" tIns="50800" rIns="50800" bIns="50800" rtlCol="0" anchor="ctr"/>
            <a:lstStyle/>
            <a:p>
              <a:pPr algn="ctr">
                <a:lnSpc>
                  <a:spcPts val="4079"/>
                </a:lnSpc>
              </a:pPr>
              <a:endParaRPr/>
            </a:p>
          </p:txBody>
        </p:sp>
      </p:grpSp>
      <p:sp>
        <p:nvSpPr>
          <p:cNvPr id="12" name="Freeform 6">
            <a:extLst>
              <a:ext uri="{FF2B5EF4-FFF2-40B4-BE49-F238E27FC236}">
                <a16:creationId xmlns:a16="http://schemas.microsoft.com/office/drawing/2014/main" id="{A22ED8A3-1F60-0F6A-A362-6B277B8F69B8}"/>
              </a:ext>
            </a:extLst>
          </p:cNvPr>
          <p:cNvSpPr/>
          <p:nvPr userDrawn="1"/>
        </p:nvSpPr>
        <p:spPr>
          <a:xfrm>
            <a:off x="2461917" y="369125"/>
            <a:ext cx="7268162" cy="1453632"/>
          </a:xfrm>
          <a:custGeom>
            <a:avLst/>
            <a:gdLst/>
            <a:ahLst/>
            <a:cxnLst/>
            <a:rect l="l" t="t" r="r" b="b"/>
            <a:pathLst>
              <a:path w="7268162" h="1453632">
                <a:moveTo>
                  <a:pt x="0" y="0"/>
                </a:moveTo>
                <a:lnTo>
                  <a:pt x="7268162" y="0"/>
                </a:lnTo>
                <a:lnTo>
                  <a:pt x="7268162" y="1453632"/>
                </a:lnTo>
                <a:lnTo>
                  <a:pt x="0" y="1453632"/>
                </a:lnTo>
                <a:lnTo>
                  <a:pt x="0" y="0"/>
                </a:lnTo>
                <a:close/>
              </a:path>
            </a:pathLst>
          </a:custGeom>
          <a:blipFill>
            <a:blip r:embed="rId2"/>
            <a:stretch>
              <a:fillRect/>
            </a:stretch>
          </a:blipFill>
        </p:spPr>
        <p:txBody>
          <a:bodyPr/>
          <a:lstStyle/>
          <a:p>
            <a:endParaRPr lang="en-US" dirty="0"/>
          </a:p>
        </p:txBody>
      </p:sp>
      <p:sp>
        <p:nvSpPr>
          <p:cNvPr id="14" name="Text Placeholder 13">
            <a:extLst>
              <a:ext uri="{FF2B5EF4-FFF2-40B4-BE49-F238E27FC236}">
                <a16:creationId xmlns:a16="http://schemas.microsoft.com/office/drawing/2014/main" id="{F2905A19-6A2C-62BF-2A68-67707E833FBC}"/>
              </a:ext>
            </a:extLst>
          </p:cNvPr>
          <p:cNvSpPr>
            <a:spLocks noGrp="1"/>
          </p:cNvSpPr>
          <p:nvPr>
            <p:ph type="body" sz="quarter" idx="10" hasCustomPrompt="1"/>
          </p:nvPr>
        </p:nvSpPr>
        <p:spPr>
          <a:xfrm>
            <a:off x="4374430" y="4324781"/>
            <a:ext cx="3990975" cy="706005"/>
          </a:xfrm>
        </p:spPr>
        <p:txBody>
          <a:bodyPr>
            <a:normAutofit/>
          </a:bodyPr>
          <a:lstStyle>
            <a:lvl1pPr marL="0" indent="0">
              <a:buNone/>
              <a:defRPr sz="4400">
                <a:solidFill>
                  <a:srgbClr val="060D4B"/>
                </a:solidFill>
                <a:latin typeface="+mj-lt"/>
              </a:defRPr>
            </a:lvl1pPr>
          </a:lstStyle>
          <a:p>
            <a:pPr lvl="0"/>
            <a:r>
              <a:rPr lang="en-US" dirty="0"/>
              <a:t>Presenter Name</a:t>
            </a:r>
          </a:p>
        </p:txBody>
      </p:sp>
      <p:sp>
        <p:nvSpPr>
          <p:cNvPr id="15" name="TextBox 14">
            <a:extLst>
              <a:ext uri="{FF2B5EF4-FFF2-40B4-BE49-F238E27FC236}">
                <a16:creationId xmlns:a16="http://schemas.microsoft.com/office/drawing/2014/main" id="{2FDECCBB-9711-38A6-4975-CE2491F60FB5}"/>
              </a:ext>
            </a:extLst>
          </p:cNvPr>
          <p:cNvSpPr txBox="1"/>
          <p:nvPr userDrawn="1"/>
        </p:nvSpPr>
        <p:spPr>
          <a:xfrm>
            <a:off x="0" y="6319720"/>
            <a:ext cx="12272554" cy="400110"/>
          </a:xfrm>
          <a:prstGeom prst="rect">
            <a:avLst/>
          </a:prstGeom>
          <a:noFill/>
        </p:spPr>
        <p:txBody>
          <a:bodyPr wrap="square" rtlCol="0">
            <a:spAutoFit/>
          </a:bodyPr>
          <a:lstStyle/>
          <a:p>
            <a:pPr algn="ctr"/>
            <a:r>
              <a:rPr lang="en-US" sz="2000" spc="40" dirty="0">
                <a:solidFill>
                  <a:srgbClr val="060D4B"/>
                </a:solidFill>
                <a:latin typeface="Candara Light" panose="020E0502030303020204" pitchFamily="34" charset="0"/>
              </a:rPr>
              <a:t>1001 Fleet St., Suite 700 | Baltimore, MD 21202 | 410-576-4000 | gfrlaw.com | @GordonFeinblatt</a:t>
            </a:r>
          </a:p>
        </p:txBody>
      </p:sp>
    </p:spTree>
    <p:extLst>
      <p:ext uri="{BB962C8B-B14F-4D97-AF65-F5344CB8AC3E}">
        <p14:creationId xmlns:p14="http://schemas.microsoft.com/office/powerpoint/2010/main" val="3355384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1C7DA-96E3-89E3-B803-4DB0B66EDFA2}"/>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3" name="Footer Placeholder 2">
            <a:extLst>
              <a:ext uri="{FF2B5EF4-FFF2-40B4-BE49-F238E27FC236}">
                <a16:creationId xmlns:a16="http://schemas.microsoft.com/office/drawing/2014/main" id="{109ED7A9-6129-1EEC-7B06-85A5A4DB40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179CBC-8B39-8961-C7A5-E0DA6855A33D}"/>
              </a:ext>
            </a:extLst>
          </p:cNvPr>
          <p:cNvSpPr>
            <a:spLocks noGrp="1"/>
          </p:cNvSpPr>
          <p:nvPr>
            <p:ph type="sldNum" sz="quarter" idx="12"/>
          </p:nvPr>
        </p:nvSpPr>
        <p:spPr/>
        <p:txBody>
          <a:bodyPr/>
          <a:lstStyle/>
          <a:p>
            <a:fld id="{353DFB36-9E01-4276-B29F-947D1AED6D87}" type="slidenum">
              <a:rPr lang="en-US" smtClean="0"/>
              <a:t>‹#›</a:t>
            </a:fld>
            <a:endParaRPr lang="en-US"/>
          </a:p>
        </p:txBody>
      </p:sp>
      <p:sp>
        <p:nvSpPr>
          <p:cNvPr id="6" name="Text Placeholder 5">
            <a:extLst>
              <a:ext uri="{FF2B5EF4-FFF2-40B4-BE49-F238E27FC236}">
                <a16:creationId xmlns:a16="http://schemas.microsoft.com/office/drawing/2014/main" id="{5CF6F965-78F6-2505-2C64-34A55DA0AD22}"/>
              </a:ext>
            </a:extLst>
          </p:cNvPr>
          <p:cNvSpPr>
            <a:spLocks noGrp="1"/>
          </p:cNvSpPr>
          <p:nvPr>
            <p:ph type="body" sz="quarter" idx="13" hasCustomPrompt="1"/>
          </p:nvPr>
        </p:nvSpPr>
        <p:spPr>
          <a:xfrm>
            <a:off x="365125" y="333375"/>
            <a:ext cx="6456363" cy="644635"/>
          </a:xfrm>
        </p:spPr>
        <p:txBody>
          <a:bodyPr/>
          <a:lstStyle>
            <a:lvl1pPr marL="0" indent="0">
              <a:buNone/>
              <a:defRPr/>
            </a:lvl1pPr>
          </a:lstStyle>
          <a:p>
            <a:pPr lvl="0"/>
            <a:r>
              <a:rPr lang="en-US" dirty="0"/>
              <a:t>Slide Title</a:t>
            </a:r>
          </a:p>
        </p:txBody>
      </p:sp>
    </p:spTree>
    <p:extLst>
      <p:ext uri="{BB962C8B-B14F-4D97-AF65-F5344CB8AC3E}">
        <p14:creationId xmlns:p14="http://schemas.microsoft.com/office/powerpoint/2010/main" val="2614277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9823D-DE52-A80A-0C06-3B6BCE0F5E5A}"/>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664A6F9D-2720-8AC4-20A0-1CFE0B5D34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C8B41F-7D42-C5E6-9FB7-1DDD393ACB69}"/>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AD382AF2-35C7-5C1E-4CBC-86DFF115AC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0CC66F-EBA1-A5B0-0FC4-39B271C046B1}"/>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2898202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3FC6-F193-7937-93FB-62F1FD5C7B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8970F3-FAA3-8AFB-280C-13FDE4C531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202597-79D3-F006-2C83-EEFF822914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A01F45-649B-6BD5-AF4C-16B14919E9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FA2B38-2017-7F01-5823-D1057F99B1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EC1DE2-3918-92A5-ABAB-1B595AB66ED0}"/>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8" name="Footer Placeholder 7">
            <a:extLst>
              <a:ext uri="{FF2B5EF4-FFF2-40B4-BE49-F238E27FC236}">
                <a16:creationId xmlns:a16="http://schemas.microsoft.com/office/drawing/2014/main" id="{9273E085-633C-FA8C-D0B5-F28BF2ADAA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1614C4-2A67-8F70-2F80-2E9CF7DA3B34}"/>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7144154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1C7DA-96E3-89E3-B803-4DB0B66EDFA2}"/>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3" name="Footer Placeholder 2">
            <a:extLst>
              <a:ext uri="{FF2B5EF4-FFF2-40B4-BE49-F238E27FC236}">
                <a16:creationId xmlns:a16="http://schemas.microsoft.com/office/drawing/2014/main" id="{109ED7A9-6129-1EEC-7B06-85A5A4DB40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179CBC-8B39-8961-C7A5-E0DA6855A33D}"/>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204803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E048-FD5D-D2D2-0EBA-69400FE56B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D0F1DA-7836-ECC0-A781-92DFA24FB3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C9A24C-523C-E560-C741-A2EA7B06EB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B843F4-C0D4-D97F-78C2-AE31F01C10E1}"/>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6" name="Footer Placeholder 5">
            <a:extLst>
              <a:ext uri="{FF2B5EF4-FFF2-40B4-BE49-F238E27FC236}">
                <a16:creationId xmlns:a16="http://schemas.microsoft.com/office/drawing/2014/main" id="{A9AB315E-9774-08F9-E9C2-3E7B5D28F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3B7BE-5DEC-E55C-7CEA-1D5A2FF98E81}"/>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42563449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9445E-B7CB-1C06-4E26-543111A3E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0E093F-68F3-A871-8B57-2560879719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D11C2F-73BA-4FBB-7ABE-23A5421CC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4B7EE8-60EB-1411-82A1-031D24568FA4}"/>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6" name="Footer Placeholder 5">
            <a:extLst>
              <a:ext uri="{FF2B5EF4-FFF2-40B4-BE49-F238E27FC236}">
                <a16:creationId xmlns:a16="http://schemas.microsoft.com/office/drawing/2014/main" id="{16761E1B-D456-FEF4-CD50-5EE0FC831E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8E8D1D-A377-5E2C-7571-C92D27567A21}"/>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1954899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2A056-8176-D875-47E7-5124868E72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6AB1D9-8576-D71C-859F-17600DF218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9B6159-E3B7-A4BB-A31F-7779ACBD5700}"/>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5F9864AF-C192-AF6C-10E3-CC2BC40FBB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5D4EC-5B9F-A55C-1420-86512504C63C}"/>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3397158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116AAC-CB6F-4198-90CB-69B9E0DB7B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FAA818-726C-AB50-9EF2-9453C954A6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851548-A928-53F8-9226-51296E810964}"/>
              </a:ext>
            </a:extLst>
          </p:cNvPr>
          <p:cNvSpPr>
            <a:spLocks noGrp="1"/>
          </p:cNvSpPr>
          <p:nvPr>
            <p:ph type="dt" sz="half" idx="10"/>
          </p:nvPr>
        </p:nvSpPr>
        <p:spPr/>
        <p:txBody>
          <a:body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5AA05F36-61DE-1A06-D364-904EE030B1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E9F776-5A2C-CC75-B605-F17FBDA855DD}"/>
              </a:ext>
            </a:extLst>
          </p:cNvPr>
          <p:cNvSpPr>
            <a:spLocks noGrp="1"/>
          </p:cNvSpPr>
          <p:nvPr>
            <p:ph type="sldNum" sz="quarter" idx="12"/>
          </p:nvPr>
        </p:nvSpPr>
        <p:spPr/>
        <p:txBody>
          <a:bodyPr/>
          <a:lstStyle/>
          <a:p>
            <a:fld id="{353DFB36-9E01-4276-B29F-947D1AED6D87}" type="slidenum">
              <a:rPr lang="en-US" smtClean="0"/>
              <a:t>‹#›</a:t>
            </a:fld>
            <a:endParaRPr lang="en-US"/>
          </a:p>
        </p:txBody>
      </p:sp>
    </p:spTree>
    <p:extLst>
      <p:ext uri="{BB962C8B-B14F-4D97-AF65-F5344CB8AC3E}">
        <p14:creationId xmlns:p14="http://schemas.microsoft.com/office/powerpoint/2010/main" val="178682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DA0817-DAAE-CE2E-E330-62DA72EA94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38D71B-F25B-FDC1-D69A-9BD9E8BDD7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0D07B7A-2AF8-3D3D-0EA7-0A065C916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748C64-BE7D-477E-847C-002620AF072F}" type="datetimeFigureOut">
              <a:rPr lang="en-US" smtClean="0"/>
              <a:t>10/19/2026</a:t>
            </a:fld>
            <a:endParaRPr lang="en-US"/>
          </a:p>
        </p:txBody>
      </p:sp>
      <p:sp>
        <p:nvSpPr>
          <p:cNvPr id="5" name="Footer Placeholder 4">
            <a:extLst>
              <a:ext uri="{FF2B5EF4-FFF2-40B4-BE49-F238E27FC236}">
                <a16:creationId xmlns:a16="http://schemas.microsoft.com/office/drawing/2014/main" id="{B21DC6AE-4C10-F0F9-6760-897371CE1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B45A9FFF-FBF8-114A-0544-5A08B9D4D2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3DFB36-9E01-4276-B29F-947D1AED6D87}" type="slidenum">
              <a:rPr lang="en-US" smtClean="0"/>
              <a:t>‹#›</a:t>
            </a:fld>
            <a:endParaRPr lang="en-US"/>
          </a:p>
        </p:txBody>
      </p:sp>
    </p:spTree>
    <p:extLst>
      <p:ext uri="{BB962C8B-B14F-4D97-AF65-F5344CB8AC3E}">
        <p14:creationId xmlns:p14="http://schemas.microsoft.com/office/powerpoint/2010/main" val="70110342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4" r:id="rId6"/>
    <p:sldLayoutId id="2147483664" r:id="rId7"/>
    <p:sldLayoutId id="2147483665" r:id="rId8"/>
    <p:sldLayoutId id="2147483655" r:id="rId9"/>
    <p:sldLayoutId id="2147483671" r:id="rId10"/>
    <p:sldLayoutId id="2147483673" r:id="rId11"/>
    <p:sldLayoutId id="2147483652" r:id="rId12"/>
    <p:sldLayoutId id="2147483662" r:id="rId13"/>
    <p:sldLayoutId id="2147483666" r:id="rId14"/>
    <p:sldLayoutId id="2147483667" r:id="rId15"/>
    <p:sldLayoutId id="2147483669" r:id="rId16"/>
    <p:sldLayoutId id="2147483670" r:id="rId17"/>
    <p:sldLayoutId id="2147483663" r:id="rId18"/>
    <p:sldLayoutId id="2147483674" r:id="rId19"/>
    <p:sldLayoutId id="2147483651" r:id="rId20"/>
    <p:sldLayoutId id="2147483653" r:id="rId21"/>
    <p:sldLayoutId id="2147483672" r:id="rId22"/>
    <p:sldLayoutId id="2147483656" r:id="rId23"/>
    <p:sldLayoutId id="2147483657" r:id="rId24"/>
    <p:sldLayoutId id="2147483658" r:id="rId25"/>
    <p:sldLayoutId id="2147483659"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 Id="rId9"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 Id="rId9" Type="http://schemas.openxmlformats.org/officeDocument/2006/relationships/image" Target="../media/image42.svg"/></Relationships>
</file>

<file path=ppt/slides/_rels/slide1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8" Type="http://schemas.microsoft.com/office/2007/relationships/diagramDrawing" Target="../diagrams/drawing7.xml"/><Relationship Id="rId13" Type="http://schemas.microsoft.com/office/2007/relationships/diagramDrawing" Target="../diagrams/drawing8.xml"/><Relationship Id="rId3" Type="http://schemas.openxmlformats.org/officeDocument/2006/relationships/image" Target="../media/image47.svg"/><Relationship Id="rId7" Type="http://schemas.openxmlformats.org/officeDocument/2006/relationships/diagramColors" Target="../diagrams/colors7.xml"/><Relationship Id="rId12" Type="http://schemas.openxmlformats.org/officeDocument/2006/relationships/diagramColors" Target="../diagrams/colors8.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diagramQuickStyle" Target="../diagrams/quickStyle7.xml"/><Relationship Id="rId11" Type="http://schemas.openxmlformats.org/officeDocument/2006/relationships/diagramQuickStyle" Target="../diagrams/quickStyle8.xml"/><Relationship Id="rId5" Type="http://schemas.openxmlformats.org/officeDocument/2006/relationships/diagramLayout" Target="../diagrams/layout7.xml"/><Relationship Id="rId10" Type="http://schemas.openxmlformats.org/officeDocument/2006/relationships/diagramLayout" Target="../diagrams/layout8.xml"/><Relationship Id="rId4" Type="http://schemas.openxmlformats.org/officeDocument/2006/relationships/diagramData" Target="../diagrams/data7.xml"/><Relationship Id="rId9" Type="http://schemas.openxmlformats.org/officeDocument/2006/relationships/diagramData" Target="../diagrams/data8.xml"/></Relationships>
</file>

<file path=ppt/slides/_rels/slide26.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49.svg"/><Relationship Id="rId7" Type="http://schemas.openxmlformats.org/officeDocument/2006/relationships/diagramColors" Target="../diagrams/colors9.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hyperlink" Target="mailto:crahl@gfr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2C9A-DD98-EB2B-D64E-D4DB80235443}"/>
              </a:ext>
            </a:extLst>
          </p:cNvPr>
          <p:cNvSpPr>
            <a:spLocks noGrp="1"/>
          </p:cNvSpPr>
          <p:nvPr>
            <p:ph type="ctrTitle"/>
          </p:nvPr>
        </p:nvSpPr>
        <p:spPr>
          <a:xfrm>
            <a:off x="238747" y="1103772"/>
            <a:ext cx="6394927" cy="919366"/>
          </a:xfrm>
        </p:spPr>
        <p:txBody>
          <a:bodyPr>
            <a:normAutofit fontScale="90000"/>
          </a:bodyPr>
          <a:lstStyle/>
          <a:p>
            <a:r>
              <a:rPr lang="en-US" dirty="0"/>
              <a:t>Powers of Attorney and Trusts in Banking</a:t>
            </a:r>
          </a:p>
        </p:txBody>
      </p:sp>
      <p:sp>
        <p:nvSpPr>
          <p:cNvPr id="3" name="Subtitle 2">
            <a:extLst>
              <a:ext uri="{FF2B5EF4-FFF2-40B4-BE49-F238E27FC236}">
                <a16:creationId xmlns:a16="http://schemas.microsoft.com/office/drawing/2014/main" id="{99B83151-5C4E-65C9-6FDE-722E813A10E4}"/>
              </a:ext>
            </a:extLst>
          </p:cNvPr>
          <p:cNvSpPr>
            <a:spLocks noGrp="1"/>
          </p:cNvSpPr>
          <p:nvPr>
            <p:ph type="subTitle" idx="1"/>
          </p:nvPr>
        </p:nvSpPr>
        <p:spPr/>
        <p:txBody>
          <a:bodyPr/>
          <a:lstStyle/>
          <a:p>
            <a:r>
              <a:rPr lang="en-US" dirty="0">
                <a:latin typeface="Aptos" panose="020B0004020202020204" pitchFamily="34" charset="0"/>
              </a:rPr>
              <a:t>Christopher R. Rahl</a:t>
            </a:r>
          </a:p>
        </p:txBody>
      </p:sp>
      <p:pic>
        <p:nvPicPr>
          <p:cNvPr id="7" name="Picture Placeholder 6" descr="Stock numbers on a digital display">
            <a:extLst>
              <a:ext uri="{FF2B5EF4-FFF2-40B4-BE49-F238E27FC236}">
                <a16:creationId xmlns:a16="http://schemas.microsoft.com/office/drawing/2014/main" id="{3AFB4592-F6E2-7CB1-5B3D-1A29A5244BB6}"/>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l="23785" r="23785"/>
          <a:stretch>
            <a:fillRect/>
          </a:stretch>
        </p:blipFill>
        <p:spPr/>
      </p:pic>
      <p:sp>
        <p:nvSpPr>
          <p:cNvPr id="5" name="Text Placeholder 4">
            <a:extLst>
              <a:ext uri="{FF2B5EF4-FFF2-40B4-BE49-F238E27FC236}">
                <a16:creationId xmlns:a16="http://schemas.microsoft.com/office/drawing/2014/main" id="{7E179F08-388B-7AE4-D9D9-8FEC39A3331A}"/>
              </a:ext>
            </a:extLst>
          </p:cNvPr>
          <p:cNvSpPr>
            <a:spLocks noGrp="1"/>
          </p:cNvSpPr>
          <p:nvPr>
            <p:ph type="body" sz="quarter" idx="14"/>
          </p:nvPr>
        </p:nvSpPr>
        <p:spPr>
          <a:xfrm>
            <a:off x="738519" y="2508270"/>
            <a:ext cx="5398988" cy="1136397"/>
          </a:xfrm>
        </p:spPr>
        <p:txBody>
          <a:bodyPr/>
          <a:lstStyle/>
          <a:p>
            <a:r>
              <a:rPr lang="en-US" sz="2800" dirty="0"/>
              <a:t>Maryland Compliance Considerations for Deposit Accounts, Loans, </a:t>
            </a:r>
            <a:br>
              <a:rPr lang="en-US" sz="2800" dirty="0"/>
            </a:br>
            <a:r>
              <a:rPr lang="en-US" sz="2800" dirty="0"/>
              <a:t>and Lines of Credit</a:t>
            </a:r>
          </a:p>
        </p:txBody>
      </p:sp>
    </p:spTree>
    <p:extLst>
      <p:ext uri="{BB962C8B-B14F-4D97-AF65-F5344CB8AC3E}">
        <p14:creationId xmlns:p14="http://schemas.microsoft.com/office/powerpoint/2010/main" val="670621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C2BDAB-622B-13B2-B53E-93E2D8529F99}"/>
              </a:ext>
            </a:extLst>
          </p:cNvPr>
          <p:cNvSpPr>
            <a:spLocks noGrp="1"/>
          </p:cNvSpPr>
          <p:nvPr>
            <p:ph type="body" sz="quarter" idx="10"/>
          </p:nvPr>
        </p:nvSpPr>
        <p:spPr>
          <a:xfrm>
            <a:off x="354013" y="373063"/>
            <a:ext cx="8722254" cy="803275"/>
          </a:xfrm>
        </p:spPr>
        <p:txBody>
          <a:bodyPr/>
          <a:lstStyle/>
          <a:p>
            <a:r>
              <a:rPr lang="en-US" dirty="0"/>
              <a:t>Learning Objectives</a:t>
            </a:r>
          </a:p>
        </p:txBody>
      </p:sp>
      <p:sp>
        <p:nvSpPr>
          <p:cNvPr id="3" name="Text Placeholder 2">
            <a:extLst>
              <a:ext uri="{FF2B5EF4-FFF2-40B4-BE49-F238E27FC236}">
                <a16:creationId xmlns:a16="http://schemas.microsoft.com/office/drawing/2014/main" id="{D187157D-A93F-786D-F977-34FB6FB98A0D}"/>
              </a:ext>
            </a:extLst>
          </p:cNvPr>
          <p:cNvSpPr>
            <a:spLocks noGrp="1"/>
          </p:cNvSpPr>
          <p:nvPr>
            <p:ph type="body" sz="quarter" idx="11"/>
          </p:nvPr>
        </p:nvSpPr>
        <p:spPr>
          <a:xfrm>
            <a:off x="460375" y="1393825"/>
            <a:ext cx="9936692" cy="609600"/>
          </a:xfrm>
        </p:spPr>
        <p:txBody>
          <a:bodyPr/>
          <a:lstStyle/>
          <a:p>
            <a:r>
              <a:rPr lang="en-US" sz="2800" dirty="0"/>
              <a:t>By the end of this session, participants should be able to:</a:t>
            </a:r>
          </a:p>
        </p:txBody>
      </p:sp>
      <p:sp>
        <p:nvSpPr>
          <p:cNvPr id="4" name="Text Placeholder 3">
            <a:extLst>
              <a:ext uri="{FF2B5EF4-FFF2-40B4-BE49-F238E27FC236}">
                <a16:creationId xmlns:a16="http://schemas.microsoft.com/office/drawing/2014/main" id="{72B7B2BC-E0BD-C0E2-7AF1-5B1A2A476464}"/>
              </a:ext>
            </a:extLst>
          </p:cNvPr>
          <p:cNvSpPr>
            <a:spLocks noGrp="1"/>
          </p:cNvSpPr>
          <p:nvPr>
            <p:ph type="body" sz="quarter" idx="12"/>
          </p:nvPr>
        </p:nvSpPr>
        <p:spPr/>
        <p:txBody>
          <a:bodyPr>
            <a:normAutofit fontScale="92500" lnSpcReduction="10000"/>
          </a:bodyPr>
          <a:lstStyle/>
          <a:p>
            <a:pPr>
              <a:spcAft>
                <a:spcPts val="500"/>
              </a:spcAft>
            </a:pPr>
            <a:r>
              <a:rPr lang="en-US" dirty="0">
                <a:latin typeface="Aptos"/>
              </a:rPr>
              <a:t>Identify the principal features of a power of attorney</a:t>
            </a:r>
          </a:p>
          <a:p>
            <a:pPr>
              <a:spcAft>
                <a:spcPts val="500"/>
              </a:spcAft>
            </a:pPr>
            <a:r>
              <a:rPr lang="en-US" dirty="0">
                <a:latin typeface="Aptos"/>
              </a:rPr>
              <a:t>Review Maryland execution and effectiveness requirements</a:t>
            </a:r>
          </a:p>
          <a:p>
            <a:pPr>
              <a:spcAft>
                <a:spcPts val="500"/>
              </a:spcAft>
            </a:pPr>
            <a:r>
              <a:rPr lang="en-US" dirty="0">
                <a:latin typeface="Aptos"/>
              </a:rPr>
              <a:t>Evaluate authority granted to agents and co-agents</a:t>
            </a:r>
          </a:p>
          <a:p>
            <a:pPr>
              <a:spcAft>
                <a:spcPts val="500"/>
              </a:spcAft>
            </a:pPr>
            <a:r>
              <a:rPr lang="en-US" dirty="0">
                <a:latin typeface="Aptos"/>
              </a:rPr>
              <a:t>Recognize self-dealing and financial-exploitation risks</a:t>
            </a:r>
          </a:p>
          <a:p>
            <a:pPr>
              <a:spcAft>
                <a:spcPts val="500"/>
              </a:spcAft>
            </a:pPr>
            <a:r>
              <a:rPr lang="en-US" dirty="0">
                <a:latin typeface="Aptos"/>
              </a:rPr>
              <a:t>Distinguish common account-ownership structures</a:t>
            </a:r>
          </a:p>
          <a:p>
            <a:pPr>
              <a:spcAft>
                <a:spcPts val="500"/>
              </a:spcAft>
            </a:pPr>
            <a:r>
              <a:rPr lang="en-US" dirty="0">
                <a:latin typeface="Aptos"/>
              </a:rPr>
              <a:t>Identify documentation needed for trust accounts</a:t>
            </a:r>
          </a:p>
          <a:p>
            <a:pPr>
              <a:spcAft>
                <a:spcPts val="500"/>
              </a:spcAft>
            </a:pPr>
            <a:r>
              <a:rPr lang="en-US" dirty="0">
                <a:latin typeface="Aptos"/>
              </a:rPr>
              <a:t>Evaluate trustee authority to borrow and pledge property</a:t>
            </a:r>
          </a:p>
          <a:p>
            <a:pPr>
              <a:spcAft>
                <a:spcPts val="500"/>
              </a:spcAft>
            </a:pPr>
            <a:r>
              <a:rPr lang="en-US" dirty="0">
                <a:latin typeface="Aptos"/>
              </a:rPr>
              <a:t>Apply appropriate signature and tax-identification practices</a:t>
            </a:r>
          </a:p>
        </p:txBody>
      </p:sp>
      <p:pic>
        <p:nvPicPr>
          <p:cNvPr id="6" name="Graphic 5" descr="Presentation with checklist with solid fill">
            <a:extLst>
              <a:ext uri="{FF2B5EF4-FFF2-40B4-BE49-F238E27FC236}">
                <a16:creationId xmlns:a16="http://schemas.microsoft.com/office/drawing/2014/main" id="{DCE88254-7395-71A0-55DA-61286AC8C8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61867" y="479425"/>
            <a:ext cx="914400" cy="914400"/>
          </a:xfrm>
          <a:prstGeom prst="rect">
            <a:avLst/>
          </a:prstGeom>
        </p:spPr>
      </p:pic>
    </p:spTree>
    <p:extLst>
      <p:ext uri="{BB962C8B-B14F-4D97-AF65-F5344CB8AC3E}">
        <p14:creationId xmlns:p14="http://schemas.microsoft.com/office/powerpoint/2010/main" val="345644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51A4E3-4C36-7357-5B91-722CA068ED86}"/>
              </a:ext>
            </a:extLst>
          </p:cNvPr>
          <p:cNvSpPr>
            <a:spLocks noGrp="1"/>
          </p:cNvSpPr>
          <p:nvPr>
            <p:ph type="title"/>
          </p:nvPr>
        </p:nvSpPr>
        <p:spPr/>
        <p:txBody>
          <a:bodyPr/>
          <a:lstStyle/>
          <a:p>
            <a:r>
              <a:rPr lang="en-US" dirty="0"/>
              <a:t>Session Roadmap</a:t>
            </a:r>
          </a:p>
        </p:txBody>
      </p:sp>
      <p:pic>
        <p:nvPicPr>
          <p:cNvPr id="6" name="Graphic 5" descr="Treasure Map outline">
            <a:extLst>
              <a:ext uri="{FF2B5EF4-FFF2-40B4-BE49-F238E27FC236}">
                <a16:creationId xmlns:a16="http://schemas.microsoft.com/office/drawing/2014/main" id="{30A92D7D-A83B-E99D-FCA5-ED7C2E2872C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87044" y="575151"/>
            <a:ext cx="1202268" cy="1202268"/>
          </a:xfrm>
          <a:prstGeom prst="rect">
            <a:avLst/>
          </a:prstGeom>
        </p:spPr>
      </p:pic>
      <p:grpSp>
        <p:nvGrpSpPr>
          <p:cNvPr id="12" name="Group 11">
            <a:extLst>
              <a:ext uri="{FF2B5EF4-FFF2-40B4-BE49-F238E27FC236}">
                <a16:creationId xmlns:a16="http://schemas.microsoft.com/office/drawing/2014/main" id="{BD4EE3C8-57AB-EA19-5575-E4D2F7A74998}"/>
              </a:ext>
            </a:extLst>
          </p:cNvPr>
          <p:cNvGrpSpPr/>
          <p:nvPr/>
        </p:nvGrpSpPr>
        <p:grpSpPr>
          <a:xfrm>
            <a:off x="525036" y="1755997"/>
            <a:ext cx="10518171" cy="4383428"/>
            <a:chOff x="525036" y="1755997"/>
            <a:chExt cx="10518171" cy="4383428"/>
          </a:xfrm>
        </p:grpSpPr>
        <p:sp>
          <p:nvSpPr>
            <p:cNvPr id="13" name="Freeform: Shape 12">
              <a:extLst>
                <a:ext uri="{FF2B5EF4-FFF2-40B4-BE49-F238E27FC236}">
                  <a16:creationId xmlns:a16="http://schemas.microsoft.com/office/drawing/2014/main" id="{F8115BA6-C6D0-0A51-E024-D2383238D39E}"/>
                </a:ext>
              </a:extLst>
            </p:cNvPr>
            <p:cNvSpPr/>
            <p:nvPr/>
          </p:nvSpPr>
          <p:spPr>
            <a:xfrm>
              <a:off x="525036" y="1755997"/>
              <a:ext cx="2496734" cy="1141392"/>
            </a:xfrm>
            <a:custGeom>
              <a:avLst/>
              <a:gdLst>
                <a:gd name="csX0" fmla="*/ 0 w 2496734"/>
                <a:gd name="csY0" fmla="*/ 114139 h 1141392"/>
                <a:gd name="csX1" fmla="*/ 114139 w 2496734"/>
                <a:gd name="csY1" fmla="*/ 0 h 1141392"/>
                <a:gd name="csX2" fmla="*/ 2382595 w 2496734"/>
                <a:gd name="csY2" fmla="*/ 0 h 1141392"/>
                <a:gd name="csX3" fmla="*/ 2496734 w 2496734"/>
                <a:gd name="csY3" fmla="*/ 114139 h 1141392"/>
                <a:gd name="csX4" fmla="*/ 2496734 w 2496734"/>
                <a:gd name="csY4" fmla="*/ 1027253 h 1141392"/>
                <a:gd name="csX5" fmla="*/ 2382595 w 2496734"/>
                <a:gd name="csY5" fmla="*/ 1141392 h 1141392"/>
                <a:gd name="csX6" fmla="*/ 114139 w 2496734"/>
                <a:gd name="csY6" fmla="*/ 1141392 h 1141392"/>
                <a:gd name="csX7" fmla="*/ 0 w 2496734"/>
                <a:gd name="csY7" fmla="*/ 1027253 h 1141392"/>
                <a:gd name="csX8" fmla="*/ 0 w 2496734"/>
                <a:gd name="csY8" fmla="*/ 114139 h 1141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96734" h="1141392">
                  <a:moveTo>
                    <a:pt x="0" y="114139"/>
                  </a:moveTo>
                  <a:cubicBezTo>
                    <a:pt x="0" y="51102"/>
                    <a:pt x="51102" y="0"/>
                    <a:pt x="114139" y="0"/>
                  </a:cubicBezTo>
                  <a:lnTo>
                    <a:pt x="2382595" y="0"/>
                  </a:lnTo>
                  <a:cubicBezTo>
                    <a:pt x="2445632" y="0"/>
                    <a:pt x="2496734" y="51102"/>
                    <a:pt x="2496734" y="114139"/>
                  </a:cubicBezTo>
                  <a:lnTo>
                    <a:pt x="2496734" y="1027253"/>
                  </a:lnTo>
                  <a:cubicBezTo>
                    <a:pt x="2496734" y="1090290"/>
                    <a:pt x="2445632" y="1141392"/>
                    <a:pt x="2382595" y="1141392"/>
                  </a:cubicBezTo>
                  <a:lnTo>
                    <a:pt x="114139" y="1141392"/>
                  </a:lnTo>
                  <a:cubicBezTo>
                    <a:pt x="51102" y="1141392"/>
                    <a:pt x="0" y="1090290"/>
                    <a:pt x="0" y="1027253"/>
                  </a:cubicBezTo>
                  <a:lnTo>
                    <a:pt x="0" y="11413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42240" rIns="142240" bIns="456664" numCol="1" spcCol="1270" anchor="t" anchorCtr="0">
              <a:noAutofit/>
            </a:bodyPr>
            <a:lstStyle/>
            <a:p>
              <a:pPr marL="0" lvl="0" indent="0" algn="l" defTabSz="889000">
                <a:lnSpc>
                  <a:spcPct val="90000"/>
                </a:lnSpc>
                <a:spcBef>
                  <a:spcPct val="0"/>
                </a:spcBef>
                <a:spcAft>
                  <a:spcPct val="35000"/>
                </a:spcAft>
                <a:buNone/>
              </a:pPr>
              <a:r>
                <a:rPr lang="en-US" sz="2000" kern="1200" dirty="0"/>
                <a:t>Part I: Powers of Attorney</a:t>
              </a:r>
            </a:p>
          </p:txBody>
        </p:sp>
        <p:sp>
          <p:nvSpPr>
            <p:cNvPr id="14" name="Freeform: Shape 13">
              <a:extLst>
                <a:ext uri="{FF2B5EF4-FFF2-40B4-BE49-F238E27FC236}">
                  <a16:creationId xmlns:a16="http://schemas.microsoft.com/office/drawing/2014/main" id="{D69B1E9F-21EE-3184-99D3-BFC33260A5C5}"/>
                </a:ext>
              </a:extLst>
            </p:cNvPr>
            <p:cNvSpPr/>
            <p:nvPr/>
          </p:nvSpPr>
          <p:spPr>
            <a:xfrm>
              <a:off x="1036415" y="2516925"/>
              <a:ext cx="2496734" cy="3622500"/>
            </a:xfrm>
            <a:custGeom>
              <a:avLst/>
              <a:gdLst>
                <a:gd name="csX0" fmla="*/ 0 w 2496734"/>
                <a:gd name="csY0" fmla="*/ 249673 h 3622500"/>
                <a:gd name="csX1" fmla="*/ 249673 w 2496734"/>
                <a:gd name="csY1" fmla="*/ 0 h 3622500"/>
                <a:gd name="csX2" fmla="*/ 2247061 w 2496734"/>
                <a:gd name="csY2" fmla="*/ 0 h 3622500"/>
                <a:gd name="csX3" fmla="*/ 2496734 w 2496734"/>
                <a:gd name="csY3" fmla="*/ 249673 h 3622500"/>
                <a:gd name="csX4" fmla="*/ 2496734 w 2496734"/>
                <a:gd name="csY4" fmla="*/ 3372827 h 3622500"/>
                <a:gd name="csX5" fmla="*/ 2247061 w 2496734"/>
                <a:gd name="csY5" fmla="*/ 3622500 h 3622500"/>
                <a:gd name="csX6" fmla="*/ 249673 w 2496734"/>
                <a:gd name="csY6" fmla="*/ 3622500 h 3622500"/>
                <a:gd name="csX7" fmla="*/ 0 w 2496734"/>
                <a:gd name="csY7" fmla="*/ 3372827 h 3622500"/>
                <a:gd name="csX8" fmla="*/ 0 w 2496734"/>
                <a:gd name="csY8" fmla="*/ 249673 h 3622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96734" h="3622500">
                  <a:moveTo>
                    <a:pt x="0" y="249673"/>
                  </a:moveTo>
                  <a:cubicBezTo>
                    <a:pt x="0" y="111782"/>
                    <a:pt x="111782" y="0"/>
                    <a:pt x="249673" y="0"/>
                  </a:cubicBezTo>
                  <a:lnTo>
                    <a:pt x="2247061" y="0"/>
                  </a:lnTo>
                  <a:cubicBezTo>
                    <a:pt x="2384952" y="0"/>
                    <a:pt x="2496734" y="111782"/>
                    <a:pt x="2496734" y="249673"/>
                  </a:cubicBezTo>
                  <a:lnTo>
                    <a:pt x="2496734" y="3372827"/>
                  </a:lnTo>
                  <a:cubicBezTo>
                    <a:pt x="2496734" y="3510718"/>
                    <a:pt x="2384952" y="3622500"/>
                    <a:pt x="2247061" y="3622500"/>
                  </a:cubicBezTo>
                  <a:lnTo>
                    <a:pt x="249673" y="3622500"/>
                  </a:lnTo>
                  <a:cubicBezTo>
                    <a:pt x="111782" y="3622500"/>
                    <a:pt x="0" y="3510718"/>
                    <a:pt x="0" y="3372827"/>
                  </a:cubicBezTo>
                  <a:lnTo>
                    <a:pt x="0" y="2496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5367" tIns="215367" rIns="215367" bIns="215367" numCol="1" spcCol="1270" anchor="t" anchorCtr="0">
              <a:noAutofit/>
            </a:bodyPr>
            <a:lstStyle/>
            <a:p>
              <a:pPr marL="228600" lvl="1" indent="-228600" algn="l" defTabSz="889000">
                <a:lnSpc>
                  <a:spcPct val="90000"/>
                </a:lnSpc>
                <a:spcBef>
                  <a:spcPct val="0"/>
                </a:spcBef>
                <a:spcAft>
                  <a:spcPct val="15000"/>
                </a:spcAft>
                <a:buChar char="•"/>
              </a:pPr>
              <a:r>
                <a:rPr lang="en-US" sz="2000" kern="1200" dirty="0"/>
                <a:t>Function and scope</a:t>
              </a:r>
            </a:p>
            <a:p>
              <a:pPr marL="228600" lvl="1" indent="-228600" algn="l" defTabSz="889000">
                <a:lnSpc>
                  <a:spcPct val="90000"/>
                </a:lnSpc>
                <a:spcBef>
                  <a:spcPct val="0"/>
                </a:spcBef>
                <a:spcAft>
                  <a:spcPct val="15000"/>
                </a:spcAft>
                <a:buChar char="•"/>
              </a:pPr>
              <a:r>
                <a:rPr lang="en-US" sz="2000" kern="1200" dirty="0"/>
                <a:t>Maryland statutory forms</a:t>
              </a:r>
            </a:p>
            <a:p>
              <a:pPr marL="228600" lvl="1" indent="-228600" algn="l" defTabSz="889000">
                <a:lnSpc>
                  <a:spcPct val="90000"/>
                </a:lnSpc>
                <a:spcBef>
                  <a:spcPct val="0"/>
                </a:spcBef>
                <a:spcAft>
                  <a:spcPct val="15000"/>
                </a:spcAft>
                <a:buChar char="•"/>
              </a:pPr>
              <a:r>
                <a:rPr lang="en-US" sz="2000" kern="1200" dirty="0"/>
                <a:t>Execution and effectiveness</a:t>
              </a:r>
            </a:p>
            <a:p>
              <a:pPr marL="228600" lvl="1" indent="-228600" algn="l" defTabSz="889000">
                <a:lnSpc>
                  <a:spcPct val="90000"/>
                </a:lnSpc>
                <a:spcBef>
                  <a:spcPct val="0"/>
                </a:spcBef>
                <a:spcAft>
                  <a:spcPct val="15000"/>
                </a:spcAft>
                <a:buChar char="•"/>
              </a:pPr>
              <a:r>
                <a:rPr lang="en-US" sz="2000" kern="1200" dirty="0"/>
                <a:t>Co-agents and self-dealing</a:t>
              </a:r>
            </a:p>
            <a:p>
              <a:pPr marL="228600" lvl="1" indent="-228600" algn="l" defTabSz="889000">
                <a:lnSpc>
                  <a:spcPct val="90000"/>
                </a:lnSpc>
                <a:spcBef>
                  <a:spcPct val="0"/>
                </a:spcBef>
                <a:spcAft>
                  <a:spcPct val="15000"/>
                </a:spcAft>
                <a:buChar char="•"/>
              </a:pPr>
              <a:r>
                <a:rPr lang="en-US" sz="2000" kern="1200" dirty="0"/>
                <a:t>Acceptance and refusal risks</a:t>
              </a:r>
            </a:p>
          </p:txBody>
        </p:sp>
        <p:sp>
          <p:nvSpPr>
            <p:cNvPr id="15" name="Freeform: Shape 14">
              <a:extLst>
                <a:ext uri="{FF2B5EF4-FFF2-40B4-BE49-F238E27FC236}">
                  <a16:creationId xmlns:a16="http://schemas.microsoft.com/office/drawing/2014/main" id="{217984F4-F9D2-4652-E958-BFD615B3EB14}"/>
                </a:ext>
              </a:extLst>
            </p:cNvPr>
            <p:cNvSpPr/>
            <p:nvPr/>
          </p:nvSpPr>
          <p:spPr>
            <a:xfrm>
              <a:off x="3400266" y="1825654"/>
              <a:ext cx="802411" cy="621614"/>
            </a:xfrm>
            <a:custGeom>
              <a:avLst/>
              <a:gdLst>
                <a:gd name="csX0" fmla="*/ 0 w 802411"/>
                <a:gd name="csY0" fmla="*/ 124323 h 621614"/>
                <a:gd name="csX1" fmla="*/ 491604 w 802411"/>
                <a:gd name="csY1" fmla="*/ 124323 h 621614"/>
                <a:gd name="csX2" fmla="*/ 491604 w 802411"/>
                <a:gd name="csY2" fmla="*/ 0 h 621614"/>
                <a:gd name="csX3" fmla="*/ 802411 w 802411"/>
                <a:gd name="csY3" fmla="*/ 310807 h 621614"/>
                <a:gd name="csX4" fmla="*/ 491604 w 802411"/>
                <a:gd name="csY4" fmla="*/ 621614 h 621614"/>
                <a:gd name="csX5" fmla="*/ 491604 w 802411"/>
                <a:gd name="csY5" fmla="*/ 497291 h 621614"/>
                <a:gd name="csX6" fmla="*/ 0 w 802411"/>
                <a:gd name="csY6" fmla="*/ 497291 h 621614"/>
                <a:gd name="csX7" fmla="*/ 0 w 802411"/>
                <a:gd name="csY7" fmla="*/ 124323 h 621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2411" h="621614">
                  <a:moveTo>
                    <a:pt x="0" y="124323"/>
                  </a:moveTo>
                  <a:lnTo>
                    <a:pt x="491604" y="124323"/>
                  </a:lnTo>
                  <a:lnTo>
                    <a:pt x="491604" y="0"/>
                  </a:lnTo>
                  <a:lnTo>
                    <a:pt x="802411" y="310807"/>
                  </a:lnTo>
                  <a:lnTo>
                    <a:pt x="491604" y="621614"/>
                  </a:lnTo>
                  <a:lnTo>
                    <a:pt x="491604" y="497291"/>
                  </a:lnTo>
                  <a:lnTo>
                    <a:pt x="0" y="497291"/>
                  </a:lnTo>
                  <a:lnTo>
                    <a:pt x="0" y="124323"/>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24323" rIns="186484" bIns="124323"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16" name="Freeform: Shape 15">
              <a:extLst>
                <a:ext uri="{FF2B5EF4-FFF2-40B4-BE49-F238E27FC236}">
                  <a16:creationId xmlns:a16="http://schemas.microsoft.com/office/drawing/2014/main" id="{4A80ECC3-1C70-41BB-B4AC-3DE862BC1211}"/>
                </a:ext>
              </a:extLst>
            </p:cNvPr>
            <p:cNvSpPr/>
            <p:nvPr/>
          </p:nvSpPr>
          <p:spPr>
            <a:xfrm>
              <a:off x="4535754" y="1755997"/>
              <a:ext cx="2496734" cy="1141392"/>
            </a:xfrm>
            <a:custGeom>
              <a:avLst/>
              <a:gdLst>
                <a:gd name="csX0" fmla="*/ 0 w 2496734"/>
                <a:gd name="csY0" fmla="*/ 114139 h 1141392"/>
                <a:gd name="csX1" fmla="*/ 114139 w 2496734"/>
                <a:gd name="csY1" fmla="*/ 0 h 1141392"/>
                <a:gd name="csX2" fmla="*/ 2382595 w 2496734"/>
                <a:gd name="csY2" fmla="*/ 0 h 1141392"/>
                <a:gd name="csX3" fmla="*/ 2496734 w 2496734"/>
                <a:gd name="csY3" fmla="*/ 114139 h 1141392"/>
                <a:gd name="csX4" fmla="*/ 2496734 w 2496734"/>
                <a:gd name="csY4" fmla="*/ 1027253 h 1141392"/>
                <a:gd name="csX5" fmla="*/ 2382595 w 2496734"/>
                <a:gd name="csY5" fmla="*/ 1141392 h 1141392"/>
                <a:gd name="csX6" fmla="*/ 114139 w 2496734"/>
                <a:gd name="csY6" fmla="*/ 1141392 h 1141392"/>
                <a:gd name="csX7" fmla="*/ 0 w 2496734"/>
                <a:gd name="csY7" fmla="*/ 1027253 h 1141392"/>
                <a:gd name="csX8" fmla="*/ 0 w 2496734"/>
                <a:gd name="csY8" fmla="*/ 114139 h 1141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96734" h="1141392">
                  <a:moveTo>
                    <a:pt x="0" y="114139"/>
                  </a:moveTo>
                  <a:cubicBezTo>
                    <a:pt x="0" y="51102"/>
                    <a:pt x="51102" y="0"/>
                    <a:pt x="114139" y="0"/>
                  </a:cubicBezTo>
                  <a:lnTo>
                    <a:pt x="2382595" y="0"/>
                  </a:lnTo>
                  <a:cubicBezTo>
                    <a:pt x="2445632" y="0"/>
                    <a:pt x="2496734" y="51102"/>
                    <a:pt x="2496734" y="114139"/>
                  </a:cubicBezTo>
                  <a:lnTo>
                    <a:pt x="2496734" y="1027253"/>
                  </a:lnTo>
                  <a:cubicBezTo>
                    <a:pt x="2496734" y="1090290"/>
                    <a:pt x="2445632" y="1141392"/>
                    <a:pt x="2382595" y="1141392"/>
                  </a:cubicBezTo>
                  <a:lnTo>
                    <a:pt x="114139" y="1141392"/>
                  </a:lnTo>
                  <a:cubicBezTo>
                    <a:pt x="51102" y="1141392"/>
                    <a:pt x="0" y="1090290"/>
                    <a:pt x="0" y="1027253"/>
                  </a:cubicBezTo>
                  <a:lnTo>
                    <a:pt x="0" y="11413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42240" rIns="142240" bIns="456664" numCol="1" spcCol="1270" anchor="t" anchorCtr="0">
              <a:noAutofit/>
            </a:bodyPr>
            <a:lstStyle/>
            <a:p>
              <a:pPr marL="0" lvl="0" indent="0" algn="l" defTabSz="889000">
                <a:lnSpc>
                  <a:spcPct val="90000"/>
                </a:lnSpc>
                <a:spcBef>
                  <a:spcPct val="0"/>
                </a:spcBef>
                <a:spcAft>
                  <a:spcPct val="35000"/>
                </a:spcAft>
                <a:buNone/>
              </a:pPr>
              <a:r>
                <a:rPr lang="en-US" sz="2000" kern="1200" dirty="0"/>
                <a:t>Part II: Trusts and Account Ownership</a:t>
              </a:r>
            </a:p>
          </p:txBody>
        </p:sp>
        <p:sp>
          <p:nvSpPr>
            <p:cNvPr id="17" name="Freeform: Shape 16">
              <a:extLst>
                <a:ext uri="{FF2B5EF4-FFF2-40B4-BE49-F238E27FC236}">
                  <a16:creationId xmlns:a16="http://schemas.microsoft.com/office/drawing/2014/main" id="{4492934F-FD2A-D742-4254-320AEEA57614}"/>
                </a:ext>
              </a:extLst>
            </p:cNvPr>
            <p:cNvSpPr/>
            <p:nvPr/>
          </p:nvSpPr>
          <p:spPr>
            <a:xfrm>
              <a:off x="5047134" y="2516925"/>
              <a:ext cx="2496734" cy="3622500"/>
            </a:xfrm>
            <a:custGeom>
              <a:avLst/>
              <a:gdLst>
                <a:gd name="csX0" fmla="*/ 0 w 2496734"/>
                <a:gd name="csY0" fmla="*/ 249673 h 3622500"/>
                <a:gd name="csX1" fmla="*/ 249673 w 2496734"/>
                <a:gd name="csY1" fmla="*/ 0 h 3622500"/>
                <a:gd name="csX2" fmla="*/ 2247061 w 2496734"/>
                <a:gd name="csY2" fmla="*/ 0 h 3622500"/>
                <a:gd name="csX3" fmla="*/ 2496734 w 2496734"/>
                <a:gd name="csY3" fmla="*/ 249673 h 3622500"/>
                <a:gd name="csX4" fmla="*/ 2496734 w 2496734"/>
                <a:gd name="csY4" fmla="*/ 3372827 h 3622500"/>
                <a:gd name="csX5" fmla="*/ 2247061 w 2496734"/>
                <a:gd name="csY5" fmla="*/ 3622500 h 3622500"/>
                <a:gd name="csX6" fmla="*/ 249673 w 2496734"/>
                <a:gd name="csY6" fmla="*/ 3622500 h 3622500"/>
                <a:gd name="csX7" fmla="*/ 0 w 2496734"/>
                <a:gd name="csY7" fmla="*/ 3372827 h 3622500"/>
                <a:gd name="csX8" fmla="*/ 0 w 2496734"/>
                <a:gd name="csY8" fmla="*/ 249673 h 3622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96734" h="3622500">
                  <a:moveTo>
                    <a:pt x="0" y="249673"/>
                  </a:moveTo>
                  <a:cubicBezTo>
                    <a:pt x="0" y="111782"/>
                    <a:pt x="111782" y="0"/>
                    <a:pt x="249673" y="0"/>
                  </a:cubicBezTo>
                  <a:lnTo>
                    <a:pt x="2247061" y="0"/>
                  </a:lnTo>
                  <a:cubicBezTo>
                    <a:pt x="2384952" y="0"/>
                    <a:pt x="2496734" y="111782"/>
                    <a:pt x="2496734" y="249673"/>
                  </a:cubicBezTo>
                  <a:lnTo>
                    <a:pt x="2496734" y="3372827"/>
                  </a:lnTo>
                  <a:cubicBezTo>
                    <a:pt x="2496734" y="3510718"/>
                    <a:pt x="2384952" y="3622500"/>
                    <a:pt x="2247061" y="3622500"/>
                  </a:cubicBezTo>
                  <a:lnTo>
                    <a:pt x="249673" y="3622500"/>
                  </a:lnTo>
                  <a:cubicBezTo>
                    <a:pt x="111782" y="3622500"/>
                    <a:pt x="0" y="3510718"/>
                    <a:pt x="0" y="3372827"/>
                  </a:cubicBezTo>
                  <a:lnTo>
                    <a:pt x="0" y="2496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15367" tIns="215367" rIns="215367" bIns="215367" numCol="1" spcCol="1270" anchor="t" anchorCtr="0">
              <a:noAutofit/>
            </a:bodyPr>
            <a:lstStyle/>
            <a:p>
              <a:pPr marL="228600" lvl="1" indent="-228600" algn="l" defTabSz="889000">
                <a:lnSpc>
                  <a:spcPct val="90000"/>
                </a:lnSpc>
                <a:spcBef>
                  <a:spcPct val="0"/>
                </a:spcBef>
                <a:spcAft>
                  <a:spcPct val="15000"/>
                </a:spcAft>
                <a:buChar char="•"/>
              </a:pPr>
              <a:r>
                <a:rPr lang="en-US" sz="2000" kern="1200" dirty="0"/>
                <a:t>Ownership structures</a:t>
              </a:r>
            </a:p>
            <a:p>
              <a:pPr marL="228600" lvl="1" indent="-228600" algn="l" defTabSz="889000">
                <a:lnSpc>
                  <a:spcPct val="90000"/>
                </a:lnSpc>
                <a:spcBef>
                  <a:spcPct val="0"/>
                </a:spcBef>
                <a:spcAft>
                  <a:spcPct val="15000"/>
                </a:spcAft>
                <a:buChar char="•"/>
              </a:pPr>
              <a:r>
                <a:rPr lang="en-US" sz="2000" kern="1200" dirty="0"/>
                <a:t>Revocable and irrevocable trusts</a:t>
              </a:r>
            </a:p>
            <a:p>
              <a:pPr marL="228600" lvl="1" indent="-228600" algn="l" defTabSz="889000">
                <a:lnSpc>
                  <a:spcPct val="90000"/>
                </a:lnSpc>
                <a:spcBef>
                  <a:spcPct val="0"/>
                </a:spcBef>
                <a:spcAft>
                  <a:spcPct val="15000"/>
                </a:spcAft>
                <a:buChar char="•"/>
              </a:pPr>
              <a:r>
                <a:rPr lang="en-US" sz="2000" kern="1200" dirty="0"/>
                <a:t>Tax-identification issues</a:t>
              </a:r>
            </a:p>
            <a:p>
              <a:pPr marL="228600" lvl="1" indent="-228600" algn="l" defTabSz="889000">
                <a:lnSpc>
                  <a:spcPct val="90000"/>
                </a:lnSpc>
                <a:spcBef>
                  <a:spcPct val="0"/>
                </a:spcBef>
                <a:spcAft>
                  <a:spcPct val="15000"/>
                </a:spcAft>
                <a:buChar char="•"/>
              </a:pPr>
              <a:r>
                <a:rPr lang="en-US" sz="2000" kern="1200" dirty="0"/>
                <a:t>Co-trustees</a:t>
              </a:r>
            </a:p>
            <a:p>
              <a:pPr marL="228600" lvl="1" indent="-228600" algn="l" defTabSz="889000">
                <a:lnSpc>
                  <a:spcPct val="90000"/>
                </a:lnSpc>
                <a:spcBef>
                  <a:spcPct val="0"/>
                </a:spcBef>
                <a:spcAft>
                  <a:spcPct val="15000"/>
                </a:spcAft>
                <a:buChar char="•"/>
              </a:pPr>
              <a:r>
                <a:rPr lang="en-US" sz="2000" kern="1200" dirty="0"/>
                <a:t>Trust borrowing and collateral</a:t>
              </a:r>
            </a:p>
          </p:txBody>
        </p:sp>
        <p:sp>
          <p:nvSpPr>
            <p:cNvPr id="18" name="Freeform: Shape 17">
              <a:extLst>
                <a:ext uri="{FF2B5EF4-FFF2-40B4-BE49-F238E27FC236}">
                  <a16:creationId xmlns:a16="http://schemas.microsoft.com/office/drawing/2014/main" id="{C6BD742B-C782-A621-BDB6-33194DBD55B3}"/>
                </a:ext>
              </a:extLst>
            </p:cNvPr>
            <p:cNvSpPr/>
            <p:nvPr/>
          </p:nvSpPr>
          <p:spPr>
            <a:xfrm>
              <a:off x="7410985" y="1825654"/>
              <a:ext cx="802411" cy="621614"/>
            </a:xfrm>
            <a:custGeom>
              <a:avLst/>
              <a:gdLst>
                <a:gd name="csX0" fmla="*/ 0 w 802411"/>
                <a:gd name="csY0" fmla="*/ 124323 h 621614"/>
                <a:gd name="csX1" fmla="*/ 491604 w 802411"/>
                <a:gd name="csY1" fmla="*/ 124323 h 621614"/>
                <a:gd name="csX2" fmla="*/ 491604 w 802411"/>
                <a:gd name="csY2" fmla="*/ 0 h 621614"/>
                <a:gd name="csX3" fmla="*/ 802411 w 802411"/>
                <a:gd name="csY3" fmla="*/ 310807 h 621614"/>
                <a:gd name="csX4" fmla="*/ 491604 w 802411"/>
                <a:gd name="csY4" fmla="*/ 621614 h 621614"/>
                <a:gd name="csX5" fmla="*/ 491604 w 802411"/>
                <a:gd name="csY5" fmla="*/ 497291 h 621614"/>
                <a:gd name="csX6" fmla="*/ 0 w 802411"/>
                <a:gd name="csY6" fmla="*/ 497291 h 621614"/>
                <a:gd name="csX7" fmla="*/ 0 w 802411"/>
                <a:gd name="csY7" fmla="*/ 124323 h 621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02411" h="621614">
                  <a:moveTo>
                    <a:pt x="0" y="124323"/>
                  </a:moveTo>
                  <a:lnTo>
                    <a:pt x="491604" y="124323"/>
                  </a:lnTo>
                  <a:lnTo>
                    <a:pt x="491604" y="0"/>
                  </a:lnTo>
                  <a:lnTo>
                    <a:pt x="802411" y="310807"/>
                  </a:lnTo>
                  <a:lnTo>
                    <a:pt x="491604" y="621614"/>
                  </a:lnTo>
                  <a:lnTo>
                    <a:pt x="491604" y="497291"/>
                  </a:lnTo>
                  <a:lnTo>
                    <a:pt x="0" y="497291"/>
                  </a:lnTo>
                  <a:lnTo>
                    <a:pt x="0" y="124323"/>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24323" rIns="186484" bIns="124323"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19" name="Freeform: Shape 18">
              <a:extLst>
                <a:ext uri="{FF2B5EF4-FFF2-40B4-BE49-F238E27FC236}">
                  <a16:creationId xmlns:a16="http://schemas.microsoft.com/office/drawing/2014/main" id="{C28AAC5F-D33C-97E8-3F72-08E5D1768130}"/>
                </a:ext>
              </a:extLst>
            </p:cNvPr>
            <p:cNvSpPr/>
            <p:nvPr/>
          </p:nvSpPr>
          <p:spPr>
            <a:xfrm>
              <a:off x="8546473" y="1755997"/>
              <a:ext cx="2496734" cy="1141392"/>
            </a:xfrm>
            <a:custGeom>
              <a:avLst/>
              <a:gdLst>
                <a:gd name="csX0" fmla="*/ 0 w 2496734"/>
                <a:gd name="csY0" fmla="*/ 114139 h 1141392"/>
                <a:gd name="csX1" fmla="*/ 114139 w 2496734"/>
                <a:gd name="csY1" fmla="*/ 0 h 1141392"/>
                <a:gd name="csX2" fmla="*/ 2382595 w 2496734"/>
                <a:gd name="csY2" fmla="*/ 0 h 1141392"/>
                <a:gd name="csX3" fmla="*/ 2496734 w 2496734"/>
                <a:gd name="csY3" fmla="*/ 114139 h 1141392"/>
                <a:gd name="csX4" fmla="*/ 2496734 w 2496734"/>
                <a:gd name="csY4" fmla="*/ 1027253 h 1141392"/>
                <a:gd name="csX5" fmla="*/ 2382595 w 2496734"/>
                <a:gd name="csY5" fmla="*/ 1141392 h 1141392"/>
                <a:gd name="csX6" fmla="*/ 114139 w 2496734"/>
                <a:gd name="csY6" fmla="*/ 1141392 h 1141392"/>
                <a:gd name="csX7" fmla="*/ 0 w 2496734"/>
                <a:gd name="csY7" fmla="*/ 1027253 h 1141392"/>
                <a:gd name="csX8" fmla="*/ 0 w 2496734"/>
                <a:gd name="csY8" fmla="*/ 114139 h 1141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96734" h="1141392">
                  <a:moveTo>
                    <a:pt x="0" y="114139"/>
                  </a:moveTo>
                  <a:cubicBezTo>
                    <a:pt x="0" y="51102"/>
                    <a:pt x="51102" y="0"/>
                    <a:pt x="114139" y="0"/>
                  </a:cubicBezTo>
                  <a:lnTo>
                    <a:pt x="2382595" y="0"/>
                  </a:lnTo>
                  <a:cubicBezTo>
                    <a:pt x="2445632" y="0"/>
                    <a:pt x="2496734" y="51102"/>
                    <a:pt x="2496734" y="114139"/>
                  </a:cubicBezTo>
                  <a:lnTo>
                    <a:pt x="2496734" y="1027253"/>
                  </a:lnTo>
                  <a:cubicBezTo>
                    <a:pt x="2496734" y="1090290"/>
                    <a:pt x="2445632" y="1141392"/>
                    <a:pt x="2382595" y="1141392"/>
                  </a:cubicBezTo>
                  <a:lnTo>
                    <a:pt x="114139" y="1141392"/>
                  </a:lnTo>
                  <a:cubicBezTo>
                    <a:pt x="51102" y="1141392"/>
                    <a:pt x="0" y="1090290"/>
                    <a:pt x="0" y="1027253"/>
                  </a:cubicBezTo>
                  <a:lnTo>
                    <a:pt x="0" y="11413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42240" rIns="142240" bIns="456664" numCol="1" spcCol="1270" anchor="t" anchorCtr="0">
              <a:noAutofit/>
            </a:bodyPr>
            <a:lstStyle/>
            <a:p>
              <a:pPr marL="0" lvl="0" indent="0" algn="l" defTabSz="889000">
                <a:lnSpc>
                  <a:spcPct val="90000"/>
                </a:lnSpc>
                <a:spcBef>
                  <a:spcPct val="0"/>
                </a:spcBef>
                <a:spcAft>
                  <a:spcPct val="35000"/>
                </a:spcAft>
                <a:buNone/>
              </a:pPr>
              <a:r>
                <a:rPr lang="en-US" sz="2000" kern="1200" dirty="0"/>
                <a:t>Part III: Questions and Answers</a:t>
              </a:r>
            </a:p>
          </p:txBody>
        </p:sp>
      </p:grpSp>
    </p:spTree>
    <p:extLst>
      <p:ext uri="{BB962C8B-B14F-4D97-AF65-F5344CB8AC3E}">
        <p14:creationId xmlns:p14="http://schemas.microsoft.com/office/powerpoint/2010/main" val="677574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A2A817-D458-9340-B00A-4B670DF04E78}"/>
              </a:ext>
            </a:extLst>
          </p:cNvPr>
          <p:cNvSpPr>
            <a:spLocks noGrp="1"/>
          </p:cNvSpPr>
          <p:nvPr>
            <p:ph type="body" sz="quarter" idx="13"/>
          </p:nvPr>
        </p:nvSpPr>
        <p:spPr>
          <a:xfrm>
            <a:off x="1014905" y="2205055"/>
            <a:ext cx="9873228" cy="1422400"/>
          </a:xfrm>
        </p:spPr>
        <p:txBody>
          <a:bodyPr>
            <a:normAutofit fontScale="85000" lnSpcReduction="10000"/>
          </a:bodyPr>
          <a:lstStyle/>
          <a:p>
            <a:r>
              <a:rPr lang="en-US" dirty="0"/>
              <a:t>Part 1 – Powers of Attorney</a:t>
            </a:r>
          </a:p>
        </p:txBody>
      </p:sp>
    </p:spTree>
    <p:extLst>
      <p:ext uri="{BB962C8B-B14F-4D97-AF65-F5344CB8AC3E}">
        <p14:creationId xmlns:p14="http://schemas.microsoft.com/office/powerpoint/2010/main" val="1430498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FFE443-2E09-F98E-81E7-9CDB6B022DC1}"/>
              </a:ext>
            </a:extLst>
          </p:cNvPr>
          <p:cNvSpPr>
            <a:spLocks noGrp="1"/>
          </p:cNvSpPr>
          <p:nvPr>
            <p:ph type="title"/>
          </p:nvPr>
        </p:nvSpPr>
        <p:spPr/>
        <p:txBody>
          <a:bodyPr/>
          <a:lstStyle/>
          <a:p>
            <a:r>
              <a:rPr lang="en-US" dirty="0"/>
              <a:t>What is a Power of Attorney?</a:t>
            </a:r>
          </a:p>
        </p:txBody>
      </p:sp>
      <p:sp>
        <p:nvSpPr>
          <p:cNvPr id="16" name="Rectangle 15">
            <a:extLst>
              <a:ext uri="{FF2B5EF4-FFF2-40B4-BE49-F238E27FC236}">
                <a16:creationId xmlns:a16="http://schemas.microsoft.com/office/drawing/2014/main" id="{94BCFB9D-8EC4-E3A4-E55B-6FBEEEC252F5}"/>
              </a:ext>
            </a:extLst>
          </p:cNvPr>
          <p:cNvSpPr/>
          <p:nvPr/>
        </p:nvSpPr>
        <p:spPr>
          <a:xfrm>
            <a:off x="519545" y="1676098"/>
            <a:ext cx="6514733" cy="413582"/>
          </a:xfrm>
          <a:prstGeom prst="rect">
            <a:avLst/>
          </a:prstGeom>
        </p:spPr>
        <p:txBody>
          <a:bodyPr/>
          <a:lstStyle/>
          <a:p>
            <a:pPr lvl="0"/>
            <a:r>
              <a:rPr lang="en-US" sz="2000" b="1" dirty="0">
                <a:solidFill>
                  <a:srgbClr val="005C83"/>
                </a:solidFill>
                <a:latin typeface="Aptos" panose="020B0004020202020204" pitchFamily="34" charset="0"/>
              </a:rPr>
              <a:t>A power of attorney is a document through which:</a:t>
            </a:r>
          </a:p>
        </p:txBody>
      </p:sp>
      <p:sp>
        <p:nvSpPr>
          <p:cNvPr id="104" name="TextBox 103">
            <a:extLst>
              <a:ext uri="{FF2B5EF4-FFF2-40B4-BE49-F238E27FC236}">
                <a16:creationId xmlns:a16="http://schemas.microsoft.com/office/drawing/2014/main" id="{37908129-531E-1F12-DF06-82104904B8A2}"/>
              </a:ext>
            </a:extLst>
          </p:cNvPr>
          <p:cNvSpPr txBox="1"/>
          <p:nvPr/>
        </p:nvSpPr>
        <p:spPr>
          <a:xfrm>
            <a:off x="448377" y="2836008"/>
            <a:ext cx="1936505" cy="590931"/>
          </a:xfrm>
          <a:prstGeom prst="rect">
            <a:avLst/>
          </a:prstGeom>
          <a:noFill/>
        </p:spPr>
        <p:txBody>
          <a:bodyPr wrap="square">
            <a:spAutoFit/>
          </a:bodyPr>
          <a:lstStyle/>
          <a:p>
            <a:pPr marL="0" lvl="0" indent="0" algn="ctr" defTabSz="755650">
              <a:lnSpc>
                <a:spcPct val="90000"/>
              </a:lnSpc>
              <a:spcBef>
                <a:spcPct val="0"/>
              </a:spcBef>
              <a:spcAft>
                <a:spcPct val="35000"/>
              </a:spcAft>
              <a:buNone/>
            </a:pPr>
            <a:r>
              <a:rPr lang="en-US" kern="1200" dirty="0">
                <a:latin typeface="Aptos" panose="020B0004020202020204" pitchFamily="34" charset="0"/>
              </a:rPr>
              <a:t>The principal grants authority</a:t>
            </a:r>
          </a:p>
        </p:txBody>
      </p:sp>
      <p:pic>
        <p:nvPicPr>
          <p:cNvPr id="106" name="Graphic 105" descr="User with solid fill">
            <a:extLst>
              <a:ext uri="{FF2B5EF4-FFF2-40B4-BE49-F238E27FC236}">
                <a16:creationId xmlns:a16="http://schemas.microsoft.com/office/drawing/2014/main" id="{9F4BC90F-CFD8-E89C-3DCE-DD8BF2A3EF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0666" y="2340310"/>
            <a:ext cx="531927" cy="531927"/>
          </a:xfrm>
          <a:prstGeom prst="rect">
            <a:avLst/>
          </a:prstGeom>
        </p:spPr>
      </p:pic>
      <p:sp>
        <p:nvSpPr>
          <p:cNvPr id="108" name="TextBox 107">
            <a:extLst>
              <a:ext uri="{FF2B5EF4-FFF2-40B4-BE49-F238E27FC236}">
                <a16:creationId xmlns:a16="http://schemas.microsoft.com/office/drawing/2014/main" id="{3402A326-B69B-9746-C93A-E3DFEBF6B9FB}"/>
              </a:ext>
            </a:extLst>
          </p:cNvPr>
          <p:cNvSpPr txBox="1"/>
          <p:nvPr/>
        </p:nvSpPr>
        <p:spPr>
          <a:xfrm>
            <a:off x="2590947" y="2801211"/>
            <a:ext cx="2211566" cy="841834"/>
          </a:xfrm>
          <a:prstGeom prst="rect">
            <a:avLst/>
          </a:prstGeom>
          <a:noFill/>
        </p:spPr>
        <p:txBody>
          <a:bodyPr wrap="square">
            <a:spAutoFit/>
          </a:bodyPr>
          <a:lstStyle/>
          <a:p>
            <a:pPr marL="0" lvl="0" indent="0" algn="ctr" defTabSz="755650">
              <a:lnSpc>
                <a:spcPct val="90000"/>
              </a:lnSpc>
              <a:spcBef>
                <a:spcPct val="0"/>
              </a:spcBef>
              <a:spcAft>
                <a:spcPct val="35000"/>
              </a:spcAft>
              <a:buNone/>
            </a:pPr>
            <a:r>
              <a:rPr lang="en-US" kern="1200" dirty="0">
                <a:latin typeface="Aptos" panose="020B0004020202020204" pitchFamily="34" charset="0"/>
              </a:rPr>
              <a:t>An agent or attorney-in-fact acts for the principal</a:t>
            </a:r>
          </a:p>
        </p:txBody>
      </p:sp>
      <p:pic>
        <p:nvPicPr>
          <p:cNvPr id="112" name="Graphic 111" descr="Cycle with people with solid fill">
            <a:extLst>
              <a:ext uri="{FF2B5EF4-FFF2-40B4-BE49-F238E27FC236}">
                <a16:creationId xmlns:a16="http://schemas.microsoft.com/office/drawing/2014/main" id="{D86F4269-FC8E-6091-6134-BE9933304A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83817" y="2269348"/>
            <a:ext cx="625826" cy="625826"/>
          </a:xfrm>
          <a:prstGeom prst="rect">
            <a:avLst/>
          </a:prstGeom>
        </p:spPr>
      </p:pic>
      <p:sp>
        <p:nvSpPr>
          <p:cNvPr id="114" name="TextBox 113">
            <a:extLst>
              <a:ext uri="{FF2B5EF4-FFF2-40B4-BE49-F238E27FC236}">
                <a16:creationId xmlns:a16="http://schemas.microsoft.com/office/drawing/2014/main" id="{8DB13FD0-83C5-F8F4-B524-D56BAFA88BBA}"/>
              </a:ext>
            </a:extLst>
          </p:cNvPr>
          <p:cNvSpPr txBox="1"/>
          <p:nvPr/>
        </p:nvSpPr>
        <p:spPr>
          <a:xfrm>
            <a:off x="5008578" y="2850092"/>
            <a:ext cx="2130329" cy="841834"/>
          </a:xfrm>
          <a:prstGeom prst="rect">
            <a:avLst/>
          </a:prstGeom>
          <a:noFill/>
        </p:spPr>
        <p:txBody>
          <a:bodyPr wrap="square">
            <a:spAutoFit/>
          </a:bodyPr>
          <a:lstStyle/>
          <a:p>
            <a:pPr marL="0" lvl="0" indent="0" algn="ctr" defTabSz="755650">
              <a:lnSpc>
                <a:spcPct val="90000"/>
              </a:lnSpc>
              <a:spcBef>
                <a:spcPct val="0"/>
              </a:spcBef>
              <a:spcAft>
                <a:spcPct val="35000"/>
              </a:spcAft>
              <a:buNone/>
            </a:pPr>
            <a:r>
              <a:rPr lang="en-US" kern="1200" dirty="0">
                <a:latin typeface="Aptos" panose="020B0004020202020204" pitchFamily="34" charset="0"/>
              </a:rPr>
              <a:t>The scope of authority is defined by the document</a:t>
            </a:r>
          </a:p>
        </p:txBody>
      </p:sp>
      <p:pic>
        <p:nvPicPr>
          <p:cNvPr id="116" name="Graphic 115" descr="Contract with solid fill">
            <a:extLst>
              <a:ext uri="{FF2B5EF4-FFF2-40B4-BE49-F238E27FC236}">
                <a16:creationId xmlns:a16="http://schemas.microsoft.com/office/drawing/2014/main" id="{901171F8-3473-8A79-E258-808C68E5EF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53786" y="2396095"/>
            <a:ext cx="439913" cy="439913"/>
          </a:xfrm>
          <a:prstGeom prst="rect">
            <a:avLst/>
          </a:prstGeom>
        </p:spPr>
      </p:pic>
      <p:sp>
        <p:nvSpPr>
          <p:cNvPr id="129" name="Rectangle: Rounded Corners 128">
            <a:extLst>
              <a:ext uri="{FF2B5EF4-FFF2-40B4-BE49-F238E27FC236}">
                <a16:creationId xmlns:a16="http://schemas.microsoft.com/office/drawing/2014/main" id="{62E61FF5-48EC-D04A-7490-5D329ABB159E}"/>
              </a:ext>
            </a:extLst>
          </p:cNvPr>
          <p:cNvSpPr/>
          <p:nvPr/>
        </p:nvSpPr>
        <p:spPr>
          <a:xfrm>
            <a:off x="609600" y="4531603"/>
            <a:ext cx="10881943" cy="169453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a:extLst>
              <a:ext uri="{FF2B5EF4-FFF2-40B4-BE49-F238E27FC236}">
                <a16:creationId xmlns:a16="http://schemas.microsoft.com/office/drawing/2014/main" id="{6903F520-A1D9-FF23-B186-E4310C1C3009}"/>
              </a:ext>
            </a:extLst>
          </p:cNvPr>
          <p:cNvSpPr txBox="1"/>
          <p:nvPr/>
        </p:nvSpPr>
        <p:spPr>
          <a:xfrm>
            <a:off x="7344972" y="2836008"/>
            <a:ext cx="1681260" cy="840230"/>
          </a:xfrm>
          <a:prstGeom prst="rect">
            <a:avLst/>
          </a:prstGeom>
          <a:noFill/>
        </p:spPr>
        <p:txBody>
          <a:bodyPr wrap="square">
            <a:spAutoFit/>
          </a:bodyPr>
          <a:lstStyle/>
          <a:p>
            <a:pPr marL="0" lvl="0" indent="0" algn="ctr" defTabSz="755650">
              <a:lnSpc>
                <a:spcPct val="90000"/>
              </a:lnSpc>
              <a:spcBef>
                <a:spcPct val="0"/>
              </a:spcBef>
              <a:spcAft>
                <a:spcPct val="35000"/>
              </a:spcAft>
              <a:buNone/>
            </a:pPr>
            <a:r>
              <a:rPr lang="en-US" kern="1200" dirty="0">
                <a:latin typeface="Aptos" panose="020B0004020202020204" pitchFamily="34" charset="0"/>
              </a:rPr>
              <a:t>Authority may be immediate </a:t>
            </a:r>
            <a:br>
              <a:rPr lang="en-US" kern="1200" dirty="0">
                <a:latin typeface="Aptos" panose="020B0004020202020204" pitchFamily="34" charset="0"/>
              </a:rPr>
            </a:br>
            <a:r>
              <a:rPr lang="en-US" kern="1200" dirty="0">
                <a:latin typeface="Aptos" panose="020B0004020202020204" pitchFamily="34" charset="0"/>
              </a:rPr>
              <a:t>or delayed</a:t>
            </a:r>
          </a:p>
        </p:txBody>
      </p:sp>
      <p:sp>
        <p:nvSpPr>
          <p:cNvPr id="120" name="TextBox 119">
            <a:extLst>
              <a:ext uri="{FF2B5EF4-FFF2-40B4-BE49-F238E27FC236}">
                <a16:creationId xmlns:a16="http://schemas.microsoft.com/office/drawing/2014/main" id="{F2A97E02-CF79-AD44-2875-7D6F7A303E50}"/>
              </a:ext>
            </a:extLst>
          </p:cNvPr>
          <p:cNvSpPr txBox="1"/>
          <p:nvPr/>
        </p:nvSpPr>
        <p:spPr>
          <a:xfrm>
            <a:off x="9232296" y="2836008"/>
            <a:ext cx="2408719" cy="1089529"/>
          </a:xfrm>
          <a:prstGeom prst="rect">
            <a:avLst/>
          </a:prstGeom>
          <a:noFill/>
        </p:spPr>
        <p:txBody>
          <a:bodyPr wrap="square">
            <a:spAutoFit/>
          </a:bodyPr>
          <a:lstStyle/>
          <a:p>
            <a:pPr marL="0" lvl="0" indent="0" algn="ctr" defTabSz="755650">
              <a:lnSpc>
                <a:spcPct val="90000"/>
              </a:lnSpc>
              <a:spcBef>
                <a:spcPct val="0"/>
              </a:spcBef>
              <a:spcAft>
                <a:spcPct val="35000"/>
              </a:spcAft>
              <a:buNone/>
            </a:pPr>
            <a:r>
              <a:rPr lang="en-US" kern="1200" dirty="0">
                <a:latin typeface="Aptos" panose="020B0004020202020204" pitchFamily="34" charset="0"/>
              </a:rPr>
              <a:t>Authority ends under circumstances specified by law or the document</a:t>
            </a:r>
          </a:p>
        </p:txBody>
      </p:sp>
      <p:pic>
        <p:nvPicPr>
          <p:cNvPr id="124" name="Graphic 123" descr="Hourglass Finished with solid fill">
            <a:extLst>
              <a:ext uri="{FF2B5EF4-FFF2-40B4-BE49-F238E27FC236}">
                <a16:creationId xmlns:a16="http://schemas.microsoft.com/office/drawing/2014/main" id="{ED34AA60-3E75-83CD-50BC-ABDA5A0E826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65646" y="2386436"/>
            <a:ext cx="439913" cy="439914"/>
          </a:xfrm>
          <a:prstGeom prst="rect">
            <a:avLst/>
          </a:prstGeom>
        </p:spPr>
      </p:pic>
      <p:pic>
        <p:nvPicPr>
          <p:cNvPr id="126" name="Graphic 125" descr="Clipboard Badge with solid fill">
            <a:extLst>
              <a:ext uri="{FF2B5EF4-FFF2-40B4-BE49-F238E27FC236}">
                <a16:creationId xmlns:a16="http://schemas.microsoft.com/office/drawing/2014/main" id="{B077A260-DD56-F15F-72CD-2795F7B608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92686" y="2363953"/>
            <a:ext cx="487939" cy="487939"/>
          </a:xfrm>
          <a:prstGeom prst="rect">
            <a:avLst/>
          </a:prstGeom>
        </p:spPr>
      </p:pic>
      <p:cxnSp>
        <p:nvCxnSpPr>
          <p:cNvPr id="134" name="Straight Connector 133">
            <a:extLst>
              <a:ext uri="{FF2B5EF4-FFF2-40B4-BE49-F238E27FC236}">
                <a16:creationId xmlns:a16="http://schemas.microsoft.com/office/drawing/2014/main" id="{B8EA931B-C286-1FD9-F6AF-BFEA4A37850A}"/>
              </a:ext>
            </a:extLst>
          </p:cNvPr>
          <p:cNvCxnSpPr/>
          <p:nvPr/>
        </p:nvCxnSpPr>
        <p:spPr>
          <a:xfrm>
            <a:off x="2590947" y="2340310"/>
            <a:ext cx="0" cy="150255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35CE800A-D98D-E6FD-4FA4-3C770C329C74}"/>
              </a:ext>
            </a:extLst>
          </p:cNvPr>
          <p:cNvCxnSpPr/>
          <p:nvPr/>
        </p:nvCxnSpPr>
        <p:spPr>
          <a:xfrm>
            <a:off x="4941423" y="2319982"/>
            <a:ext cx="0" cy="150255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207D23EA-787B-C1B7-8283-92F4BE25E99A}"/>
              </a:ext>
            </a:extLst>
          </p:cNvPr>
          <p:cNvCxnSpPr/>
          <p:nvPr/>
        </p:nvCxnSpPr>
        <p:spPr>
          <a:xfrm>
            <a:off x="7138907" y="2319982"/>
            <a:ext cx="0" cy="150255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8F267D54-D604-5C5D-1175-429CE2F28975}"/>
              </a:ext>
            </a:extLst>
          </p:cNvPr>
          <p:cNvCxnSpPr/>
          <p:nvPr/>
        </p:nvCxnSpPr>
        <p:spPr>
          <a:xfrm>
            <a:off x="9147077" y="2324100"/>
            <a:ext cx="0" cy="1502552"/>
          </a:xfrm>
          <a:prstGeom prst="line">
            <a:avLst/>
          </a:prstGeom>
        </p:spPr>
        <p:style>
          <a:lnRef idx="2">
            <a:schemeClr val="accent1"/>
          </a:lnRef>
          <a:fillRef idx="0">
            <a:schemeClr val="accent1"/>
          </a:fillRef>
          <a:effectRef idx="1">
            <a:schemeClr val="accent1"/>
          </a:effectRef>
          <a:fontRef idx="minor">
            <a:schemeClr val="tx1"/>
          </a:fontRef>
        </p:style>
      </p:cxnSp>
      <p:sp>
        <p:nvSpPr>
          <p:cNvPr id="141" name="Rectangle 140">
            <a:extLst>
              <a:ext uri="{FF2B5EF4-FFF2-40B4-BE49-F238E27FC236}">
                <a16:creationId xmlns:a16="http://schemas.microsoft.com/office/drawing/2014/main" id="{A63D8189-8072-F330-ABC8-D0D3DBFA10A7}"/>
              </a:ext>
            </a:extLst>
          </p:cNvPr>
          <p:cNvSpPr/>
          <p:nvPr/>
        </p:nvSpPr>
        <p:spPr>
          <a:xfrm>
            <a:off x="519545" y="4144850"/>
            <a:ext cx="6514733" cy="413582"/>
          </a:xfrm>
          <a:prstGeom prst="rect">
            <a:avLst/>
          </a:prstGeom>
        </p:spPr>
        <p:txBody>
          <a:bodyPr/>
          <a:lstStyle/>
          <a:p>
            <a:pPr lvl="0"/>
            <a:r>
              <a:rPr lang="en-US" sz="2000" b="1" dirty="0">
                <a:solidFill>
                  <a:srgbClr val="005C83"/>
                </a:solidFill>
                <a:latin typeface="Aptos" panose="020B0004020202020204" pitchFamily="34" charset="0"/>
              </a:rPr>
              <a:t>Core review questions</a:t>
            </a:r>
          </a:p>
        </p:txBody>
      </p:sp>
      <p:pic>
        <p:nvPicPr>
          <p:cNvPr id="143" name="Graphic 142" descr="Help with solid fill">
            <a:extLst>
              <a:ext uri="{FF2B5EF4-FFF2-40B4-BE49-F238E27FC236}">
                <a16:creationId xmlns:a16="http://schemas.microsoft.com/office/drawing/2014/main" id="{F1F4C65D-EB7F-FBEA-8A29-B5E2B314ED0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9825" y="4712285"/>
            <a:ext cx="1333169" cy="1333169"/>
          </a:xfrm>
          <a:prstGeom prst="rect">
            <a:avLst/>
          </a:prstGeom>
        </p:spPr>
      </p:pic>
      <p:sp>
        <p:nvSpPr>
          <p:cNvPr id="145" name="TextBox 144">
            <a:extLst>
              <a:ext uri="{FF2B5EF4-FFF2-40B4-BE49-F238E27FC236}">
                <a16:creationId xmlns:a16="http://schemas.microsoft.com/office/drawing/2014/main" id="{29F661CD-0C4B-4D39-5A04-63B42869D9D9}"/>
              </a:ext>
            </a:extLst>
          </p:cNvPr>
          <p:cNvSpPr txBox="1"/>
          <p:nvPr/>
        </p:nvSpPr>
        <p:spPr>
          <a:xfrm>
            <a:off x="2210862" y="4736599"/>
            <a:ext cx="362323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Is the document validly executed?</a:t>
            </a:r>
          </a:p>
        </p:txBody>
      </p:sp>
      <p:sp>
        <p:nvSpPr>
          <p:cNvPr id="147" name="TextBox 146">
            <a:extLst>
              <a:ext uri="{FF2B5EF4-FFF2-40B4-BE49-F238E27FC236}">
                <a16:creationId xmlns:a16="http://schemas.microsoft.com/office/drawing/2014/main" id="{5B55B164-510E-608E-6C75-E34B0975B749}"/>
              </a:ext>
            </a:extLst>
          </p:cNvPr>
          <p:cNvSpPr txBox="1"/>
          <p:nvPr/>
        </p:nvSpPr>
        <p:spPr>
          <a:xfrm>
            <a:off x="2203121" y="5213710"/>
            <a:ext cx="2805457"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Is it currently effective?</a:t>
            </a:r>
          </a:p>
        </p:txBody>
      </p:sp>
      <p:sp>
        <p:nvSpPr>
          <p:cNvPr id="149" name="TextBox 148">
            <a:extLst>
              <a:ext uri="{FF2B5EF4-FFF2-40B4-BE49-F238E27FC236}">
                <a16:creationId xmlns:a16="http://schemas.microsoft.com/office/drawing/2014/main" id="{CD11B23A-4B89-D10C-5607-C78A4914F01F}"/>
              </a:ext>
            </a:extLst>
          </p:cNvPr>
          <p:cNvSpPr txBox="1"/>
          <p:nvPr/>
        </p:nvSpPr>
        <p:spPr>
          <a:xfrm>
            <a:off x="2203120" y="5690821"/>
            <a:ext cx="3892879"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Does it grant the requested authority?</a:t>
            </a:r>
          </a:p>
        </p:txBody>
      </p:sp>
      <p:sp>
        <p:nvSpPr>
          <p:cNvPr id="151" name="TextBox 150">
            <a:extLst>
              <a:ext uri="{FF2B5EF4-FFF2-40B4-BE49-F238E27FC236}">
                <a16:creationId xmlns:a16="http://schemas.microsoft.com/office/drawing/2014/main" id="{9D9564FA-8093-4B5F-2BCA-90F7F15D69D0}"/>
              </a:ext>
            </a:extLst>
          </p:cNvPr>
          <p:cNvSpPr txBox="1"/>
          <p:nvPr/>
        </p:nvSpPr>
        <p:spPr>
          <a:xfrm>
            <a:off x="6254347" y="4742936"/>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Must multiple agents act together?</a:t>
            </a:r>
          </a:p>
        </p:txBody>
      </p:sp>
      <p:sp>
        <p:nvSpPr>
          <p:cNvPr id="153" name="TextBox 152">
            <a:extLst>
              <a:ext uri="{FF2B5EF4-FFF2-40B4-BE49-F238E27FC236}">
                <a16:creationId xmlns:a16="http://schemas.microsoft.com/office/drawing/2014/main" id="{48C51A84-9C71-6963-3632-2A1476562FDC}"/>
              </a:ext>
            </a:extLst>
          </p:cNvPr>
          <p:cNvSpPr txBox="1"/>
          <p:nvPr/>
        </p:nvSpPr>
        <p:spPr>
          <a:xfrm>
            <a:off x="6254347" y="5217745"/>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Are there facts requiring escalation?</a:t>
            </a:r>
          </a:p>
        </p:txBody>
      </p:sp>
    </p:spTree>
    <p:extLst>
      <p:ext uri="{BB962C8B-B14F-4D97-AF65-F5344CB8AC3E}">
        <p14:creationId xmlns:p14="http://schemas.microsoft.com/office/powerpoint/2010/main" val="4288265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4CA5F-3095-10F2-5515-D8B48ED80E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25EBB83-2E65-0AE9-44AD-CB509A99A454}"/>
              </a:ext>
            </a:extLst>
          </p:cNvPr>
          <p:cNvSpPr>
            <a:spLocks noGrp="1"/>
          </p:cNvSpPr>
          <p:nvPr>
            <p:ph type="title"/>
          </p:nvPr>
        </p:nvSpPr>
        <p:spPr>
          <a:xfrm>
            <a:off x="576296" y="472511"/>
            <a:ext cx="10515600" cy="1124276"/>
          </a:xfrm>
        </p:spPr>
        <p:txBody>
          <a:bodyPr>
            <a:noAutofit/>
          </a:bodyPr>
          <a:lstStyle/>
          <a:p>
            <a:r>
              <a:rPr lang="en-US" sz="4400" dirty="0"/>
              <a:t>Why Powers of Attorney Matter to Banks</a:t>
            </a:r>
          </a:p>
        </p:txBody>
      </p:sp>
      <p:sp>
        <p:nvSpPr>
          <p:cNvPr id="16" name="Rectangle 15">
            <a:extLst>
              <a:ext uri="{FF2B5EF4-FFF2-40B4-BE49-F238E27FC236}">
                <a16:creationId xmlns:a16="http://schemas.microsoft.com/office/drawing/2014/main" id="{BC8BC5CF-46B5-54B7-C5B5-F5D97B875308}"/>
              </a:ext>
            </a:extLst>
          </p:cNvPr>
          <p:cNvSpPr/>
          <p:nvPr/>
        </p:nvSpPr>
        <p:spPr>
          <a:xfrm>
            <a:off x="519545" y="1676098"/>
            <a:ext cx="6514733" cy="413582"/>
          </a:xfrm>
          <a:prstGeom prst="rect">
            <a:avLst/>
          </a:prstGeom>
        </p:spPr>
        <p:txBody>
          <a:bodyPr/>
          <a:lstStyle/>
          <a:p>
            <a:pPr>
              <a:spcAft>
                <a:spcPts val="500"/>
              </a:spcAft>
            </a:pPr>
            <a:r>
              <a:rPr lang="en-US" sz="2000" b="1" dirty="0">
                <a:solidFill>
                  <a:srgbClr val="005C83"/>
                </a:solidFill>
                <a:latin typeface="Aptos"/>
              </a:rPr>
              <a:t>Banks must balance competing risks:</a:t>
            </a:r>
          </a:p>
        </p:txBody>
      </p:sp>
      <p:sp>
        <p:nvSpPr>
          <p:cNvPr id="104" name="TextBox 103">
            <a:extLst>
              <a:ext uri="{FF2B5EF4-FFF2-40B4-BE49-F238E27FC236}">
                <a16:creationId xmlns:a16="http://schemas.microsoft.com/office/drawing/2014/main" id="{98306FF3-D6DF-85E6-57B8-6AD16DC0338F}"/>
              </a:ext>
            </a:extLst>
          </p:cNvPr>
          <p:cNvSpPr txBox="1"/>
          <p:nvPr/>
        </p:nvSpPr>
        <p:spPr>
          <a:xfrm>
            <a:off x="930199" y="2249770"/>
            <a:ext cx="4495561" cy="369332"/>
          </a:xfrm>
          <a:prstGeom prst="rect">
            <a:avLst/>
          </a:prstGeom>
          <a:noFill/>
        </p:spPr>
        <p:txBody>
          <a:bodyPr wrap="square">
            <a:spAutoFit/>
          </a:bodyPr>
          <a:lstStyle/>
          <a:p>
            <a:pPr>
              <a:spcAft>
                <a:spcPts val="500"/>
              </a:spcAft>
            </a:pPr>
            <a:r>
              <a:rPr lang="en-US" dirty="0">
                <a:latin typeface="Aptos"/>
              </a:rPr>
              <a:t>Honoring an invalid or ineffective document</a:t>
            </a:r>
          </a:p>
        </p:txBody>
      </p:sp>
      <p:sp>
        <p:nvSpPr>
          <p:cNvPr id="108" name="TextBox 107">
            <a:extLst>
              <a:ext uri="{FF2B5EF4-FFF2-40B4-BE49-F238E27FC236}">
                <a16:creationId xmlns:a16="http://schemas.microsoft.com/office/drawing/2014/main" id="{C221EB09-062D-9DEC-8C92-B00BB1071717}"/>
              </a:ext>
            </a:extLst>
          </p:cNvPr>
          <p:cNvSpPr txBox="1"/>
          <p:nvPr/>
        </p:nvSpPr>
        <p:spPr>
          <a:xfrm>
            <a:off x="930198" y="2858530"/>
            <a:ext cx="4867681" cy="369332"/>
          </a:xfrm>
          <a:prstGeom prst="rect">
            <a:avLst/>
          </a:prstGeom>
          <a:noFill/>
        </p:spPr>
        <p:txBody>
          <a:bodyPr wrap="square">
            <a:spAutoFit/>
          </a:bodyPr>
          <a:lstStyle/>
          <a:p>
            <a:pPr>
              <a:spcAft>
                <a:spcPts val="500"/>
              </a:spcAft>
            </a:pPr>
            <a:r>
              <a:rPr lang="en-US" dirty="0">
                <a:latin typeface="Aptos"/>
              </a:rPr>
              <a:t>Permitting an agent to exceed granted authority</a:t>
            </a:r>
          </a:p>
        </p:txBody>
      </p:sp>
      <p:sp>
        <p:nvSpPr>
          <p:cNvPr id="114" name="TextBox 113">
            <a:extLst>
              <a:ext uri="{FF2B5EF4-FFF2-40B4-BE49-F238E27FC236}">
                <a16:creationId xmlns:a16="http://schemas.microsoft.com/office/drawing/2014/main" id="{7EC2A516-ECC3-8CB9-94D2-D6C4A5FB3DD0}"/>
              </a:ext>
            </a:extLst>
          </p:cNvPr>
          <p:cNvSpPr txBox="1"/>
          <p:nvPr/>
        </p:nvSpPr>
        <p:spPr>
          <a:xfrm>
            <a:off x="930199" y="3467291"/>
            <a:ext cx="4867680" cy="369332"/>
          </a:xfrm>
          <a:prstGeom prst="rect">
            <a:avLst/>
          </a:prstGeom>
          <a:noFill/>
        </p:spPr>
        <p:txBody>
          <a:bodyPr wrap="square">
            <a:spAutoFit/>
          </a:bodyPr>
          <a:lstStyle/>
          <a:p>
            <a:pPr>
              <a:spcAft>
                <a:spcPts val="500"/>
              </a:spcAft>
            </a:pPr>
            <a:r>
              <a:rPr lang="en-US" dirty="0">
                <a:latin typeface="Aptos"/>
              </a:rPr>
              <a:t>Rejecting a valid statutory-form document</a:t>
            </a:r>
          </a:p>
        </p:txBody>
      </p:sp>
      <p:sp>
        <p:nvSpPr>
          <p:cNvPr id="129" name="Rectangle: Rounded Corners 128">
            <a:extLst>
              <a:ext uri="{FF2B5EF4-FFF2-40B4-BE49-F238E27FC236}">
                <a16:creationId xmlns:a16="http://schemas.microsoft.com/office/drawing/2014/main" id="{D2AF184F-F481-9713-68C7-B646BC24847E}"/>
              </a:ext>
            </a:extLst>
          </p:cNvPr>
          <p:cNvSpPr/>
          <p:nvPr/>
        </p:nvSpPr>
        <p:spPr>
          <a:xfrm>
            <a:off x="609600" y="4531603"/>
            <a:ext cx="10881943" cy="169453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a:extLst>
              <a:ext uri="{FF2B5EF4-FFF2-40B4-BE49-F238E27FC236}">
                <a16:creationId xmlns:a16="http://schemas.microsoft.com/office/drawing/2014/main" id="{EDBC9FDD-8A09-EC94-1436-A727F87C47A2}"/>
              </a:ext>
            </a:extLst>
          </p:cNvPr>
          <p:cNvSpPr txBox="1"/>
          <p:nvPr/>
        </p:nvSpPr>
        <p:spPr>
          <a:xfrm>
            <a:off x="6533851" y="2273208"/>
            <a:ext cx="4727950" cy="369332"/>
          </a:xfrm>
          <a:prstGeom prst="rect">
            <a:avLst/>
          </a:prstGeom>
          <a:noFill/>
        </p:spPr>
        <p:txBody>
          <a:bodyPr wrap="square">
            <a:spAutoFit/>
          </a:bodyPr>
          <a:lstStyle/>
          <a:p>
            <a:pPr>
              <a:spcAft>
                <a:spcPts val="500"/>
              </a:spcAft>
            </a:pPr>
            <a:r>
              <a:rPr lang="en-US" dirty="0">
                <a:latin typeface="Aptos"/>
              </a:rPr>
              <a:t>Missing evidence of revocation or termination</a:t>
            </a:r>
          </a:p>
        </p:txBody>
      </p:sp>
      <p:sp>
        <p:nvSpPr>
          <p:cNvPr id="120" name="TextBox 119">
            <a:extLst>
              <a:ext uri="{FF2B5EF4-FFF2-40B4-BE49-F238E27FC236}">
                <a16:creationId xmlns:a16="http://schemas.microsoft.com/office/drawing/2014/main" id="{C72A8240-12FC-78EF-05C2-21BFB63B282D}"/>
              </a:ext>
            </a:extLst>
          </p:cNvPr>
          <p:cNvSpPr txBox="1"/>
          <p:nvPr/>
        </p:nvSpPr>
        <p:spPr>
          <a:xfrm>
            <a:off x="6533851" y="2858530"/>
            <a:ext cx="4859734" cy="369332"/>
          </a:xfrm>
          <a:prstGeom prst="rect">
            <a:avLst/>
          </a:prstGeom>
          <a:noFill/>
        </p:spPr>
        <p:txBody>
          <a:bodyPr wrap="square">
            <a:spAutoFit/>
          </a:bodyPr>
          <a:lstStyle/>
          <a:p>
            <a:pPr>
              <a:spcAft>
                <a:spcPts val="500"/>
              </a:spcAft>
            </a:pPr>
            <a:r>
              <a:rPr lang="en-US" dirty="0">
                <a:latin typeface="Aptos"/>
              </a:rPr>
              <a:t>Facilitating self-dealing or financial exploitation</a:t>
            </a:r>
          </a:p>
        </p:txBody>
      </p:sp>
      <p:sp>
        <p:nvSpPr>
          <p:cNvPr id="141" name="Rectangle 140">
            <a:extLst>
              <a:ext uri="{FF2B5EF4-FFF2-40B4-BE49-F238E27FC236}">
                <a16:creationId xmlns:a16="http://schemas.microsoft.com/office/drawing/2014/main" id="{8E196500-2EAF-2F5C-E528-47DFE51EA260}"/>
              </a:ext>
            </a:extLst>
          </p:cNvPr>
          <p:cNvSpPr/>
          <p:nvPr/>
        </p:nvSpPr>
        <p:spPr>
          <a:xfrm>
            <a:off x="519545" y="4144850"/>
            <a:ext cx="6514733" cy="413582"/>
          </a:xfrm>
          <a:prstGeom prst="rect">
            <a:avLst/>
          </a:prstGeom>
        </p:spPr>
        <p:txBody>
          <a:bodyPr/>
          <a:lstStyle/>
          <a:p>
            <a:pPr lvl="0"/>
            <a:r>
              <a:rPr lang="en-US" sz="2000" b="1" dirty="0">
                <a:solidFill>
                  <a:srgbClr val="005C83"/>
                </a:solidFill>
                <a:latin typeface="Aptos" panose="020B0004020202020204" pitchFamily="34" charset="0"/>
              </a:rPr>
              <a:t>Core review questions</a:t>
            </a:r>
          </a:p>
        </p:txBody>
      </p:sp>
      <p:pic>
        <p:nvPicPr>
          <p:cNvPr id="143" name="Graphic 142" descr="Help with solid fill">
            <a:extLst>
              <a:ext uri="{FF2B5EF4-FFF2-40B4-BE49-F238E27FC236}">
                <a16:creationId xmlns:a16="http://schemas.microsoft.com/office/drawing/2014/main" id="{83A2ECD9-48A3-2C8E-B2BA-6FE55C4A6E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9825" y="4712285"/>
            <a:ext cx="1333169" cy="1333169"/>
          </a:xfrm>
          <a:prstGeom prst="rect">
            <a:avLst/>
          </a:prstGeom>
        </p:spPr>
      </p:pic>
      <p:sp>
        <p:nvSpPr>
          <p:cNvPr id="145" name="TextBox 144">
            <a:extLst>
              <a:ext uri="{FF2B5EF4-FFF2-40B4-BE49-F238E27FC236}">
                <a16:creationId xmlns:a16="http://schemas.microsoft.com/office/drawing/2014/main" id="{737AED35-648E-0D2D-6B5C-994499E14707}"/>
              </a:ext>
            </a:extLst>
          </p:cNvPr>
          <p:cNvSpPr txBox="1"/>
          <p:nvPr/>
        </p:nvSpPr>
        <p:spPr>
          <a:xfrm>
            <a:off x="2210862" y="4736599"/>
            <a:ext cx="362323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Is the document validly executed?</a:t>
            </a:r>
          </a:p>
        </p:txBody>
      </p:sp>
      <p:sp>
        <p:nvSpPr>
          <p:cNvPr id="147" name="TextBox 146">
            <a:extLst>
              <a:ext uri="{FF2B5EF4-FFF2-40B4-BE49-F238E27FC236}">
                <a16:creationId xmlns:a16="http://schemas.microsoft.com/office/drawing/2014/main" id="{C17A94A9-B08D-F5AC-1304-8B56C6E9B9F3}"/>
              </a:ext>
            </a:extLst>
          </p:cNvPr>
          <p:cNvSpPr txBox="1"/>
          <p:nvPr/>
        </p:nvSpPr>
        <p:spPr>
          <a:xfrm>
            <a:off x="2203121" y="5213710"/>
            <a:ext cx="2805457"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Is it currently effective?</a:t>
            </a:r>
          </a:p>
        </p:txBody>
      </p:sp>
      <p:sp>
        <p:nvSpPr>
          <p:cNvPr id="149" name="TextBox 148">
            <a:extLst>
              <a:ext uri="{FF2B5EF4-FFF2-40B4-BE49-F238E27FC236}">
                <a16:creationId xmlns:a16="http://schemas.microsoft.com/office/drawing/2014/main" id="{8C4E1E06-8388-82BC-D655-1D9F179F889E}"/>
              </a:ext>
            </a:extLst>
          </p:cNvPr>
          <p:cNvSpPr txBox="1"/>
          <p:nvPr/>
        </p:nvSpPr>
        <p:spPr>
          <a:xfrm>
            <a:off x="2203120" y="5690821"/>
            <a:ext cx="3892879"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Does it grant the requested authority?</a:t>
            </a:r>
          </a:p>
        </p:txBody>
      </p:sp>
      <p:sp>
        <p:nvSpPr>
          <p:cNvPr id="151" name="TextBox 150">
            <a:extLst>
              <a:ext uri="{FF2B5EF4-FFF2-40B4-BE49-F238E27FC236}">
                <a16:creationId xmlns:a16="http://schemas.microsoft.com/office/drawing/2014/main" id="{7A3FDA7E-78AC-5430-21D8-E97783AC0138}"/>
              </a:ext>
            </a:extLst>
          </p:cNvPr>
          <p:cNvSpPr txBox="1"/>
          <p:nvPr/>
        </p:nvSpPr>
        <p:spPr>
          <a:xfrm>
            <a:off x="6254347" y="4742936"/>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Must multiple agents act together?</a:t>
            </a:r>
          </a:p>
        </p:txBody>
      </p:sp>
      <p:sp>
        <p:nvSpPr>
          <p:cNvPr id="153" name="TextBox 152">
            <a:extLst>
              <a:ext uri="{FF2B5EF4-FFF2-40B4-BE49-F238E27FC236}">
                <a16:creationId xmlns:a16="http://schemas.microsoft.com/office/drawing/2014/main" id="{D13E13F7-C2D9-B687-5BBF-CC761B54CF87}"/>
              </a:ext>
            </a:extLst>
          </p:cNvPr>
          <p:cNvSpPr txBox="1"/>
          <p:nvPr/>
        </p:nvSpPr>
        <p:spPr>
          <a:xfrm>
            <a:off x="6254347" y="5217745"/>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Are there facts requiring escalation?</a:t>
            </a:r>
          </a:p>
        </p:txBody>
      </p:sp>
      <p:sp>
        <p:nvSpPr>
          <p:cNvPr id="6" name="TextBox 5">
            <a:extLst>
              <a:ext uri="{FF2B5EF4-FFF2-40B4-BE49-F238E27FC236}">
                <a16:creationId xmlns:a16="http://schemas.microsoft.com/office/drawing/2014/main" id="{BBDD023D-958F-8AB9-B9D1-0AFAD5EF9B2D}"/>
              </a:ext>
            </a:extLst>
          </p:cNvPr>
          <p:cNvSpPr txBox="1"/>
          <p:nvPr/>
        </p:nvSpPr>
        <p:spPr>
          <a:xfrm>
            <a:off x="6533851" y="3467291"/>
            <a:ext cx="4859734" cy="369332"/>
          </a:xfrm>
          <a:prstGeom prst="rect">
            <a:avLst/>
          </a:prstGeom>
          <a:noFill/>
        </p:spPr>
        <p:txBody>
          <a:bodyPr wrap="square">
            <a:spAutoFit/>
          </a:bodyPr>
          <a:lstStyle/>
          <a:p>
            <a:pPr>
              <a:spcAft>
                <a:spcPts val="500"/>
              </a:spcAft>
            </a:pPr>
            <a:r>
              <a:rPr lang="en-US" sz="1800" dirty="0">
                <a:latin typeface="Aptos"/>
              </a:rPr>
              <a:t>Delaying a legitimate customer transaction</a:t>
            </a:r>
          </a:p>
        </p:txBody>
      </p:sp>
      <p:pic>
        <p:nvPicPr>
          <p:cNvPr id="10" name="Graphic 9" descr="Contract with solid fill">
            <a:extLst>
              <a:ext uri="{FF2B5EF4-FFF2-40B4-BE49-F238E27FC236}">
                <a16:creationId xmlns:a16="http://schemas.microsoft.com/office/drawing/2014/main" id="{D7DE21D9-6610-1A61-9F9B-7C3961ABF1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5204" y="2210790"/>
            <a:ext cx="413581" cy="413581"/>
          </a:xfrm>
          <a:prstGeom prst="rect">
            <a:avLst/>
          </a:prstGeom>
        </p:spPr>
      </p:pic>
      <p:pic>
        <p:nvPicPr>
          <p:cNvPr id="12" name="Graphic 11" descr="Checkbox Checked with solid fill">
            <a:extLst>
              <a:ext uri="{FF2B5EF4-FFF2-40B4-BE49-F238E27FC236}">
                <a16:creationId xmlns:a16="http://schemas.microsoft.com/office/drawing/2014/main" id="{642B5C1E-B327-2603-2D53-BA5CE78FB3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3885" y="2784660"/>
            <a:ext cx="476218" cy="476218"/>
          </a:xfrm>
          <a:prstGeom prst="rect">
            <a:avLst/>
          </a:prstGeom>
        </p:spPr>
      </p:pic>
      <p:pic>
        <p:nvPicPr>
          <p:cNvPr id="14" name="Graphic 13" descr="Checkbox Crossed with solid fill">
            <a:extLst>
              <a:ext uri="{FF2B5EF4-FFF2-40B4-BE49-F238E27FC236}">
                <a16:creationId xmlns:a16="http://schemas.microsoft.com/office/drawing/2014/main" id="{C4320186-BBE0-1DC2-0386-26D3BA98663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3885" y="3429000"/>
            <a:ext cx="476218" cy="476218"/>
          </a:xfrm>
          <a:prstGeom prst="rect">
            <a:avLst/>
          </a:prstGeom>
        </p:spPr>
      </p:pic>
      <p:pic>
        <p:nvPicPr>
          <p:cNvPr id="17" name="Graphic 16" descr="Magnifying glass with solid fill">
            <a:extLst>
              <a:ext uri="{FF2B5EF4-FFF2-40B4-BE49-F238E27FC236}">
                <a16:creationId xmlns:a16="http://schemas.microsoft.com/office/drawing/2014/main" id="{F5BB7381-9EF2-49CC-B6FD-D7B96CB513A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1682" y="2215510"/>
            <a:ext cx="437852" cy="437852"/>
          </a:xfrm>
          <a:prstGeom prst="rect">
            <a:avLst/>
          </a:prstGeom>
        </p:spPr>
      </p:pic>
      <p:pic>
        <p:nvPicPr>
          <p:cNvPr id="19" name="Graphic 18" descr="Money with solid fill">
            <a:extLst>
              <a:ext uri="{FF2B5EF4-FFF2-40B4-BE49-F238E27FC236}">
                <a16:creationId xmlns:a16="http://schemas.microsoft.com/office/drawing/2014/main" id="{2BF2BFA4-F959-ACC3-461B-01C8C16C443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27365" y="2807978"/>
            <a:ext cx="506486" cy="506486"/>
          </a:xfrm>
          <a:prstGeom prst="rect">
            <a:avLst/>
          </a:prstGeom>
        </p:spPr>
      </p:pic>
      <p:pic>
        <p:nvPicPr>
          <p:cNvPr id="21" name="Graphic 20" descr="Hourglass Finished with solid fill">
            <a:extLst>
              <a:ext uri="{FF2B5EF4-FFF2-40B4-BE49-F238E27FC236}">
                <a16:creationId xmlns:a16="http://schemas.microsoft.com/office/drawing/2014/main" id="{8CA0927A-C907-5249-8578-ED22124AC16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073818" y="3450719"/>
            <a:ext cx="413581" cy="413582"/>
          </a:xfrm>
          <a:prstGeom prst="rect">
            <a:avLst/>
          </a:prstGeom>
        </p:spPr>
      </p:pic>
    </p:spTree>
    <p:extLst>
      <p:ext uri="{BB962C8B-B14F-4D97-AF65-F5344CB8AC3E}">
        <p14:creationId xmlns:p14="http://schemas.microsoft.com/office/powerpoint/2010/main" val="4160614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904DE-F7A8-0FE3-DC48-1DF54CE3FF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85286C-4D12-CB5B-12D8-430374AE38CE}"/>
              </a:ext>
            </a:extLst>
          </p:cNvPr>
          <p:cNvSpPr>
            <a:spLocks noGrp="1"/>
          </p:cNvSpPr>
          <p:nvPr>
            <p:ph type="title"/>
          </p:nvPr>
        </p:nvSpPr>
        <p:spPr>
          <a:xfrm>
            <a:off x="519545" y="477687"/>
            <a:ext cx="11152910" cy="1124276"/>
          </a:xfrm>
        </p:spPr>
        <p:txBody>
          <a:bodyPr>
            <a:noAutofit/>
          </a:bodyPr>
          <a:lstStyle/>
          <a:p>
            <a:r>
              <a:rPr lang="en-US" sz="4400" dirty="0"/>
              <a:t>Maryland Statutory-Form Power of Attorney</a:t>
            </a:r>
          </a:p>
        </p:txBody>
      </p:sp>
      <p:sp>
        <p:nvSpPr>
          <p:cNvPr id="16" name="Rectangle 15">
            <a:extLst>
              <a:ext uri="{FF2B5EF4-FFF2-40B4-BE49-F238E27FC236}">
                <a16:creationId xmlns:a16="http://schemas.microsoft.com/office/drawing/2014/main" id="{93D5FA0B-DE4C-1576-6951-B851EC573289}"/>
              </a:ext>
            </a:extLst>
          </p:cNvPr>
          <p:cNvSpPr/>
          <p:nvPr/>
        </p:nvSpPr>
        <p:spPr>
          <a:xfrm>
            <a:off x="519545" y="1601963"/>
            <a:ext cx="9026791" cy="373141"/>
          </a:xfrm>
          <a:prstGeom prst="rect">
            <a:avLst/>
          </a:prstGeom>
        </p:spPr>
        <p:txBody>
          <a:bodyPr/>
          <a:lstStyle/>
          <a:p>
            <a:pPr>
              <a:spcAft>
                <a:spcPts val="500"/>
              </a:spcAft>
            </a:pPr>
            <a:r>
              <a:rPr lang="en-US" sz="2000" b="1" dirty="0">
                <a:latin typeface="Aptos"/>
              </a:rPr>
              <a:t>Maryland provides optional statutory-form power of attorney forms.</a:t>
            </a:r>
          </a:p>
        </p:txBody>
      </p:sp>
      <p:graphicFrame>
        <p:nvGraphicFramePr>
          <p:cNvPr id="2" name="Diagram 1">
            <a:extLst>
              <a:ext uri="{FF2B5EF4-FFF2-40B4-BE49-F238E27FC236}">
                <a16:creationId xmlns:a16="http://schemas.microsoft.com/office/drawing/2014/main" id="{53F616EE-F561-79CA-E6EA-D40DF95C4C52}"/>
              </a:ext>
            </a:extLst>
          </p:cNvPr>
          <p:cNvGraphicFramePr/>
          <p:nvPr>
            <p:extLst>
              <p:ext uri="{D42A27DB-BD31-4B8C-83A1-F6EECF244321}">
                <p14:modId xmlns:p14="http://schemas.microsoft.com/office/powerpoint/2010/main" val="1529655992"/>
              </p:ext>
            </p:extLst>
          </p:nvPr>
        </p:nvGraphicFramePr>
        <p:xfrm>
          <a:off x="443344" y="2162175"/>
          <a:ext cx="10396105" cy="39380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2899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AF513A-D0C7-1AD2-FF92-CFCEA6C7EF47}"/>
              </a:ext>
            </a:extLst>
          </p:cNvPr>
          <p:cNvSpPr>
            <a:spLocks noGrp="1"/>
          </p:cNvSpPr>
          <p:nvPr>
            <p:ph type="title"/>
          </p:nvPr>
        </p:nvSpPr>
        <p:spPr/>
        <p:txBody>
          <a:bodyPr>
            <a:normAutofit/>
          </a:bodyPr>
          <a:lstStyle/>
          <a:p>
            <a:r>
              <a:rPr lang="en-US" dirty="0"/>
              <a:t>Execution Review</a:t>
            </a:r>
          </a:p>
        </p:txBody>
      </p:sp>
      <p:grpSp>
        <p:nvGrpSpPr>
          <p:cNvPr id="9" name="Group 8">
            <a:extLst>
              <a:ext uri="{FF2B5EF4-FFF2-40B4-BE49-F238E27FC236}">
                <a16:creationId xmlns:a16="http://schemas.microsoft.com/office/drawing/2014/main" id="{7157C820-201E-DA0D-B980-6A684BF05F61}"/>
              </a:ext>
            </a:extLst>
          </p:cNvPr>
          <p:cNvGrpSpPr/>
          <p:nvPr/>
        </p:nvGrpSpPr>
        <p:grpSpPr>
          <a:xfrm>
            <a:off x="609600" y="2007366"/>
            <a:ext cx="10955781" cy="1857375"/>
            <a:chOff x="618109" y="2124075"/>
            <a:chExt cx="10955781" cy="1857375"/>
          </a:xfrm>
        </p:grpSpPr>
        <p:sp>
          <p:nvSpPr>
            <p:cNvPr id="10" name="Freeform: Shape 9">
              <a:extLst>
                <a:ext uri="{FF2B5EF4-FFF2-40B4-BE49-F238E27FC236}">
                  <a16:creationId xmlns:a16="http://schemas.microsoft.com/office/drawing/2014/main" id="{0C8C351C-7E74-12A5-19AA-9B407F01134A}"/>
                </a:ext>
              </a:extLst>
            </p:cNvPr>
            <p:cNvSpPr/>
            <p:nvPr/>
          </p:nvSpPr>
          <p:spPr>
            <a:xfrm>
              <a:off x="618109"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The principal’s signature</a:t>
              </a:r>
              <a:endParaRPr lang="en-US" sz="1400" kern="1200" dirty="0">
                <a:solidFill>
                  <a:srgbClr val="005C83"/>
                </a:solidFill>
              </a:endParaRPr>
            </a:p>
          </p:txBody>
        </p:sp>
        <p:sp>
          <p:nvSpPr>
            <p:cNvPr id="11" name="Freeform: Shape 10">
              <a:extLst>
                <a:ext uri="{FF2B5EF4-FFF2-40B4-BE49-F238E27FC236}">
                  <a16:creationId xmlns:a16="http://schemas.microsoft.com/office/drawing/2014/main" id="{B50970A1-6FE3-87DA-2A28-6A78C264994B}"/>
                </a:ext>
              </a:extLst>
            </p:cNvPr>
            <p:cNvSpPr/>
            <p:nvPr/>
          </p:nvSpPr>
          <p:spPr>
            <a:xfrm>
              <a:off x="1261058"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a:ln>
              <a:solidFill>
                <a:srgbClr val="12567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2" name="Freeform: Shape 11">
              <a:extLst>
                <a:ext uri="{FF2B5EF4-FFF2-40B4-BE49-F238E27FC236}">
                  <a16:creationId xmlns:a16="http://schemas.microsoft.com/office/drawing/2014/main" id="{577D7E2C-DF67-8EF5-7FB3-901FDA09D629}"/>
                </a:ext>
              </a:extLst>
            </p:cNvPr>
            <p:cNvSpPr/>
            <p:nvPr/>
          </p:nvSpPr>
          <p:spPr>
            <a:xfrm>
              <a:off x="2849842"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Two witness signatures (witnesses should be disinterested)</a:t>
              </a:r>
              <a:endParaRPr lang="en-US" sz="1400" kern="1200" dirty="0">
                <a:solidFill>
                  <a:srgbClr val="005C83"/>
                </a:solidFill>
              </a:endParaRPr>
            </a:p>
          </p:txBody>
        </p:sp>
        <p:sp>
          <p:nvSpPr>
            <p:cNvPr id="13" name="Freeform: Shape 12">
              <a:extLst>
                <a:ext uri="{FF2B5EF4-FFF2-40B4-BE49-F238E27FC236}">
                  <a16:creationId xmlns:a16="http://schemas.microsoft.com/office/drawing/2014/main" id="{F4A419CA-6334-155E-FEAD-EE21C32477EF}"/>
                </a:ext>
              </a:extLst>
            </p:cNvPr>
            <p:cNvSpPr/>
            <p:nvPr/>
          </p:nvSpPr>
          <p:spPr>
            <a:xfrm>
              <a:off x="3492791"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a:ln>
              <a:solidFill>
                <a:srgbClr val="125675"/>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4" name="Freeform: Shape 13">
              <a:extLst>
                <a:ext uri="{FF2B5EF4-FFF2-40B4-BE49-F238E27FC236}">
                  <a16:creationId xmlns:a16="http://schemas.microsoft.com/office/drawing/2014/main" id="{2E6A8019-A9B6-5AA9-2030-7D4A35EB68FE}"/>
                </a:ext>
              </a:extLst>
            </p:cNvPr>
            <p:cNvSpPr/>
            <p:nvPr/>
          </p:nvSpPr>
          <p:spPr>
            <a:xfrm>
              <a:off x="5081575"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Notarial acknowledgment</a:t>
              </a:r>
              <a:endParaRPr lang="en-US" sz="1400" kern="1200" dirty="0">
                <a:solidFill>
                  <a:srgbClr val="005C83"/>
                </a:solidFill>
              </a:endParaRPr>
            </a:p>
          </p:txBody>
        </p:sp>
        <p:sp>
          <p:nvSpPr>
            <p:cNvPr id="15" name="Freeform: Shape 14">
              <a:extLst>
                <a:ext uri="{FF2B5EF4-FFF2-40B4-BE49-F238E27FC236}">
                  <a16:creationId xmlns:a16="http://schemas.microsoft.com/office/drawing/2014/main" id="{590B235F-F2C5-9889-9864-BB645ACBC080}"/>
                </a:ext>
              </a:extLst>
            </p:cNvPr>
            <p:cNvSpPr/>
            <p:nvPr/>
          </p:nvSpPr>
          <p:spPr>
            <a:xfrm>
              <a:off x="5724525"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sz="3700" kern="1200" dirty="0"/>
            </a:p>
          </p:txBody>
        </p:sp>
        <p:sp>
          <p:nvSpPr>
            <p:cNvPr id="16" name="Freeform: Shape 15">
              <a:extLst>
                <a:ext uri="{FF2B5EF4-FFF2-40B4-BE49-F238E27FC236}">
                  <a16:creationId xmlns:a16="http://schemas.microsoft.com/office/drawing/2014/main" id="{4B5FF157-7A95-F252-F70B-13A3FBC2CBC1}"/>
                </a:ext>
              </a:extLst>
            </p:cNvPr>
            <p:cNvSpPr/>
            <p:nvPr/>
          </p:nvSpPr>
          <p:spPr>
            <a:xfrm>
              <a:off x="7313309"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The identity and eligibility of witnesses (address information)</a:t>
              </a:r>
              <a:endParaRPr lang="en-US" sz="1400" kern="1200" dirty="0">
                <a:solidFill>
                  <a:srgbClr val="005C83"/>
                </a:solidFill>
              </a:endParaRPr>
            </a:p>
          </p:txBody>
        </p:sp>
        <p:sp>
          <p:nvSpPr>
            <p:cNvPr id="17" name="Freeform: Shape 16">
              <a:extLst>
                <a:ext uri="{FF2B5EF4-FFF2-40B4-BE49-F238E27FC236}">
                  <a16:creationId xmlns:a16="http://schemas.microsoft.com/office/drawing/2014/main" id="{BE04FD2C-0CC9-AE66-CD19-C5470C2921AF}"/>
                </a:ext>
              </a:extLst>
            </p:cNvPr>
            <p:cNvSpPr/>
            <p:nvPr/>
          </p:nvSpPr>
          <p:spPr>
            <a:xfrm>
              <a:off x="7956258"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lang="en-US" sz="3700" kern="1200" dirty="0"/>
            </a:p>
          </p:txBody>
        </p:sp>
        <p:sp>
          <p:nvSpPr>
            <p:cNvPr id="18" name="Freeform: Shape 17">
              <a:extLst>
                <a:ext uri="{FF2B5EF4-FFF2-40B4-BE49-F238E27FC236}">
                  <a16:creationId xmlns:a16="http://schemas.microsoft.com/office/drawing/2014/main" id="{B43E235B-E646-88CA-C33B-560C69036429}"/>
                </a:ext>
              </a:extLst>
            </p:cNvPr>
            <p:cNvSpPr/>
            <p:nvPr/>
          </p:nvSpPr>
          <p:spPr>
            <a:xfrm>
              <a:off x="9545042" y="2124075"/>
              <a:ext cx="2028848" cy="1857375"/>
            </a:xfrm>
            <a:custGeom>
              <a:avLst/>
              <a:gdLst>
                <a:gd name="csX0" fmla="*/ 0 w 2028848"/>
                <a:gd name="csY0" fmla="*/ 185738 h 1857375"/>
                <a:gd name="csX1" fmla="*/ 185738 w 2028848"/>
                <a:gd name="csY1" fmla="*/ 0 h 1857375"/>
                <a:gd name="csX2" fmla="*/ 1843111 w 2028848"/>
                <a:gd name="csY2" fmla="*/ 0 h 1857375"/>
                <a:gd name="csX3" fmla="*/ 2028849 w 2028848"/>
                <a:gd name="csY3" fmla="*/ 185738 h 1857375"/>
                <a:gd name="csX4" fmla="*/ 2028848 w 2028848"/>
                <a:gd name="csY4" fmla="*/ 1671638 h 1857375"/>
                <a:gd name="csX5" fmla="*/ 1843110 w 2028848"/>
                <a:gd name="csY5" fmla="*/ 1857376 h 1857375"/>
                <a:gd name="csX6" fmla="*/ 185738 w 2028848"/>
                <a:gd name="csY6" fmla="*/ 1857375 h 1857375"/>
                <a:gd name="csX7" fmla="*/ 0 w 2028848"/>
                <a:gd name="csY7" fmla="*/ 1671637 h 1857375"/>
                <a:gd name="csX8" fmla="*/ 0 w 2028848"/>
                <a:gd name="csY8" fmla="*/ 185738 h 1857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28848" h="1857375">
                  <a:moveTo>
                    <a:pt x="0" y="185738"/>
                  </a:moveTo>
                  <a:cubicBezTo>
                    <a:pt x="0" y="83158"/>
                    <a:pt x="83158" y="0"/>
                    <a:pt x="185738" y="0"/>
                  </a:cubicBezTo>
                  <a:lnTo>
                    <a:pt x="1843111" y="0"/>
                  </a:lnTo>
                  <a:cubicBezTo>
                    <a:pt x="1945691" y="0"/>
                    <a:pt x="2028849" y="83158"/>
                    <a:pt x="2028849" y="185738"/>
                  </a:cubicBezTo>
                  <a:cubicBezTo>
                    <a:pt x="2028849" y="681038"/>
                    <a:pt x="2028848" y="1176338"/>
                    <a:pt x="2028848" y="1671638"/>
                  </a:cubicBezTo>
                  <a:cubicBezTo>
                    <a:pt x="2028848" y="1774218"/>
                    <a:pt x="1945690" y="1857376"/>
                    <a:pt x="1843110" y="1857376"/>
                  </a:cubicBezTo>
                  <a:lnTo>
                    <a:pt x="185738" y="1857375"/>
                  </a:lnTo>
                  <a:cubicBezTo>
                    <a:pt x="83158" y="1857375"/>
                    <a:pt x="0" y="1774217"/>
                    <a:pt x="0" y="1671637"/>
                  </a:cubicBezTo>
                  <a:lnTo>
                    <a:pt x="0" y="185738"/>
                  </a:lnTo>
                  <a:close/>
                </a:path>
              </a:pathLst>
            </a:cu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7360" tIns="1221740" rIns="107360" bIns="33020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C83"/>
                  </a:solidFill>
                  <a:latin typeface="Aptos"/>
                </a:rPr>
                <a:t>Consistency among signature and acknowledgment dates</a:t>
              </a:r>
              <a:endParaRPr lang="en-US" sz="1400" kern="1200" dirty="0">
                <a:solidFill>
                  <a:srgbClr val="005C83"/>
                </a:solidFill>
              </a:endParaRPr>
            </a:p>
          </p:txBody>
        </p:sp>
        <p:sp>
          <p:nvSpPr>
            <p:cNvPr id="19" name="Freeform: Shape 18">
              <a:extLst>
                <a:ext uri="{FF2B5EF4-FFF2-40B4-BE49-F238E27FC236}">
                  <a16:creationId xmlns:a16="http://schemas.microsoft.com/office/drawing/2014/main" id="{A4C8A9BD-A5B1-78F5-90A6-3FB308A9EFFA}"/>
                </a:ext>
              </a:extLst>
            </p:cNvPr>
            <p:cNvSpPr/>
            <p:nvPr/>
          </p:nvSpPr>
          <p:spPr>
            <a:xfrm>
              <a:off x="10187991" y="2263378"/>
              <a:ext cx="742950" cy="742950"/>
            </a:xfrm>
            <a:custGeom>
              <a:avLst/>
              <a:gdLst>
                <a:gd name="csX0" fmla="*/ 0 w 742950"/>
                <a:gd name="csY0" fmla="*/ 371475 h 742950"/>
                <a:gd name="csX1" fmla="*/ 371475 w 742950"/>
                <a:gd name="csY1" fmla="*/ 0 h 742950"/>
                <a:gd name="csX2" fmla="*/ 742950 w 742950"/>
                <a:gd name="csY2" fmla="*/ 371475 h 742950"/>
                <a:gd name="csX3" fmla="*/ 371475 w 742950"/>
                <a:gd name="csY3" fmla="*/ 742950 h 742950"/>
                <a:gd name="csX4" fmla="*/ 0 w 742950"/>
                <a:gd name="csY4" fmla="*/ 371475 h 742950"/>
              </a:gdLst>
              <a:ahLst/>
              <a:cxnLst>
                <a:cxn ang="0">
                  <a:pos x="csX0" y="csY0"/>
                </a:cxn>
                <a:cxn ang="0">
                  <a:pos x="csX1" y="csY1"/>
                </a:cxn>
                <a:cxn ang="0">
                  <a:pos x="csX2" y="csY2"/>
                </a:cxn>
                <a:cxn ang="0">
                  <a:pos x="csX3" y="csY3"/>
                </a:cxn>
                <a:cxn ang="0">
                  <a:pos x="csX4" y="csY4"/>
                </a:cxn>
              </a:cxnLst>
              <a:rect l="l" t="t" r="r" b="b"/>
              <a:pathLst>
                <a:path w="742950" h="742950">
                  <a:moveTo>
                    <a:pt x="0" y="371475"/>
                  </a:moveTo>
                  <a:cubicBezTo>
                    <a:pt x="0" y="166315"/>
                    <a:pt x="166315" y="0"/>
                    <a:pt x="371475" y="0"/>
                  </a:cubicBezTo>
                  <a:cubicBezTo>
                    <a:pt x="576635" y="0"/>
                    <a:pt x="742950" y="166315"/>
                    <a:pt x="742950" y="371475"/>
                  </a:cubicBezTo>
                  <a:cubicBezTo>
                    <a:pt x="742950" y="576635"/>
                    <a:pt x="576635" y="742950"/>
                    <a:pt x="371475" y="742950"/>
                  </a:cubicBezTo>
                  <a:cubicBezTo>
                    <a:pt x="166315" y="742950"/>
                    <a:pt x="0" y="576635"/>
                    <a:pt x="0" y="371475"/>
                  </a:cubicBez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8117" tIns="121503" rIns="148117" bIns="121503" numCol="1" spcCol="1270" anchor="ctr" anchorCtr="0">
              <a:noAutofit/>
            </a:bodyPr>
            <a:lstStyle/>
            <a:p>
              <a:pPr marL="0" lvl="0" indent="0" algn="ctr" defTabSz="1644650">
                <a:lnSpc>
                  <a:spcPct val="90000"/>
                </a:lnSpc>
                <a:spcBef>
                  <a:spcPct val="0"/>
                </a:spcBef>
                <a:spcAft>
                  <a:spcPct val="35000"/>
                </a:spcAft>
                <a:buNone/>
              </a:pPr>
              <a:endParaRPr lang="en-US" sz="3700" kern="1200" dirty="0"/>
            </a:p>
          </p:txBody>
        </p:sp>
      </p:grpSp>
      <p:pic>
        <p:nvPicPr>
          <p:cNvPr id="21" name="Graphic 20" descr="Signature outline">
            <a:extLst>
              <a:ext uri="{FF2B5EF4-FFF2-40B4-BE49-F238E27FC236}">
                <a16:creationId xmlns:a16="http://schemas.microsoft.com/office/drawing/2014/main" id="{83A1FBBD-B4B2-B27F-4A97-413DD850FA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61142" y="2255262"/>
            <a:ext cx="525764" cy="525764"/>
          </a:xfrm>
          <a:prstGeom prst="rect">
            <a:avLst/>
          </a:prstGeom>
        </p:spPr>
      </p:pic>
      <p:grpSp>
        <p:nvGrpSpPr>
          <p:cNvPr id="26" name="Group 25">
            <a:extLst>
              <a:ext uri="{FF2B5EF4-FFF2-40B4-BE49-F238E27FC236}">
                <a16:creationId xmlns:a16="http://schemas.microsoft.com/office/drawing/2014/main" id="{BEE36D8A-15B1-CFAD-9587-434FBEDCED62}"/>
              </a:ext>
            </a:extLst>
          </p:cNvPr>
          <p:cNvGrpSpPr/>
          <p:nvPr/>
        </p:nvGrpSpPr>
        <p:grpSpPr>
          <a:xfrm>
            <a:off x="3484282" y="2298682"/>
            <a:ext cx="742950" cy="495300"/>
            <a:chOff x="4144570" y="4552950"/>
            <a:chExt cx="836844" cy="557896"/>
          </a:xfrm>
        </p:grpSpPr>
        <p:pic>
          <p:nvPicPr>
            <p:cNvPr id="23" name="Graphic 22" descr="Man outline">
              <a:extLst>
                <a:ext uri="{FF2B5EF4-FFF2-40B4-BE49-F238E27FC236}">
                  <a16:creationId xmlns:a16="http://schemas.microsoft.com/office/drawing/2014/main" id="{050BBEFA-E9CC-C66E-9ADA-6A4A7623D8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44570" y="4552950"/>
              <a:ext cx="557896" cy="557896"/>
            </a:xfrm>
            <a:prstGeom prst="rect">
              <a:avLst/>
            </a:prstGeom>
          </p:spPr>
        </p:pic>
        <p:pic>
          <p:nvPicPr>
            <p:cNvPr id="25" name="Graphic 24" descr="Man outline">
              <a:extLst>
                <a:ext uri="{FF2B5EF4-FFF2-40B4-BE49-F238E27FC236}">
                  <a16:creationId xmlns:a16="http://schemas.microsoft.com/office/drawing/2014/main" id="{78708065-AD3C-E84B-15EC-070888CD95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23518" y="4552950"/>
              <a:ext cx="557896" cy="557896"/>
            </a:xfrm>
            <a:prstGeom prst="rect">
              <a:avLst/>
            </a:prstGeom>
          </p:spPr>
        </p:pic>
      </p:grpSp>
      <p:pic>
        <p:nvPicPr>
          <p:cNvPr id="28" name="Graphic 27" descr="Badge Tick outline">
            <a:extLst>
              <a:ext uri="{FF2B5EF4-FFF2-40B4-BE49-F238E27FC236}">
                <a16:creationId xmlns:a16="http://schemas.microsoft.com/office/drawing/2014/main" id="{9FC25209-B675-602B-B6C2-7DBB2629883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56712" y="2187366"/>
            <a:ext cx="661555" cy="661555"/>
          </a:xfrm>
          <a:prstGeom prst="rect">
            <a:avLst/>
          </a:prstGeom>
        </p:spPr>
      </p:pic>
      <p:pic>
        <p:nvPicPr>
          <p:cNvPr id="30" name="Graphic 29" descr="House outline">
            <a:extLst>
              <a:ext uri="{FF2B5EF4-FFF2-40B4-BE49-F238E27FC236}">
                <a16:creationId xmlns:a16="http://schemas.microsoft.com/office/drawing/2014/main" id="{AF1C0E97-600F-CE30-6675-E38D4731C17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38237" y="2265345"/>
            <a:ext cx="561974" cy="561974"/>
          </a:xfrm>
          <a:prstGeom prst="rect">
            <a:avLst/>
          </a:prstGeom>
        </p:spPr>
      </p:pic>
      <p:pic>
        <p:nvPicPr>
          <p:cNvPr id="34" name="Graphic 33" descr="Checklist outline">
            <a:extLst>
              <a:ext uri="{FF2B5EF4-FFF2-40B4-BE49-F238E27FC236}">
                <a16:creationId xmlns:a16="http://schemas.microsoft.com/office/drawing/2014/main" id="{7602810E-9174-39B0-626D-004DD52B9BC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71170" y="2265345"/>
            <a:ext cx="559574" cy="559574"/>
          </a:xfrm>
          <a:prstGeom prst="rect">
            <a:avLst/>
          </a:prstGeom>
        </p:spPr>
      </p:pic>
      <p:sp>
        <p:nvSpPr>
          <p:cNvPr id="36" name="Rectangle: Rounded Corners 35">
            <a:extLst>
              <a:ext uri="{FF2B5EF4-FFF2-40B4-BE49-F238E27FC236}">
                <a16:creationId xmlns:a16="http://schemas.microsoft.com/office/drawing/2014/main" id="{B375B9BF-91AC-571C-44A4-12F3AB2F78B9}"/>
              </a:ext>
            </a:extLst>
          </p:cNvPr>
          <p:cNvSpPr/>
          <p:nvPr/>
        </p:nvSpPr>
        <p:spPr>
          <a:xfrm>
            <a:off x="609600" y="4579728"/>
            <a:ext cx="10964290" cy="169453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E665DD92-063E-EDBB-2CA0-BF45EE0B9695}"/>
              </a:ext>
            </a:extLst>
          </p:cNvPr>
          <p:cNvSpPr txBox="1"/>
          <p:nvPr/>
        </p:nvSpPr>
        <p:spPr>
          <a:xfrm>
            <a:off x="2218604" y="4704745"/>
            <a:ext cx="362323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Missing witness signature</a:t>
            </a:r>
          </a:p>
        </p:txBody>
      </p:sp>
      <p:sp>
        <p:nvSpPr>
          <p:cNvPr id="42" name="TextBox 41">
            <a:extLst>
              <a:ext uri="{FF2B5EF4-FFF2-40B4-BE49-F238E27FC236}">
                <a16:creationId xmlns:a16="http://schemas.microsoft.com/office/drawing/2014/main" id="{13458E27-ABF1-B873-52AF-7C1F64F976B2}"/>
              </a:ext>
            </a:extLst>
          </p:cNvPr>
          <p:cNvSpPr txBox="1"/>
          <p:nvPr/>
        </p:nvSpPr>
        <p:spPr>
          <a:xfrm>
            <a:off x="2210863" y="5088565"/>
            <a:ext cx="4051226"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Agent serving in a prohibited witness role</a:t>
            </a:r>
          </a:p>
        </p:txBody>
      </p:sp>
      <p:sp>
        <p:nvSpPr>
          <p:cNvPr id="44" name="TextBox 43">
            <a:extLst>
              <a:ext uri="{FF2B5EF4-FFF2-40B4-BE49-F238E27FC236}">
                <a16:creationId xmlns:a16="http://schemas.microsoft.com/office/drawing/2014/main" id="{FA212D79-36C9-D4BC-2E42-8A5C5FCC3507}"/>
              </a:ext>
            </a:extLst>
          </p:cNvPr>
          <p:cNvSpPr txBox="1"/>
          <p:nvPr/>
        </p:nvSpPr>
        <p:spPr>
          <a:xfrm>
            <a:off x="2210863" y="5472385"/>
            <a:ext cx="3892879"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Missing or incomplete notarization</a:t>
            </a:r>
          </a:p>
        </p:txBody>
      </p:sp>
      <p:sp>
        <p:nvSpPr>
          <p:cNvPr id="46" name="TextBox 45">
            <a:extLst>
              <a:ext uri="{FF2B5EF4-FFF2-40B4-BE49-F238E27FC236}">
                <a16:creationId xmlns:a16="http://schemas.microsoft.com/office/drawing/2014/main" id="{7E1727F4-BB15-0C7E-2197-59EBD27B48CB}"/>
              </a:ext>
            </a:extLst>
          </p:cNvPr>
          <p:cNvSpPr txBox="1"/>
          <p:nvPr/>
        </p:nvSpPr>
        <p:spPr>
          <a:xfrm>
            <a:off x="2218604" y="5856205"/>
            <a:ext cx="3554359"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Use of a mark by the principal</a:t>
            </a:r>
          </a:p>
        </p:txBody>
      </p:sp>
      <p:sp>
        <p:nvSpPr>
          <p:cNvPr id="48" name="TextBox 47">
            <a:extLst>
              <a:ext uri="{FF2B5EF4-FFF2-40B4-BE49-F238E27FC236}">
                <a16:creationId xmlns:a16="http://schemas.microsoft.com/office/drawing/2014/main" id="{34731CCE-B1C9-97C3-250B-6234D1218D81}"/>
              </a:ext>
            </a:extLst>
          </p:cNvPr>
          <p:cNvSpPr txBox="1"/>
          <p:nvPr/>
        </p:nvSpPr>
        <p:spPr>
          <a:xfrm>
            <a:off x="6552889" y="4712285"/>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Conflicting dates</a:t>
            </a:r>
          </a:p>
        </p:txBody>
      </p:sp>
      <p:sp>
        <p:nvSpPr>
          <p:cNvPr id="50" name="TextBox 49">
            <a:extLst>
              <a:ext uri="{FF2B5EF4-FFF2-40B4-BE49-F238E27FC236}">
                <a16:creationId xmlns:a16="http://schemas.microsoft.com/office/drawing/2014/main" id="{4B9811F3-1185-BC60-4287-8071A6A97307}"/>
              </a:ext>
            </a:extLst>
          </p:cNvPr>
          <p:cNvSpPr txBox="1"/>
          <p:nvPr/>
        </p:nvSpPr>
        <p:spPr>
          <a:xfrm>
            <a:off x="6552889" y="5088565"/>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Blank or incomplete selections</a:t>
            </a:r>
          </a:p>
        </p:txBody>
      </p:sp>
      <p:sp>
        <p:nvSpPr>
          <p:cNvPr id="54" name="TextBox 53">
            <a:extLst>
              <a:ext uri="{FF2B5EF4-FFF2-40B4-BE49-F238E27FC236}">
                <a16:creationId xmlns:a16="http://schemas.microsoft.com/office/drawing/2014/main" id="{7FCF9CCA-A8CE-33A2-2D1B-B7F3CED98CFB}"/>
              </a:ext>
            </a:extLst>
          </p:cNvPr>
          <p:cNvSpPr txBox="1"/>
          <p:nvPr/>
        </p:nvSpPr>
        <p:spPr>
          <a:xfrm>
            <a:off x="6552889" y="5472385"/>
            <a:ext cx="7469064" cy="338554"/>
          </a:xfrm>
          <a:prstGeom prst="rect">
            <a:avLst/>
          </a:prstGeom>
          <a:noFill/>
        </p:spPr>
        <p:txBody>
          <a:bodyPr wrap="square">
            <a:spAutoFit/>
          </a:bodyPr>
          <a:lstStyle/>
          <a:p>
            <a:pPr marL="285750" indent="-285750">
              <a:spcAft>
                <a:spcPts val="500"/>
              </a:spcAft>
              <a:buFont typeface="Arial" panose="020B0604020202020204" pitchFamily="34" charset="0"/>
              <a:buChar char="•"/>
            </a:pPr>
            <a:r>
              <a:rPr lang="en-US" sz="1600" dirty="0">
                <a:latin typeface="Aptos"/>
              </a:rPr>
              <a:t>Unclear amendments or handwritten changes</a:t>
            </a:r>
          </a:p>
        </p:txBody>
      </p:sp>
      <p:pic>
        <p:nvPicPr>
          <p:cNvPr id="56" name="Graphic 55" descr="Warning outline">
            <a:extLst>
              <a:ext uri="{FF2B5EF4-FFF2-40B4-BE49-F238E27FC236}">
                <a16:creationId xmlns:a16="http://schemas.microsoft.com/office/drawing/2014/main" id="{0778A48C-EB44-5AA7-86A0-FB8DB2C431A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5528" y="4812291"/>
            <a:ext cx="1229407" cy="1229407"/>
          </a:xfrm>
          <a:prstGeom prst="rect">
            <a:avLst/>
          </a:prstGeom>
        </p:spPr>
      </p:pic>
      <p:sp>
        <p:nvSpPr>
          <p:cNvPr id="58" name="Rectangle 57">
            <a:extLst>
              <a:ext uri="{FF2B5EF4-FFF2-40B4-BE49-F238E27FC236}">
                <a16:creationId xmlns:a16="http://schemas.microsoft.com/office/drawing/2014/main" id="{6D59F24E-724E-3F6F-C488-A53A4EF6F4CC}"/>
              </a:ext>
            </a:extLst>
          </p:cNvPr>
          <p:cNvSpPr/>
          <p:nvPr/>
        </p:nvSpPr>
        <p:spPr>
          <a:xfrm>
            <a:off x="519545" y="1513152"/>
            <a:ext cx="9026791" cy="373141"/>
          </a:xfrm>
          <a:prstGeom prst="rect">
            <a:avLst/>
          </a:prstGeom>
        </p:spPr>
        <p:txBody>
          <a:bodyPr/>
          <a:lstStyle/>
          <a:p>
            <a:pPr>
              <a:spcAft>
                <a:spcPts val="500"/>
              </a:spcAft>
            </a:pPr>
            <a:r>
              <a:rPr lang="en-US" sz="2000" b="1" dirty="0">
                <a:solidFill>
                  <a:srgbClr val="005C83"/>
                </a:solidFill>
                <a:latin typeface="Aptos"/>
              </a:rPr>
              <a:t>A Maryland power of attorney generally requires:</a:t>
            </a:r>
          </a:p>
        </p:txBody>
      </p:sp>
      <p:sp>
        <p:nvSpPr>
          <p:cNvPr id="60" name="Rectangle 59">
            <a:extLst>
              <a:ext uri="{FF2B5EF4-FFF2-40B4-BE49-F238E27FC236}">
                <a16:creationId xmlns:a16="http://schemas.microsoft.com/office/drawing/2014/main" id="{A4C9C09B-A78E-93ED-1555-0A141C6CABB9}"/>
              </a:ext>
            </a:extLst>
          </p:cNvPr>
          <p:cNvSpPr/>
          <p:nvPr/>
        </p:nvSpPr>
        <p:spPr>
          <a:xfrm>
            <a:off x="519545" y="4173055"/>
            <a:ext cx="6514733" cy="413582"/>
          </a:xfrm>
          <a:prstGeom prst="rect">
            <a:avLst/>
          </a:prstGeom>
        </p:spPr>
        <p:txBody>
          <a:bodyPr/>
          <a:lstStyle/>
          <a:p>
            <a:pPr lvl="0"/>
            <a:r>
              <a:rPr lang="en-US" sz="2000" b="1" dirty="0">
                <a:solidFill>
                  <a:srgbClr val="005C83"/>
                </a:solidFill>
                <a:latin typeface="Aptos" panose="020B0004020202020204" pitchFamily="34" charset="0"/>
              </a:rPr>
              <a:t>Common Problems</a:t>
            </a:r>
          </a:p>
        </p:txBody>
      </p:sp>
    </p:spTree>
    <p:extLst>
      <p:ext uri="{BB962C8B-B14F-4D97-AF65-F5344CB8AC3E}">
        <p14:creationId xmlns:p14="http://schemas.microsoft.com/office/powerpoint/2010/main" val="3139647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FA09E-0075-3B23-6593-3BF450DA92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F67010-D54F-19E4-110E-6A72A397997F}"/>
              </a:ext>
            </a:extLst>
          </p:cNvPr>
          <p:cNvSpPr>
            <a:spLocks noGrp="1"/>
          </p:cNvSpPr>
          <p:nvPr>
            <p:ph type="title"/>
          </p:nvPr>
        </p:nvSpPr>
        <p:spPr>
          <a:xfrm>
            <a:off x="519545" y="477687"/>
            <a:ext cx="11152910" cy="1124276"/>
          </a:xfrm>
        </p:spPr>
        <p:txBody>
          <a:bodyPr>
            <a:noAutofit/>
          </a:bodyPr>
          <a:lstStyle/>
          <a:p>
            <a:r>
              <a:rPr lang="en-US" sz="4400" dirty="0"/>
              <a:t>When Does Authority Begin?</a:t>
            </a:r>
          </a:p>
        </p:txBody>
      </p:sp>
      <p:graphicFrame>
        <p:nvGraphicFramePr>
          <p:cNvPr id="4" name="Diagram 3">
            <a:extLst>
              <a:ext uri="{FF2B5EF4-FFF2-40B4-BE49-F238E27FC236}">
                <a16:creationId xmlns:a16="http://schemas.microsoft.com/office/drawing/2014/main" id="{4C17E0B1-F41B-CD9D-5C55-9E1A810442F7}"/>
              </a:ext>
            </a:extLst>
          </p:cNvPr>
          <p:cNvGraphicFramePr/>
          <p:nvPr>
            <p:extLst>
              <p:ext uri="{D42A27DB-BD31-4B8C-83A1-F6EECF244321}">
                <p14:modId xmlns:p14="http://schemas.microsoft.com/office/powerpoint/2010/main" val="3122403004"/>
              </p:ext>
            </p:extLst>
          </p:nvPr>
        </p:nvGraphicFramePr>
        <p:xfrm>
          <a:off x="609600" y="1476375"/>
          <a:ext cx="10791825" cy="45363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5714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83B1F-C703-FB0F-B3A0-27BC348188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0DD68B4-50C8-16C7-B9F1-3CF91E67B146}"/>
              </a:ext>
            </a:extLst>
          </p:cNvPr>
          <p:cNvSpPr>
            <a:spLocks noGrp="1"/>
          </p:cNvSpPr>
          <p:nvPr>
            <p:ph type="title"/>
          </p:nvPr>
        </p:nvSpPr>
        <p:spPr>
          <a:xfrm>
            <a:off x="519545" y="477687"/>
            <a:ext cx="11152910" cy="1124276"/>
          </a:xfrm>
        </p:spPr>
        <p:txBody>
          <a:bodyPr>
            <a:noAutofit/>
          </a:bodyPr>
          <a:lstStyle/>
          <a:p>
            <a:r>
              <a:rPr lang="en-US" sz="4400" dirty="0"/>
              <a:t>Scope of Agent Authority</a:t>
            </a:r>
          </a:p>
        </p:txBody>
      </p:sp>
      <p:sp>
        <p:nvSpPr>
          <p:cNvPr id="6" name="Rectangle 5">
            <a:extLst>
              <a:ext uri="{FF2B5EF4-FFF2-40B4-BE49-F238E27FC236}">
                <a16:creationId xmlns:a16="http://schemas.microsoft.com/office/drawing/2014/main" id="{2866F691-06DC-5DE2-01F4-C03DC9E4819C}"/>
              </a:ext>
            </a:extLst>
          </p:cNvPr>
          <p:cNvSpPr/>
          <p:nvPr/>
        </p:nvSpPr>
        <p:spPr>
          <a:xfrm>
            <a:off x="519545" y="1513152"/>
            <a:ext cx="9026791" cy="373141"/>
          </a:xfrm>
          <a:prstGeom prst="rect">
            <a:avLst/>
          </a:prstGeom>
        </p:spPr>
        <p:txBody>
          <a:bodyPr/>
          <a:lstStyle/>
          <a:p>
            <a:pPr>
              <a:spcAft>
                <a:spcPts val="500"/>
              </a:spcAft>
            </a:pPr>
            <a:r>
              <a:rPr lang="en-US" sz="2000" b="1" dirty="0">
                <a:solidFill>
                  <a:srgbClr val="005C83"/>
                </a:solidFill>
                <a:latin typeface="Aptos"/>
              </a:rPr>
              <a:t>Match the requested transaction to the authority granted</a:t>
            </a:r>
          </a:p>
        </p:txBody>
      </p:sp>
      <p:sp>
        <p:nvSpPr>
          <p:cNvPr id="7" name="Rectangle: Rounded Corners 6">
            <a:extLst>
              <a:ext uri="{FF2B5EF4-FFF2-40B4-BE49-F238E27FC236}">
                <a16:creationId xmlns:a16="http://schemas.microsoft.com/office/drawing/2014/main" id="{04EB3CEA-639B-914B-D4AC-D105A9D70E47}"/>
              </a:ext>
            </a:extLst>
          </p:cNvPr>
          <p:cNvSpPr/>
          <p:nvPr/>
        </p:nvSpPr>
        <p:spPr>
          <a:xfrm>
            <a:off x="609600" y="2066925"/>
            <a:ext cx="4324350" cy="3211248"/>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8B4373A-3E37-9973-50DC-5E5C9EACF138}"/>
              </a:ext>
            </a:extLst>
          </p:cNvPr>
          <p:cNvSpPr txBox="1"/>
          <p:nvPr/>
        </p:nvSpPr>
        <p:spPr>
          <a:xfrm>
            <a:off x="1421349" y="2193639"/>
            <a:ext cx="3838575" cy="400110"/>
          </a:xfrm>
          <a:prstGeom prst="rect">
            <a:avLst/>
          </a:prstGeom>
          <a:noFill/>
        </p:spPr>
        <p:txBody>
          <a:bodyPr wrap="square" rtlCol="0">
            <a:spAutoFit/>
          </a:bodyPr>
          <a:lstStyle/>
          <a:p>
            <a:r>
              <a:rPr lang="en-US" sz="2000" b="1" dirty="0">
                <a:solidFill>
                  <a:srgbClr val="125675"/>
                </a:solidFill>
                <a:latin typeface="Aptos" panose="020B0004020202020204" pitchFamily="34" charset="0"/>
              </a:rPr>
              <a:t>Deposit Transactions</a:t>
            </a:r>
          </a:p>
        </p:txBody>
      </p:sp>
      <p:cxnSp>
        <p:nvCxnSpPr>
          <p:cNvPr id="12" name="Straight Connector 11">
            <a:extLst>
              <a:ext uri="{FF2B5EF4-FFF2-40B4-BE49-F238E27FC236}">
                <a16:creationId xmlns:a16="http://schemas.microsoft.com/office/drawing/2014/main" id="{FAE4E14C-4299-491B-45D2-00B0AF834C22}"/>
              </a:ext>
            </a:extLst>
          </p:cNvPr>
          <p:cNvCxnSpPr>
            <a:cxnSpLocks/>
          </p:cNvCxnSpPr>
          <p:nvPr/>
        </p:nvCxnSpPr>
        <p:spPr>
          <a:xfrm>
            <a:off x="826294" y="2743158"/>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F1B8317-88AB-2B0B-476C-7D4CB358111D}"/>
              </a:ext>
            </a:extLst>
          </p:cNvPr>
          <p:cNvSpPr txBox="1"/>
          <p:nvPr/>
        </p:nvSpPr>
        <p:spPr>
          <a:xfrm>
            <a:off x="1193008" y="2850738"/>
            <a:ext cx="2995613" cy="369332"/>
          </a:xfrm>
          <a:prstGeom prst="rect">
            <a:avLst/>
          </a:prstGeom>
          <a:noFill/>
        </p:spPr>
        <p:txBody>
          <a:bodyPr wrap="square" rtlCol="0">
            <a:spAutoFit/>
          </a:bodyPr>
          <a:lstStyle/>
          <a:p>
            <a:r>
              <a:rPr lang="en-US" dirty="0">
                <a:latin typeface="Aptos" panose="020B0004020202020204" pitchFamily="34" charset="0"/>
              </a:rPr>
              <a:t>Opening or closing accounts</a:t>
            </a:r>
          </a:p>
        </p:txBody>
      </p:sp>
      <p:sp>
        <p:nvSpPr>
          <p:cNvPr id="15" name="TextBox 14">
            <a:extLst>
              <a:ext uri="{FF2B5EF4-FFF2-40B4-BE49-F238E27FC236}">
                <a16:creationId xmlns:a16="http://schemas.microsoft.com/office/drawing/2014/main" id="{3AC902C7-4C43-6641-B1EE-9CFB4309B88E}"/>
              </a:ext>
            </a:extLst>
          </p:cNvPr>
          <p:cNvSpPr txBox="1"/>
          <p:nvPr/>
        </p:nvSpPr>
        <p:spPr>
          <a:xfrm>
            <a:off x="1193008" y="3316264"/>
            <a:ext cx="2747963" cy="369332"/>
          </a:xfrm>
          <a:prstGeom prst="rect">
            <a:avLst/>
          </a:prstGeom>
          <a:noFill/>
        </p:spPr>
        <p:txBody>
          <a:bodyPr wrap="square" rtlCol="0">
            <a:spAutoFit/>
          </a:bodyPr>
          <a:lstStyle/>
          <a:p>
            <a:r>
              <a:rPr lang="en-US" dirty="0">
                <a:latin typeface="Aptos" panose="020B0004020202020204" pitchFamily="34" charset="0"/>
              </a:rPr>
              <a:t>Deposits and withdrawals</a:t>
            </a:r>
          </a:p>
        </p:txBody>
      </p:sp>
      <p:sp>
        <p:nvSpPr>
          <p:cNvPr id="17" name="TextBox 16">
            <a:extLst>
              <a:ext uri="{FF2B5EF4-FFF2-40B4-BE49-F238E27FC236}">
                <a16:creationId xmlns:a16="http://schemas.microsoft.com/office/drawing/2014/main" id="{1DB58C50-0BC9-2C3E-FBA2-91C7A0AEF84B}"/>
              </a:ext>
            </a:extLst>
          </p:cNvPr>
          <p:cNvSpPr txBox="1"/>
          <p:nvPr/>
        </p:nvSpPr>
        <p:spPr>
          <a:xfrm>
            <a:off x="1193008" y="3781790"/>
            <a:ext cx="3433763" cy="369332"/>
          </a:xfrm>
          <a:prstGeom prst="rect">
            <a:avLst/>
          </a:prstGeom>
          <a:noFill/>
        </p:spPr>
        <p:txBody>
          <a:bodyPr wrap="square" rtlCol="0">
            <a:spAutoFit/>
          </a:bodyPr>
          <a:lstStyle/>
          <a:p>
            <a:r>
              <a:rPr lang="en-US" dirty="0">
                <a:latin typeface="Aptos" panose="020B0004020202020204" pitchFamily="34" charset="0"/>
              </a:rPr>
              <a:t>Checks and electronic transfers*</a:t>
            </a:r>
          </a:p>
        </p:txBody>
      </p:sp>
      <p:sp>
        <p:nvSpPr>
          <p:cNvPr id="19" name="TextBox 18">
            <a:extLst>
              <a:ext uri="{FF2B5EF4-FFF2-40B4-BE49-F238E27FC236}">
                <a16:creationId xmlns:a16="http://schemas.microsoft.com/office/drawing/2014/main" id="{1ECBD529-3B4A-66FB-F3BF-13F3840078A4}"/>
              </a:ext>
            </a:extLst>
          </p:cNvPr>
          <p:cNvSpPr txBox="1"/>
          <p:nvPr/>
        </p:nvSpPr>
        <p:spPr>
          <a:xfrm>
            <a:off x="1207296" y="4247317"/>
            <a:ext cx="3524250" cy="369332"/>
          </a:xfrm>
          <a:prstGeom prst="rect">
            <a:avLst/>
          </a:prstGeom>
          <a:noFill/>
        </p:spPr>
        <p:txBody>
          <a:bodyPr wrap="square" rtlCol="0">
            <a:spAutoFit/>
          </a:bodyPr>
          <a:lstStyle/>
          <a:p>
            <a:r>
              <a:rPr lang="en-US" dirty="0">
                <a:latin typeface="Aptos" panose="020B0004020202020204" pitchFamily="34" charset="0"/>
              </a:rPr>
              <a:t>Account statements and records</a:t>
            </a:r>
          </a:p>
        </p:txBody>
      </p:sp>
      <p:pic>
        <p:nvPicPr>
          <p:cNvPr id="23" name="Graphic 22" descr="Wallet with solid fill">
            <a:extLst>
              <a:ext uri="{FF2B5EF4-FFF2-40B4-BE49-F238E27FC236}">
                <a16:creationId xmlns:a16="http://schemas.microsoft.com/office/drawing/2014/main" id="{2B4994A2-A1A7-A0C8-1BB9-B2852D097C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4400" y="2140220"/>
            <a:ext cx="506949" cy="506949"/>
          </a:xfrm>
          <a:prstGeom prst="rect">
            <a:avLst/>
          </a:prstGeom>
        </p:spPr>
      </p:pic>
      <p:pic>
        <p:nvPicPr>
          <p:cNvPr id="25" name="Graphic 24" descr="Checkbox Checked with solid fill">
            <a:extLst>
              <a:ext uri="{FF2B5EF4-FFF2-40B4-BE49-F238E27FC236}">
                <a16:creationId xmlns:a16="http://schemas.microsoft.com/office/drawing/2014/main" id="{7CFBFC9D-0816-3F3A-8095-D0B728534A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4400" y="2855083"/>
            <a:ext cx="359568" cy="359568"/>
          </a:xfrm>
          <a:prstGeom prst="rect">
            <a:avLst/>
          </a:prstGeom>
        </p:spPr>
      </p:pic>
      <p:pic>
        <p:nvPicPr>
          <p:cNvPr id="27" name="Graphic 26" descr="Checkbox Checked with solid fill">
            <a:extLst>
              <a:ext uri="{FF2B5EF4-FFF2-40B4-BE49-F238E27FC236}">
                <a16:creationId xmlns:a16="http://schemas.microsoft.com/office/drawing/2014/main" id="{EAAE0ECF-8FD2-C178-09D7-755C5923E3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4400" y="3321232"/>
            <a:ext cx="359568" cy="359568"/>
          </a:xfrm>
          <a:prstGeom prst="rect">
            <a:avLst/>
          </a:prstGeom>
        </p:spPr>
      </p:pic>
      <p:pic>
        <p:nvPicPr>
          <p:cNvPr id="29" name="Graphic 28" descr="Checkbox Checked with solid fill">
            <a:extLst>
              <a:ext uri="{FF2B5EF4-FFF2-40B4-BE49-F238E27FC236}">
                <a16:creationId xmlns:a16="http://schemas.microsoft.com/office/drawing/2014/main" id="{90E699BA-A881-85E9-E6B1-632973D4B0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4400" y="3787381"/>
            <a:ext cx="359568" cy="359568"/>
          </a:xfrm>
          <a:prstGeom prst="rect">
            <a:avLst/>
          </a:prstGeom>
        </p:spPr>
      </p:pic>
      <p:pic>
        <p:nvPicPr>
          <p:cNvPr id="31" name="Graphic 30" descr="Checkbox Checked with solid fill">
            <a:extLst>
              <a:ext uri="{FF2B5EF4-FFF2-40B4-BE49-F238E27FC236}">
                <a16:creationId xmlns:a16="http://schemas.microsoft.com/office/drawing/2014/main" id="{47742549-2878-045A-EDB4-D44FB51DA5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4400" y="4253531"/>
            <a:ext cx="359568" cy="359568"/>
          </a:xfrm>
          <a:prstGeom prst="rect">
            <a:avLst/>
          </a:prstGeom>
        </p:spPr>
      </p:pic>
      <p:sp>
        <p:nvSpPr>
          <p:cNvPr id="32" name="Rectangle: Rounded Corners 31">
            <a:extLst>
              <a:ext uri="{FF2B5EF4-FFF2-40B4-BE49-F238E27FC236}">
                <a16:creationId xmlns:a16="http://schemas.microsoft.com/office/drawing/2014/main" id="{BBC55DF7-AAA4-9641-4581-9893D1A06159}"/>
              </a:ext>
            </a:extLst>
          </p:cNvPr>
          <p:cNvSpPr/>
          <p:nvPr/>
        </p:nvSpPr>
        <p:spPr>
          <a:xfrm>
            <a:off x="5858130" y="2066924"/>
            <a:ext cx="4324350" cy="3211249"/>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32355370-88CD-D6C6-F312-7650EFE1A975}"/>
              </a:ext>
            </a:extLst>
          </p:cNvPr>
          <p:cNvSpPr txBox="1"/>
          <p:nvPr/>
        </p:nvSpPr>
        <p:spPr>
          <a:xfrm>
            <a:off x="6669879" y="2193639"/>
            <a:ext cx="3838575" cy="400110"/>
          </a:xfrm>
          <a:prstGeom prst="rect">
            <a:avLst/>
          </a:prstGeom>
          <a:noFill/>
        </p:spPr>
        <p:txBody>
          <a:bodyPr wrap="square" rtlCol="0">
            <a:spAutoFit/>
          </a:bodyPr>
          <a:lstStyle/>
          <a:p>
            <a:r>
              <a:rPr lang="en-US" sz="2000" b="1" dirty="0">
                <a:solidFill>
                  <a:srgbClr val="060D4B"/>
                </a:solidFill>
                <a:latin typeface="Aptos" panose="020B0004020202020204" pitchFamily="34" charset="0"/>
              </a:rPr>
              <a:t>Credit Transactions</a:t>
            </a:r>
          </a:p>
        </p:txBody>
      </p:sp>
      <p:cxnSp>
        <p:nvCxnSpPr>
          <p:cNvPr id="34" name="Straight Connector 33">
            <a:extLst>
              <a:ext uri="{FF2B5EF4-FFF2-40B4-BE49-F238E27FC236}">
                <a16:creationId xmlns:a16="http://schemas.microsoft.com/office/drawing/2014/main" id="{9CB38BE5-9EE4-3DD3-EEE2-13EC8CFF628D}"/>
              </a:ext>
            </a:extLst>
          </p:cNvPr>
          <p:cNvCxnSpPr>
            <a:cxnSpLocks/>
          </p:cNvCxnSpPr>
          <p:nvPr/>
        </p:nvCxnSpPr>
        <p:spPr>
          <a:xfrm>
            <a:off x="6074824" y="2743158"/>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C0122A85-55E2-6A05-B61C-22B1FD7669D9}"/>
              </a:ext>
            </a:extLst>
          </p:cNvPr>
          <p:cNvSpPr txBox="1"/>
          <p:nvPr/>
        </p:nvSpPr>
        <p:spPr>
          <a:xfrm>
            <a:off x="6441538" y="2850738"/>
            <a:ext cx="2995613" cy="369332"/>
          </a:xfrm>
          <a:prstGeom prst="rect">
            <a:avLst/>
          </a:prstGeom>
          <a:noFill/>
        </p:spPr>
        <p:txBody>
          <a:bodyPr wrap="square" rtlCol="0">
            <a:spAutoFit/>
          </a:bodyPr>
          <a:lstStyle/>
          <a:p>
            <a:r>
              <a:rPr lang="en-US" dirty="0">
                <a:latin typeface="Aptos" panose="020B0004020202020204" pitchFamily="34" charset="0"/>
              </a:rPr>
              <a:t>Applying for credit</a:t>
            </a:r>
          </a:p>
        </p:txBody>
      </p:sp>
      <p:sp>
        <p:nvSpPr>
          <p:cNvPr id="36" name="TextBox 35">
            <a:extLst>
              <a:ext uri="{FF2B5EF4-FFF2-40B4-BE49-F238E27FC236}">
                <a16:creationId xmlns:a16="http://schemas.microsoft.com/office/drawing/2014/main" id="{6B7A4539-CFCF-5EC6-D922-05F0A14D3006}"/>
              </a:ext>
            </a:extLst>
          </p:cNvPr>
          <p:cNvSpPr txBox="1"/>
          <p:nvPr/>
        </p:nvSpPr>
        <p:spPr>
          <a:xfrm>
            <a:off x="6441538" y="3314287"/>
            <a:ext cx="3654962" cy="369332"/>
          </a:xfrm>
          <a:prstGeom prst="rect">
            <a:avLst/>
          </a:prstGeom>
          <a:noFill/>
        </p:spPr>
        <p:txBody>
          <a:bodyPr wrap="square" rtlCol="0">
            <a:spAutoFit/>
          </a:bodyPr>
          <a:lstStyle/>
          <a:p>
            <a:r>
              <a:rPr lang="en-US" dirty="0">
                <a:latin typeface="Aptos" panose="020B0004020202020204" pitchFamily="34" charset="0"/>
              </a:rPr>
              <a:t>Signing notes or credit agreements</a:t>
            </a:r>
          </a:p>
        </p:txBody>
      </p:sp>
      <p:sp>
        <p:nvSpPr>
          <p:cNvPr id="37" name="TextBox 36">
            <a:extLst>
              <a:ext uri="{FF2B5EF4-FFF2-40B4-BE49-F238E27FC236}">
                <a16:creationId xmlns:a16="http://schemas.microsoft.com/office/drawing/2014/main" id="{9B8AE83D-99D5-E64C-6FFF-EEDDF8C7AFCA}"/>
              </a:ext>
            </a:extLst>
          </p:cNvPr>
          <p:cNvSpPr txBox="1"/>
          <p:nvPr/>
        </p:nvSpPr>
        <p:spPr>
          <a:xfrm>
            <a:off x="6441538" y="3777836"/>
            <a:ext cx="3654962" cy="369332"/>
          </a:xfrm>
          <a:prstGeom prst="rect">
            <a:avLst/>
          </a:prstGeom>
          <a:noFill/>
        </p:spPr>
        <p:txBody>
          <a:bodyPr wrap="square" rtlCol="0">
            <a:spAutoFit/>
          </a:bodyPr>
          <a:lstStyle/>
          <a:p>
            <a:r>
              <a:rPr lang="en-US" dirty="0">
                <a:latin typeface="Aptos" panose="020B0004020202020204" pitchFamily="34" charset="0"/>
              </a:rPr>
              <a:t>Renewing or modifying obligations</a:t>
            </a:r>
          </a:p>
        </p:txBody>
      </p:sp>
      <p:sp>
        <p:nvSpPr>
          <p:cNvPr id="38" name="TextBox 37">
            <a:extLst>
              <a:ext uri="{FF2B5EF4-FFF2-40B4-BE49-F238E27FC236}">
                <a16:creationId xmlns:a16="http://schemas.microsoft.com/office/drawing/2014/main" id="{B838BA67-815A-13F4-BB0C-E7F75E6A83E9}"/>
              </a:ext>
            </a:extLst>
          </p:cNvPr>
          <p:cNvSpPr txBox="1"/>
          <p:nvPr/>
        </p:nvSpPr>
        <p:spPr>
          <a:xfrm>
            <a:off x="6455825" y="4241385"/>
            <a:ext cx="3838575" cy="369332"/>
          </a:xfrm>
          <a:prstGeom prst="rect">
            <a:avLst/>
          </a:prstGeom>
          <a:noFill/>
        </p:spPr>
        <p:txBody>
          <a:bodyPr wrap="square" rtlCol="0">
            <a:spAutoFit/>
          </a:bodyPr>
          <a:lstStyle/>
          <a:p>
            <a:r>
              <a:rPr lang="en-US" dirty="0">
                <a:latin typeface="Aptos" panose="020B0004020202020204" pitchFamily="34" charset="0"/>
              </a:rPr>
              <a:t>Granting liens or security interests</a:t>
            </a:r>
          </a:p>
        </p:txBody>
      </p:sp>
      <p:pic>
        <p:nvPicPr>
          <p:cNvPr id="40" name="Graphic 39" descr="Checkbox Checked with solid fill">
            <a:extLst>
              <a:ext uri="{FF2B5EF4-FFF2-40B4-BE49-F238E27FC236}">
                <a16:creationId xmlns:a16="http://schemas.microsoft.com/office/drawing/2014/main" id="{B34EF6F0-1326-89F9-AB55-EE883CAC9B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62930" y="2855083"/>
            <a:ext cx="359568" cy="359568"/>
          </a:xfrm>
          <a:prstGeom prst="rect">
            <a:avLst/>
          </a:prstGeom>
        </p:spPr>
      </p:pic>
      <p:pic>
        <p:nvPicPr>
          <p:cNvPr id="41" name="Graphic 40" descr="Checkbox Checked with solid fill">
            <a:extLst>
              <a:ext uri="{FF2B5EF4-FFF2-40B4-BE49-F238E27FC236}">
                <a16:creationId xmlns:a16="http://schemas.microsoft.com/office/drawing/2014/main" id="{103ABE91-DADC-04AB-1573-445C56B188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62930" y="3318322"/>
            <a:ext cx="359568" cy="359568"/>
          </a:xfrm>
          <a:prstGeom prst="rect">
            <a:avLst/>
          </a:prstGeom>
        </p:spPr>
      </p:pic>
      <p:pic>
        <p:nvPicPr>
          <p:cNvPr id="42" name="Graphic 41" descr="Checkbox Checked with solid fill">
            <a:extLst>
              <a:ext uri="{FF2B5EF4-FFF2-40B4-BE49-F238E27FC236}">
                <a16:creationId xmlns:a16="http://schemas.microsoft.com/office/drawing/2014/main" id="{D9BD79C7-FA1F-0DC3-0684-086D180937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62930" y="3781561"/>
            <a:ext cx="359568" cy="359568"/>
          </a:xfrm>
          <a:prstGeom prst="rect">
            <a:avLst/>
          </a:prstGeom>
        </p:spPr>
      </p:pic>
      <p:pic>
        <p:nvPicPr>
          <p:cNvPr id="43" name="Graphic 42" descr="Checkbox Checked with solid fill">
            <a:extLst>
              <a:ext uri="{FF2B5EF4-FFF2-40B4-BE49-F238E27FC236}">
                <a16:creationId xmlns:a16="http://schemas.microsoft.com/office/drawing/2014/main" id="{6D5CF5BF-F772-CD1D-9827-EFBECEC189C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62930" y="4244800"/>
            <a:ext cx="359568" cy="359568"/>
          </a:xfrm>
          <a:prstGeom prst="rect">
            <a:avLst/>
          </a:prstGeom>
        </p:spPr>
      </p:pic>
      <p:pic>
        <p:nvPicPr>
          <p:cNvPr id="45" name="Graphic 44" descr="Checkbox Checked with solid fill">
            <a:extLst>
              <a:ext uri="{FF2B5EF4-FFF2-40B4-BE49-F238E27FC236}">
                <a16:creationId xmlns:a16="http://schemas.microsoft.com/office/drawing/2014/main" id="{6BE1403D-74F4-F53B-4865-37FA0BEA9C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62930" y="4708040"/>
            <a:ext cx="359568" cy="359568"/>
          </a:xfrm>
          <a:prstGeom prst="rect">
            <a:avLst/>
          </a:prstGeom>
        </p:spPr>
      </p:pic>
      <p:sp>
        <p:nvSpPr>
          <p:cNvPr id="47" name="TextBox 46">
            <a:extLst>
              <a:ext uri="{FF2B5EF4-FFF2-40B4-BE49-F238E27FC236}">
                <a16:creationId xmlns:a16="http://schemas.microsoft.com/office/drawing/2014/main" id="{E42FFBEA-95F5-4820-0B93-D060977FC1ED}"/>
              </a:ext>
            </a:extLst>
          </p:cNvPr>
          <p:cNvSpPr txBox="1"/>
          <p:nvPr/>
        </p:nvSpPr>
        <p:spPr>
          <a:xfrm>
            <a:off x="6441538" y="4704933"/>
            <a:ext cx="3838575" cy="369332"/>
          </a:xfrm>
          <a:prstGeom prst="rect">
            <a:avLst/>
          </a:prstGeom>
          <a:noFill/>
        </p:spPr>
        <p:txBody>
          <a:bodyPr wrap="square" rtlCol="0">
            <a:spAutoFit/>
          </a:bodyPr>
          <a:lstStyle/>
          <a:p>
            <a:r>
              <a:rPr lang="en-US" dirty="0">
                <a:latin typeface="Aptos" panose="020B0004020202020204" pitchFamily="34" charset="0"/>
              </a:rPr>
              <a:t>Granting liens or security interests</a:t>
            </a:r>
          </a:p>
        </p:txBody>
      </p:sp>
      <p:pic>
        <p:nvPicPr>
          <p:cNvPr id="49" name="Graphic 48" descr="Credit card with solid fill">
            <a:extLst>
              <a:ext uri="{FF2B5EF4-FFF2-40B4-BE49-F238E27FC236}">
                <a16:creationId xmlns:a16="http://schemas.microsoft.com/office/drawing/2014/main" id="{CB0E7BED-B9C4-0EAC-6E5C-48FBA8C4C3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82945" y="2153766"/>
            <a:ext cx="517185" cy="517185"/>
          </a:xfrm>
          <a:prstGeom prst="rect">
            <a:avLst/>
          </a:prstGeom>
        </p:spPr>
      </p:pic>
      <p:sp>
        <p:nvSpPr>
          <p:cNvPr id="51" name="Rectangle: Rounded Corners 50">
            <a:extLst>
              <a:ext uri="{FF2B5EF4-FFF2-40B4-BE49-F238E27FC236}">
                <a16:creationId xmlns:a16="http://schemas.microsoft.com/office/drawing/2014/main" id="{88FE7387-2253-7900-ADDE-7FD1CB82A591}"/>
              </a:ext>
            </a:extLst>
          </p:cNvPr>
          <p:cNvSpPr/>
          <p:nvPr/>
        </p:nvSpPr>
        <p:spPr>
          <a:xfrm>
            <a:off x="609600" y="5427583"/>
            <a:ext cx="9572880" cy="889222"/>
          </a:xfrm>
          <a:prstGeom prst="roundRect">
            <a:avLst/>
          </a:prstGeom>
          <a:solidFill>
            <a:schemeClr val="tx2">
              <a:lumMod val="10000"/>
              <a:lumOff val="90000"/>
            </a:schemeClr>
          </a:solidFill>
          <a:ln>
            <a:solidFill>
              <a:srgbClr val="005C8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Graphic 52" descr="Badge Question Mark with solid fill">
            <a:extLst>
              <a:ext uri="{FF2B5EF4-FFF2-40B4-BE49-F238E27FC236}">
                <a16:creationId xmlns:a16="http://schemas.microsoft.com/office/drawing/2014/main" id="{E0E9ABA8-078F-F410-4375-E45CEB8428B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5773" y="5670197"/>
            <a:ext cx="467235" cy="467235"/>
          </a:xfrm>
          <a:prstGeom prst="rect">
            <a:avLst/>
          </a:prstGeom>
        </p:spPr>
      </p:pic>
      <p:sp>
        <p:nvSpPr>
          <p:cNvPr id="55" name="TextBox 54">
            <a:extLst>
              <a:ext uri="{FF2B5EF4-FFF2-40B4-BE49-F238E27FC236}">
                <a16:creationId xmlns:a16="http://schemas.microsoft.com/office/drawing/2014/main" id="{05C4D853-A1BA-1857-3903-CFEE8DC5014F}"/>
              </a:ext>
            </a:extLst>
          </p:cNvPr>
          <p:cNvSpPr txBox="1"/>
          <p:nvPr/>
        </p:nvSpPr>
        <p:spPr>
          <a:xfrm>
            <a:off x="1309181" y="5445968"/>
            <a:ext cx="1822976" cy="369332"/>
          </a:xfrm>
          <a:prstGeom prst="rect">
            <a:avLst/>
          </a:prstGeom>
          <a:noFill/>
        </p:spPr>
        <p:txBody>
          <a:bodyPr wrap="square" rtlCol="0">
            <a:spAutoFit/>
          </a:bodyPr>
          <a:lstStyle/>
          <a:p>
            <a:r>
              <a:rPr lang="en-US" b="1" dirty="0">
                <a:solidFill>
                  <a:srgbClr val="0070C0"/>
                </a:solidFill>
                <a:latin typeface="Aptos" panose="020B0004020202020204" pitchFamily="34" charset="0"/>
              </a:rPr>
              <a:t>Key Questions:</a:t>
            </a:r>
          </a:p>
        </p:txBody>
      </p:sp>
      <p:sp>
        <p:nvSpPr>
          <p:cNvPr id="57" name="TextBox 56">
            <a:extLst>
              <a:ext uri="{FF2B5EF4-FFF2-40B4-BE49-F238E27FC236}">
                <a16:creationId xmlns:a16="http://schemas.microsoft.com/office/drawing/2014/main" id="{5914B859-BD68-44EE-6296-0E56ACB12776}"/>
              </a:ext>
            </a:extLst>
          </p:cNvPr>
          <p:cNvSpPr txBox="1"/>
          <p:nvPr/>
        </p:nvSpPr>
        <p:spPr>
          <a:xfrm>
            <a:off x="1309181" y="5736430"/>
            <a:ext cx="7050881" cy="276999"/>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US" sz="1200" dirty="0">
                <a:latin typeface="Aptos"/>
              </a:rPr>
              <a:t>Does the document authorize both the obligation and any related pledge of collateral?</a:t>
            </a:r>
          </a:p>
        </p:txBody>
      </p:sp>
      <p:sp>
        <p:nvSpPr>
          <p:cNvPr id="59" name="TextBox 58">
            <a:extLst>
              <a:ext uri="{FF2B5EF4-FFF2-40B4-BE49-F238E27FC236}">
                <a16:creationId xmlns:a16="http://schemas.microsoft.com/office/drawing/2014/main" id="{55488B7E-2317-446E-ACE4-F6EADC4BBC5E}"/>
              </a:ext>
            </a:extLst>
          </p:cNvPr>
          <p:cNvSpPr txBox="1"/>
          <p:nvPr/>
        </p:nvSpPr>
        <p:spPr>
          <a:xfrm>
            <a:off x="1309181" y="5953800"/>
            <a:ext cx="3736182" cy="276999"/>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US" sz="1200" dirty="0">
                <a:latin typeface="Aptos"/>
              </a:rPr>
              <a:t>Is the transaction for the benefit of the principal?</a:t>
            </a:r>
          </a:p>
        </p:txBody>
      </p:sp>
      <p:sp>
        <p:nvSpPr>
          <p:cNvPr id="61" name="TextBox 60">
            <a:extLst>
              <a:ext uri="{FF2B5EF4-FFF2-40B4-BE49-F238E27FC236}">
                <a16:creationId xmlns:a16="http://schemas.microsoft.com/office/drawing/2014/main" id="{8A6AD75B-B8B1-0415-9654-42B9FE64EFFA}"/>
              </a:ext>
            </a:extLst>
          </p:cNvPr>
          <p:cNvSpPr txBox="1"/>
          <p:nvPr/>
        </p:nvSpPr>
        <p:spPr>
          <a:xfrm>
            <a:off x="959390" y="4767695"/>
            <a:ext cx="3364451" cy="400110"/>
          </a:xfrm>
          <a:prstGeom prst="rect">
            <a:avLst/>
          </a:prstGeom>
          <a:noFill/>
        </p:spPr>
        <p:txBody>
          <a:bodyPr wrap="square" rtlCol="0">
            <a:spAutoFit/>
          </a:bodyPr>
          <a:lstStyle/>
          <a:p>
            <a:pPr>
              <a:spcAft>
                <a:spcPts val="500"/>
              </a:spcAft>
            </a:pPr>
            <a:r>
              <a:rPr lang="en-US" sz="1000" i="1" dirty="0">
                <a:latin typeface="Aptos"/>
              </a:rPr>
              <a:t>*Caution should be exercised when permitting an agent to have online banking and/or debit card access</a:t>
            </a:r>
            <a:endParaRPr lang="en-US" sz="1200" b="1" i="1" dirty="0">
              <a:latin typeface="Aptos"/>
            </a:endParaRPr>
          </a:p>
        </p:txBody>
      </p:sp>
    </p:spTree>
    <p:extLst>
      <p:ext uri="{BB962C8B-B14F-4D97-AF65-F5344CB8AC3E}">
        <p14:creationId xmlns:p14="http://schemas.microsoft.com/office/powerpoint/2010/main" val="399552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828C1-5EC5-35B9-3AC4-C0515F57BD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8DF392-6EB5-1BA5-FE82-976A36959D78}"/>
              </a:ext>
            </a:extLst>
          </p:cNvPr>
          <p:cNvSpPr>
            <a:spLocks noGrp="1"/>
          </p:cNvSpPr>
          <p:nvPr>
            <p:ph type="title"/>
          </p:nvPr>
        </p:nvSpPr>
        <p:spPr>
          <a:xfrm>
            <a:off x="519545" y="477687"/>
            <a:ext cx="11152910" cy="1124276"/>
          </a:xfrm>
        </p:spPr>
        <p:txBody>
          <a:bodyPr>
            <a:noAutofit/>
          </a:bodyPr>
          <a:lstStyle/>
          <a:p>
            <a:r>
              <a:rPr lang="en-US" sz="4400" dirty="0"/>
              <a:t>Co-Agents</a:t>
            </a:r>
          </a:p>
        </p:txBody>
      </p:sp>
      <p:sp>
        <p:nvSpPr>
          <p:cNvPr id="6" name="Rectangle 5">
            <a:extLst>
              <a:ext uri="{FF2B5EF4-FFF2-40B4-BE49-F238E27FC236}">
                <a16:creationId xmlns:a16="http://schemas.microsoft.com/office/drawing/2014/main" id="{A6D5CCD0-BBEC-A28C-DE45-38853F63FDB2}"/>
              </a:ext>
            </a:extLst>
          </p:cNvPr>
          <p:cNvSpPr/>
          <p:nvPr/>
        </p:nvSpPr>
        <p:spPr>
          <a:xfrm>
            <a:off x="519545" y="1415392"/>
            <a:ext cx="9026791" cy="373141"/>
          </a:xfrm>
          <a:prstGeom prst="rect">
            <a:avLst/>
          </a:prstGeom>
        </p:spPr>
        <p:txBody>
          <a:bodyPr/>
          <a:lstStyle/>
          <a:p>
            <a:pPr>
              <a:spcAft>
                <a:spcPts val="500"/>
              </a:spcAft>
            </a:pPr>
            <a:r>
              <a:rPr lang="en-US" sz="2000" b="1" dirty="0">
                <a:solidFill>
                  <a:srgbClr val="005C83"/>
                </a:solidFill>
                <a:latin typeface="Aptos"/>
              </a:rPr>
              <a:t>Match the requested transaction to the authority granted.</a:t>
            </a:r>
          </a:p>
        </p:txBody>
      </p:sp>
      <p:graphicFrame>
        <p:nvGraphicFramePr>
          <p:cNvPr id="5" name="Diagram 4">
            <a:extLst>
              <a:ext uri="{FF2B5EF4-FFF2-40B4-BE49-F238E27FC236}">
                <a16:creationId xmlns:a16="http://schemas.microsoft.com/office/drawing/2014/main" id="{43BA4A0B-6B06-A975-A0BB-594B322581DA}"/>
              </a:ext>
            </a:extLst>
          </p:cNvPr>
          <p:cNvGraphicFramePr/>
          <p:nvPr>
            <p:extLst>
              <p:ext uri="{D42A27DB-BD31-4B8C-83A1-F6EECF244321}">
                <p14:modId xmlns:p14="http://schemas.microsoft.com/office/powerpoint/2010/main" val="1530608519"/>
              </p:ext>
            </p:extLst>
          </p:nvPr>
        </p:nvGraphicFramePr>
        <p:xfrm>
          <a:off x="609600" y="1788533"/>
          <a:ext cx="10094259" cy="4379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3403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9C4FD-E4F6-33A1-EDC9-D45387F73E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DF1544-6715-830E-B908-95C53FA9DECD}"/>
              </a:ext>
            </a:extLst>
          </p:cNvPr>
          <p:cNvSpPr>
            <a:spLocks noGrp="1"/>
          </p:cNvSpPr>
          <p:nvPr>
            <p:ph type="title"/>
          </p:nvPr>
        </p:nvSpPr>
        <p:spPr>
          <a:xfrm>
            <a:off x="519545" y="477687"/>
            <a:ext cx="11152910" cy="1124276"/>
          </a:xfrm>
        </p:spPr>
        <p:txBody>
          <a:bodyPr>
            <a:noAutofit/>
          </a:bodyPr>
          <a:lstStyle/>
          <a:p>
            <a:r>
              <a:rPr lang="en-US" sz="4400" dirty="0"/>
              <a:t>Self-Dealing and Fiduciary Concerns</a:t>
            </a:r>
          </a:p>
        </p:txBody>
      </p:sp>
      <p:sp>
        <p:nvSpPr>
          <p:cNvPr id="6" name="Rectangle 5">
            <a:extLst>
              <a:ext uri="{FF2B5EF4-FFF2-40B4-BE49-F238E27FC236}">
                <a16:creationId xmlns:a16="http://schemas.microsoft.com/office/drawing/2014/main" id="{EB1113A7-18AA-4850-5A54-F95DB3F76F34}"/>
              </a:ext>
            </a:extLst>
          </p:cNvPr>
          <p:cNvSpPr/>
          <p:nvPr/>
        </p:nvSpPr>
        <p:spPr>
          <a:xfrm>
            <a:off x="519545" y="1513152"/>
            <a:ext cx="8929255" cy="677598"/>
          </a:xfrm>
          <a:prstGeom prst="rect">
            <a:avLst/>
          </a:prstGeom>
        </p:spPr>
        <p:txBody>
          <a:bodyPr/>
          <a:lstStyle/>
          <a:p>
            <a:pPr>
              <a:spcAft>
                <a:spcPts val="500"/>
              </a:spcAft>
            </a:pPr>
            <a:r>
              <a:rPr lang="en-US" sz="2000" b="1" dirty="0">
                <a:solidFill>
                  <a:srgbClr val="005C83"/>
                </a:solidFill>
                <a:latin typeface="Aptos"/>
              </a:rPr>
              <a:t>An agent acts for the principal and owes duties associated with that role.  An agent should not self-deal (i.e., benefit from the principal’s property)</a:t>
            </a:r>
          </a:p>
        </p:txBody>
      </p:sp>
      <p:sp>
        <p:nvSpPr>
          <p:cNvPr id="2" name="Rectangle: Rounded Corners 1">
            <a:extLst>
              <a:ext uri="{FF2B5EF4-FFF2-40B4-BE49-F238E27FC236}">
                <a16:creationId xmlns:a16="http://schemas.microsoft.com/office/drawing/2014/main" id="{2BEF28EB-A806-D8C2-A5B3-D29513B4FB40}"/>
              </a:ext>
            </a:extLst>
          </p:cNvPr>
          <p:cNvSpPr/>
          <p:nvPr/>
        </p:nvSpPr>
        <p:spPr>
          <a:xfrm>
            <a:off x="609600" y="2505074"/>
            <a:ext cx="5324475" cy="3609975"/>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206CF3E8-3EF0-A888-5755-A8977C25F4D9}"/>
              </a:ext>
            </a:extLst>
          </p:cNvPr>
          <p:cNvCxnSpPr>
            <a:cxnSpLocks/>
          </p:cNvCxnSpPr>
          <p:nvPr/>
        </p:nvCxnSpPr>
        <p:spPr>
          <a:xfrm>
            <a:off x="1055022" y="3375624"/>
            <a:ext cx="443363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A7F2C75-4F2C-41E7-A0E4-BD6898C2B756}"/>
              </a:ext>
            </a:extLst>
          </p:cNvPr>
          <p:cNvSpPr txBox="1"/>
          <p:nvPr/>
        </p:nvSpPr>
        <p:spPr>
          <a:xfrm>
            <a:off x="1016794" y="3522445"/>
            <a:ext cx="4829175" cy="1985159"/>
          </a:xfrm>
          <a:prstGeom prst="rect">
            <a:avLst/>
          </a:prstGeom>
          <a:noFill/>
        </p:spPr>
        <p:txBody>
          <a:bodyPr wrap="square" rtlCol="0">
            <a:spAutoFit/>
          </a:bodyPr>
          <a:lstStyle/>
          <a:p>
            <a:pPr marL="342900" indent="-342900">
              <a:spcAft>
                <a:spcPts val="500"/>
              </a:spcAft>
              <a:buFont typeface="Arial"/>
              <a:buChar char="•"/>
            </a:pPr>
            <a:r>
              <a:rPr lang="en-US" sz="1400" dirty="0">
                <a:latin typeface="Aptos"/>
              </a:rPr>
              <a:t>Transfer from the principal to the agent</a:t>
            </a:r>
          </a:p>
          <a:p>
            <a:pPr marL="342900" indent="-342900">
              <a:spcAft>
                <a:spcPts val="500"/>
              </a:spcAft>
              <a:buFont typeface="Arial"/>
              <a:buChar char="•"/>
            </a:pPr>
            <a:r>
              <a:rPr lang="en-US" sz="1400" dirty="0">
                <a:latin typeface="Aptos"/>
              </a:rPr>
              <a:t>Payment of the agent’s personal debts</a:t>
            </a:r>
          </a:p>
          <a:p>
            <a:pPr marL="342900" indent="-342900">
              <a:spcAft>
                <a:spcPts val="500"/>
              </a:spcAft>
              <a:buFont typeface="Arial"/>
              <a:buChar char="•"/>
            </a:pPr>
            <a:r>
              <a:rPr lang="en-US" sz="1400" dirty="0">
                <a:latin typeface="Aptos"/>
              </a:rPr>
              <a:t>Loan proceeds directed to the agent</a:t>
            </a:r>
          </a:p>
          <a:p>
            <a:pPr marL="342900" indent="-342900">
              <a:spcAft>
                <a:spcPts val="500"/>
              </a:spcAft>
              <a:buFont typeface="Arial"/>
              <a:buChar char="•"/>
            </a:pPr>
            <a:r>
              <a:rPr lang="en-US" sz="1400" dirty="0">
                <a:latin typeface="Aptos"/>
              </a:rPr>
              <a:t>Abrupt beneficiary or ownership changes</a:t>
            </a:r>
          </a:p>
          <a:p>
            <a:pPr marL="342900" indent="-342900">
              <a:spcAft>
                <a:spcPts val="500"/>
              </a:spcAft>
              <a:buFont typeface="Arial"/>
              <a:buChar char="•"/>
            </a:pPr>
            <a:r>
              <a:rPr lang="en-US" sz="1400" dirty="0">
                <a:latin typeface="Aptos"/>
              </a:rPr>
              <a:t>Unusual withdrawals from a previously inactive account</a:t>
            </a:r>
          </a:p>
          <a:p>
            <a:pPr marL="342900" indent="-342900">
              <a:spcAft>
                <a:spcPts val="500"/>
              </a:spcAft>
              <a:buFont typeface="Arial"/>
              <a:buChar char="•"/>
            </a:pPr>
            <a:r>
              <a:rPr lang="en-US" sz="1400" dirty="0">
                <a:latin typeface="Aptos"/>
              </a:rPr>
              <a:t>Statements redirected without a clear explanation</a:t>
            </a:r>
          </a:p>
          <a:p>
            <a:pPr marL="342900" indent="-342900">
              <a:spcAft>
                <a:spcPts val="500"/>
              </a:spcAft>
              <a:buFont typeface="Arial"/>
              <a:buChar char="•"/>
            </a:pPr>
            <a:r>
              <a:rPr lang="en-US" sz="1400" dirty="0">
                <a:latin typeface="Aptos"/>
              </a:rPr>
              <a:t>Principal appears confused, fearful, or uninformed</a:t>
            </a:r>
          </a:p>
        </p:txBody>
      </p:sp>
      <p:grpSp>
        <p:nvGrpSpPr>
          <p:cNvPr id="30" name="Group 29">
            <a:extLst>
              <a:ext uri="{FF2B5EF4-FFF2-40B4-BE49-F238E27FC236}">
                <a16:creationId xmlns:a16="http://schemas.microsoft.com/office/drawing/2014/main" id="{A7060A43-BC5D-C53B-ACD5-C94A21D0065A}"/>
              </a:ext>
            </a:extLst>
          </p:cNvPr>
          <p:cNvGrpSpPr/>
          <p:nvPr/>
        </p:nvGrpSpPr>
        <p:grpSpPr>
          <a:xfrm>
            <a:off x="1675952" y="2734811"/>
            <a:ext cx="2903000" cy="483651"/>
            <a:chOff x="1611849" y="2806282"/>
            <a:chExt cx="2903000" cy="483651"/>
          </a:xfrm>
        </p:grpSpPr>
        <p:sp>
          <p:nvSpPr>
            <p:cNvPr id="8" name="TextBox 7">
              <a:extLst>
                <a:ext uri="{FF2B5EF4-FFF2-40B4-BE49-F238E27FC236}">
                  <a16:creationId xmlns:a16="http://schemas.microsoft.com/office/drawing/2014/main" id="{9C15FCE4-6111-7D2F-027F-9CAF01631A79}"/>
                </a:ext>
              </a:extLst>
            </p:cNvPr>
            <p:cNvSpPr txBox="1"/>
            <p:nvPr/>
          </p:nvSpPr>
          <p:spPr>
            <a:xfrm>
              <a:off x="2028824" y="2848052"/>
              <a:ext cx="2486025" cy="400110"/>
            </a:xfrm>
            <a:prstGeom prst="rect">
              <a:avLst/>
            </a:prstGeom>
            <a:noFill/>
          </p:spPr>
          <p:txBody>
            <a:bodyPr wrap="square" rtlCol="0">
              <a:spAutoFit/>
            </a:bodyPr>
            <a:lstStyle/>
            <a:p>
              <a:pPr algn="ctr"/>
              <a:r>
                <a:rPr lang="en-US" sz="2000" b="1" dirty="0">
                  <a:solidFill>
                    <a:srgbClr val="C00000"/>
                  </a:solidFill>
                  <a:latin typeface="Aptos" panose="020B0004020202020204" pitchFamily="34" charset="0"/>
                </a:rPr>
                <a:t>Potential Red Flags</a:t>
              </a:r>
            </a:p>
          </p:txBody>
        </p:sp>
        <p:pic>
          <p:nvPicPr>
            <p:cNvPr id="21" name="Graphic 20" descr="Flag with solid fill">
              <a:extLst>
                <a:ext uri="{FF2B5EF4-FFF2-40B4-BE49-F238E27FC236}">
                  <a16:creationId xmlns:a16="http://schemas.microsoft.com/office/drawing/2014/main" id="{9B047818-145B-20A8-427A-07D20C7C6B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611849" y="2806282"/>
              <a:ext cx="483651" cy="483651"/>
            </a:xfrm>
            <a:prstGeom prst="rect">
              <a:avLst/>
            </a:prstGeom>
          </p:spPr>
        </p:pic>
      </p:grpSp>
      <p:sp>
        <p:nvSpPr>
          <p:cNvPr id="22" name="Rectangle: Rounded Corners 21">
            <a:extLst>
              <a:ext uri="{FF2B5EF4-FFF2-40B4-BE49-F238E27FC236}">
                <a16:creationId xmlns:a16="http://schemas.microsoft.com/office/drawing/2014/main" id="{84B2F5D1-F24D-3B34-ACC8-F7E5A9B3229A}"/>
              </a:ext>
            </a:extLst>
          </p:cNvPr>
          <p:cNvSpPr/>
          <p:nvPr/>
        </p:nvSpPr>
        <p:spPr>
          <a:xfrm>
            <a:off x="6253163" y="2505074"/>
            <a:ext cx="5324475" cy="3609975"/>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867C1A4B-CE4F-322A-4843-5DF909B611E2}"/>
              </a:ext>
            </a:extLst>
          </p:cNvPr>
          <p:cNvCxnSpPr>
            <a:cxnSpLocks/>
          </p:cNvCxnSpPr>
          <p:nvPr/>
        </p:nvCxnSpPr>
        <p:spPr>
          <a:xfrm>
            <a:off x="6698585" y="3375624"/>
            <a:ext cx="443363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578951D4-24A8-C2EB-D311-6C125FB483CA}"/>
              </a:ext>
            </a:extLst>
          </p:cNvPr>
          <p:cNvSpPr txBox="1"/>
          <p:nvPr/>
        </p:nvSpPr>
        <p:spPr>
          <a:xfrm>
            <a:off x="6660357" y="3522445"/>
            <a:ext cx="4514849" cy="1641475"/>
          </a:xfrm>
          <a:prstGeom prst="rect">
            <a:avLst/>
          </a:prstGeom>
          <a:noFill/>
        </p:spPr>
        <p:txBody>
          <a:bodyPr wrap="square" rtlCol="0">
            <a:spAutoFit/>
          </a:bodyPr>
          <a:lstStyle/>
          <a:p>
            <a:pPr marL="342900" indent="-342900">
              <a:spcAft>
                <a:spcPts val="500"/>
              </a:spcAft>
              <a:buFont typeface="Arial"/>
              <a:buChar char="•"/>
            </a:pPr>
            <a:r>
              <a:rPr lang="en-US" sz="1400" dirty="0">
                <a:latin typeface="Aptos"/>
              </a:rPr>
              <a:t>Pause when permitted by applicable procedures</a:t>
            </a:r>
          </a:p>
          <a:p>
            <a:pPr marL="342900" indent="-342900">
              <a:spcAft>
                <a:spcPts val="500"/>
              </a:spcAft>
              <a:buFont typeface="Arial"/>
              <a:buChar char="•"/>
            </a:pPr>
            <a:r>
              <a:rPr lang="en-US" sz="1400" dirty="0">
                <a:latin typeface="Aptos"/>
              </a:rPr>
              <a:t>Escalate to designated personnel</a:t>
            </a:r>
          </a:p>
          <a:p>
            <a:pPr marL="342900" indent="-342900">
              <a:spcAft>
                <a:spcPts val="500"/>
              </a:spcAft>
              <a:buFont typeface="Arial"/>
              <a:buChar char="•"/>
            </a:pPr>
            <a:r>
              <a:rPr lang="en-US" sz="1400" dirty="0">
                <a:latin typeface="Aptos"/>
              </a:rPr>
              <a:t>Review authority and transaction purpose</a:t>
            </a:r>
          </a:p>
          <a:p>
            <a:pPr marL="342900" indent="-342900">
              <a:spcAft>
                <a:spcPts val="500"/>
              </a:spcAft>
              <a:buFont typeface="Arial"/>
              <a:buChar char="•"/>
            </a:pPr>
            <a:r>
              <a:rPr lang="en-US" sz="1400" dirty="0">
                <a:latin typeface="Aptos"/>
              </a:rPr>
              <a:t>Document the bank’s observations and decision</a:t>
            </a:r>
          </a:p>
          <a:p>
            <a:pPr marL="342900" indent="-342900">
              <a:spcAft>
                <a:spcPts val="500"/>
              </a:spcAft>
              <a:buFont typeface="Arial"/>
              <a:buChar char="•"/>
            </a:pPr>
            <a:r>
              <a:rPr lang="en-US" sz="1400" dirty="0">
                <a:latin typeface="Aptos"/>
              </a:rPr>
              <a:t>Follow applicable suspicious-activity and exploitation procedures</a:t>
            </a:r>
          </a:p>
        </p:txBody>
      </p:sp>
      <p:grpSp>
        <p:nvGrpSpPr>
          <p:cNvPr id="31" name="Group 30">
            <a:extLst>
              <a:ext uri="{FF2B5EF4-FFF2-40B4-BE49-F238E27FC236}">
                <a16:creationId xmlns:a16="http://schemas.microsoft.com/office/drawing/2014/main" id="{8E196DB9-363F-3D75-8C37-5B9E1A003AAC}"/>
              </a:ext>
            </a:extLst>
          </p:cNvPr>
          <p:cNvGrpSpPr/>
          <p:nvPr/>
        </p:nvGrpSpPr>
        <p:grpSpPr>
          <a:xfrm>
            <a:off x="7960020" y="2715640"/>
            <a:ext cx="1910760" cy="510575"/>
            <a:chOff x="6698585" y="2860333"/>
            <a:chExt cx="1910760" cy="510575"/>
          </a:xfrm>
        </p:grpSpPr>
        <p:sp>
          <p:nvSpPr>
            <p:cNvPr id="23" name="TextBox 22">
              <a:extLst>
                <a:ext uri="{FF2B5EF4-FFF2-40B4-BE49-F238E27FC236}">
                  <a16:creationId xmlns:a16="http://schemas.microsoft.com/office/drawing/2014/main" id="{7B8F7C29-0CC0-C4D9-A0D3-FD42AB1B6FBC}"/>
                </a:ext>
              </a:extLst>
            </p:cNvPr>
            <p:cNvSpPr txBox="1"/>
            <p:nvPr/>
          </p:nvSpPr>
          <p:spPr>
            <a:xfrm>
              <a:off x="7181860" y="2916389"/>
              <a:ext cx="1427485" cy="400110"/>
            </a:xfrm>
            <a:prstGeom prst="rect">
              <a:avLst/>
            </a:prstGeom>
            <a:noFill/>
          </p:spPr>
          <p:txBody>
            <a:bodyPr wrap="square" rtlCol="0">
              <a:spAutoFit/>
            </a:bodyPr>
            <a:lstStyle/>
            <a:p>
              <a:pPr algn="ctr"/>
              <a:r>
                <a:rPr lang="en-US" sz="2000" b="1" dirty="0">
                  <a:solidFill>
                    <a:srgbClr val="060D4B"/>
                  </a:solidFill>
                  <a:latin typeface="Aptos" panose="020B0004020202020204" pitchFamily="34" charset="0"/>
                </a:rPr>
                <a:t>Response</a:t>
              </a:r>
            </a:p>
          </p:txBody>
        </p:sp>
        <p:pic>
          <p:nvPicPr>
            <p:cNvPr id="28" name="Graphic 27" descr="Chat outline">
              <a:extLst>
                <a:ext uri="{FF2B5EF4-FFF2-40B4-BE49-F238E27FC236}">
                  <a16:creationId xmlns:a16="http://schemas.microsoft.com/office/drawing/2014/main" id="{47A3C6B5-A7DD-7B01-6E0A-4FCC366944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98585" y="2860333"/>
              <a:ext cx="510575" cy="510575"/>
            </a:xfrm>
            <a:prstGeom prst="rect">
              <a:avLst/>
            </a:prstGeom>
          </p:spPr>
        </p:pic>
      </p:grpSp>
    </p:spTree>
    <p:extLst>
      <p:ext uri="{BB962C8B-B14F-4D97-AF65-F5344CB8AC3E}">
        <p14:creationId xmlns:p14="http://schemas.microsoft.com/office/powerpoint/2010/main" val="2283720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F4676-ADC0-95A0-DBA4-B679B871F5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90B914-03FB-9731-3D5C-881012D90BD8}"/>
              </a:ext>
            </a:extLst>
          </p:cNvPr>
          <p:cNvSpPr>
            <a:spLocks noGrp="1"/>
          </p:cNvSpPr>
          <p:nvPr>
            <p:ph type="title"/>
          </p:nvPr>
        </p:nvSpPr>
        <p:spPr>
          <a:xfrm>
            <a:off x="519545" y="477687"/>
            <a:ext cx="11152910" cy="1124276"/>
          </a:xfrm>
        </p:spPr>
        <p:txBody>
          <a:bodyPr>
            <a:noAutofit/>
          </a:bodyPr>
          <a:lstStyle/>
          <a:p>
            <a:r>
              <a:rPr lang="en-US" sz="4400" dirty="0"/>
              <a:t>Accepting or Refusing a Power of Attorney</a:t>
            </a:r>
          </a:p>
        </p:txBody>
      </p:sp>
      <p:graphicFrame>
        <p:nvGraphicFramePr>
          <p:cNvPr id="2" name="Diagram 1">
            <a:extLst>
              <a:ext uri="{FF2B5EF4-FFF2-40B4-BE49-F238E27FC236}">
                <a16:creationId xmlns:a16="http://schemas.microsoft.com/office/drawing/2014/main" id="{F43629E4-E253-8940-D600-CD280D6AD4F3}"/>
              </a:ext>
            </a:extLst>
          </p:cNvPr>
          <p:cNvGraphicFramePr/>
          <p:nvPr>
            <p:extLst>
              <p:ext uri="{D42A27DB-BD31-4B8C-83A1-F6EECF244321}">
                <p14:modId xmlns:p14="http://schemas.microsoft.com/office/powerpoint/2010/main" val="1899295025"/>
              </p:ext>
            </p:extLst>
          </p:nvPr>
        </p:nvGraphicFramePr>
        <p:xfrm>
          <a:off x="609600" y="1790700"/>
          <a:ext cx="11062855" cy="4400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9012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 up of checklist">
            <a:extLst>
              <a:ext uri="{FF2B5EF4-FFF2-40B4-BE49-F238E27FC236}">
                <a16:creationId xmlns:a16="http://schemas.microsoft.com/office/drawing/2014/main" id="{D68123AA-F466-F0C4-695B-0BE6BB7BD8F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2558" r="8105" b="2"/>
          <a:stretch>
            <a:fillRect/>
          </a:stretch>
        </p:blipFill>
        <p:spPr>
          <a:xfrm>
            <a:off x="6788727" y="1129145"/>
            <a:ext cx="3525982" cy="4752542"/>
          </a:xfrm>
          <a:noFill/>
        </p:spPr>
      </p:pic>
      <p:sp>
        <p:nvSpPr>
          <p:cNvPr id="12" name="Text Placeholder 2">
            <a:extLst>
              <a:ext uri="{FF2B5EF4-FFF2-40B4-BE49-F238E27FC236}">
                <a16:creationId xmlns:a16="http://schemas.microsoft.com/office/drawing/2014/main" id="{40C55C3A-39F2-779D-03F4-0B76248E6319}"/>
              </a:ext>
            </a:extLst>
          </p:cNvPr>
          <p:cNvSpPr>
            <a:spLocks noGrp="1"/>
          </p:cNvSpPr>
          <p:nvPr>
            <p:ph type="body" sz="quarter" idx="11"/>
          </p:nvPr>
        </p:nvSpPr>
        <p:spPr>
          <a:xfrm>
            <a:off x="536574" y="295275"/>
            <a:ext cx="11849390" cy="863275"/>
          </a:xfrm>
        </p:spPr>
        <p:txBody>
          <a:bodyPr/>
          <a:lstStyle/>
          <a:p>
            <a:r>
              <a:rPr lang="en-US" sz="4000" dirty="0"/>
              <a:t>Power-of-Attorney Review Checklist</a:t>
            </a:r>
          </a:p>
        </p:txBody>
      </p:sp>
      <p:sp>
        <p:nvSpPr>
          <p:cNvPr id="16" name="Text Placeholder 4">
            <a:extLst>
              <a:ext uri="{FF2B5EF4-FFF2-40B4-BE49-F238E27FC236}">
                <a16:creationId xmlns:a16="http://schemas.microsoft.com/office/drawing/2014/main" id="{172DB96B-46A2-8D37-3D0D-D0F2BD868ADC}"/>
              </a:ext>
            </a:extLst>
          </p:cNvPr>
          <p:cNvSpPr>
            <a:spLocks noGrp="1"/>
          </p:cNvSpPr>
          <p:nvPr>
            <p:ph type="body" sz="quarter" idx="13"/>
          </p:nvPr>
        </p:nvSpPr>
        <p:spPr>
          <a:xfrm>
            <a:off x="627207" y="1282862"/>
            <a:ext cx="5834062" cy="4292276"/>
          </a:xfrm>
        </p:spPr>
        <p:txBody>
          <a:bodyPr>
            <a:normAutofit fontScale="70000" lnSpcReduction="20000"/>
          </a:bodyPr>
          <a:lstStyle/>
          <a:p>
            <a:pPr marL="0" indent="0">
              <a:spcAft>
                <a:spcPts val="500"/>
              </a:spcAft>
              <a:buNone/>
            </a:pPr>
            <a:r>
              <a:rPr lang="en-US" b="1" dirty="0">
                <a:solidFill>
                  <a:srgbClr val="060D4B"/>
                </a:solidFill>
                <a:latin typeface="Aptos"/>
              </a:rPr>
              <a:t>Before honoring the requested transaction:</a:t>
            </a:r>
          </a:p>
          <a:p>
            <a:pPr>
              <a:spcAft>
                <a:spcPts val="500"/>
              </a:spcAft>
            </a:pPr>
            <a:r>
              <a:rPr lang="en-US" dirty="0">
                <a:latin typeface="Aptos"/>
              </a:rPr>
              <a:t>Confirm the principal and agent identities</a:t>
            </a:r>
          </a:p>
          <a:p>
            <a:pPr>
              <a:spcAft>
                <a:spcPts val="500"/>
              </a:spcAft>
            </a:pPr>
            <a:r>
              <a:rPr lang="en-US" dirty="0">
                <a:latin typeface="Aptos"/>
              </a:rPr>
              <a:t>Review execution formalities</a:t>
            </a:r>
          </a:p>
          <a:p>
            <a:pPr>
              <a:spcAft>
                <a:spcPts val="500"/>
              </a:spcAft>
            </a:pPr>
            <a:r>
              <a:rPr lang="en-US" dirty="0">
                <a:latin typeface="Aptos"/>
              </a:rPr>
              <a:t>Determine whether authority is effective</a:t>
            </a:r>
          </a:p>
          <a:p>
            <a:pPr>
              <a:spcAft>
                <a:spcPts val="500"/>
              </a:spcAft>
            </a:pPr>
            <a:r>
              <a:rPr lang="en-US" dirty="0">
                <a:latin typeface="Aptos"/>
              </a:rPr>
              <a:t>Confirm the requested power is granted</a:t>
            </a:r>
          </a:p>
          <a:p>
            <a:pPr>
              <a:spcAft>
                <a:spcPts val="500"/>
              </a:spcAft>
            </a:pPr>
            <a:r>
              <a:rPr lang="en-US" dirty="0">
                <a:latin typeface="Aptos"/>
              </a:rPr>
              <a:t>Review limitations and special instructions</a:t>
            </a:r>
          </a:p>
          <a:p>
            <a:pPr>
              <a:spcAft>
                <a:spcPts val="500"/>
              </a:spcAft>
            </a:pPr>
            <a:r>
              <a:rPr lang="en-US" dirty="0">
                <a:latin typeface="Aptos"/>
              </a:rPr>
              <a:t>Determine how co-agents must act</a:t>
            </a:r>
          </a:p>
          <a:p>
            <a:pPr>
              <a:spcAft>
                <a:spcPts val="500"/>
              </a:spcAft>
            </a:pPr>
            <a:r>
              <a:rPr lang="en-US" dirty="0">
                <a:latin typeface="Aptos"/>
              </a:rPr>
              <a:t>Check for known revocation, termination, </a:t>
            </a:r>
            <a:br>
              <a:rPr lang="en-US" dirty="0">
                <a:latin typeface="Aptos"/>
              </a:rPr>
            </a:br>
            <a:r>
              <a:rPr lang="en-US" dirty="0">
                <a:latin typeface="Aptos"/>
              </a:rPr>
              <a:t>or death</a:t>
            </a:r>
          </a:p>
          <a:p>
            <a:pPr>
              <a:spcAft>
                <a:spcPts val="500"/>
              </a:spcAft>
            </a:pPr>
            <a:r>
              <a:rPr lang="en-US" dirty="0">
                <a:latin typeface="Aptos"/>
              </a:rPr>
              <a:t>Identify self-dealing or exploitation concerns</a:t>
            </a:r>
          </a:p>
          <a:p>
            <a:pPr>
              <a:spcAft>
                <a:spcPts val="500"/>
              </a:spcAft>
            </a:pPr>
            <a:r>
              <a:rPr lang="en-US" dirty="0">
                <a:latin typeface="Aptos"/>
              </a:rPr>
              <a:t>Document the decision and supporting materials</a:t>
            </a:r>
          </a:p>
          <a:p>
            <a:endParaRPr lang="en-US" dirty="0"/>
          </a:p>
        </p:txBody>
      </p:sp>
    </p:spTree>
    <p:extLst>
      <p:ext uri="{BB962C8B-B14F-4D97-AF65-F5344CB8AC3E}">
        <p14:creationId xmlns:p14="http://schemas.microsoft.com/office/powerpoint/2010/main" val="3038583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B4C3D-826F-7673-E3B9-B164650DD5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27ACCD-1849-FC7B-98B4-15579BA57499}"/>
              </a:ext>
            </a:extLst>
          </p:cNvPr>
          <p:cNvSpPr>
            <a:spLocks noGrp="1"/>
          </p:cNvSpPr>
          <p:nvPr>
            <p:ph type="body" sz="quarter" idx="13"/>
          </p:nvPr>
        </p:nvSpPr>
        <p:spPr>
          <a:xfrm>
            <a:off x="1014905" y="2205055"/>
            <a:ext cx="9873228" cy="1422400"/>
          </a:xfrm>
        </p:spPr>
        <p:txBody>
          <a:bodyPr>
            <a:normAutofit/>
          </a:bodyPr>
          <a:lstStyle/>
          <a:p>
            <a:r>
              <a:rPr lang="en-US" sz="4400" dirty="0"/>
              <a:t>Part 2 – Trusts and Account Ownership</a:t>
            </a:r>
          </a:p>
        </p:txBody>
      </p:sp>
    </p:spTree>
    <p:extLst>
      <p:ext uri="{BB962C8B-B14F-4D97-AF65-F5344CB8AC3E}">
        <p14:creationId xmlns:p14="http://schemas.microsoft.com/office/powerpoint/2010/main" val="57476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B01302-46D2-7CF5-2E29-98E72E07146D}"/>
              </a:ext>
            </a:extLst>
          </p:cNvPr>
          <p:cNvSpPr>
            <a:spLocks noGrp="1"/>
          </p:cNvSpPr>
          <p:nvPr>
            <p:ph type="title"/>
          </p:nvPr>
        </p:nvSpPr>
        <p:spPr/>
        <p:txBody>
          <a:bodyPr>
            <a:normAutofit fontScale="90000"/>
          </a:bodyPr>
          <a:lstStyle/>
          <a:p>
            <a:r>
              <a:rPr lang="en-US" dirty="0"/>
              <a:t>Why Account Ownership Matters</a:t>
            </a:r>
          </a:p>
        </p:txBody>
      </p:sp>
      <p:grpSp>
        <p:nvGrpSpPr>
          <p:cNvPr id="9" name="Group 8">
            <a:extLst>
              <a:ext uri="{FF2B5EF4-FFF2-40B4-BE49-F238E27FC236}">
                <a16:creationId xmlns:a16="http://schemas.microsoft.com/office/drawing/2014/main" id="{0EACF60E-1B4F-27D8-D7FB-3BD90D620001}"/>
              </a:ext>
            </a:extLst>
          </p:cNvPr>
          <p:cNvGrpSpPr/>
          <p:nvPr/>
        </p:nvGrpSpPr>
        <p:grpSpPr>
          <a:xfrm>
            <a:off x="619323" y="2219805"/>
            <a:ext cx="11043408" cy="2034312"/>
            <a:chOff x="619323" y="2219805"/>
            <a:chExt cx="11043408" cy="2034312"/>
          </a:xfrm>
        </p:grpSpPr>
        <p:sp>
          <p:nvSpPr>
            <p:cNvPr id="10" name="Freeform: Shape 9">
              <a:extLst>
                <a:ext uri="{FF2B5EF4-FFF2-40B4-BE49-F238E27FC236}">
                  <a16:creationId xmlns:a16="http://schemas.microsoft.com/office/drawing/2014/main" id="{D9AD0B3F-CF04-684D-864B-270E3BD9523E}"/>
                </a:ext>
              </a:extLst>
            </p:cNvPr>
            <p:cNvSpPr/>
            <p:nvPr/>
          </p:nvSpPr>
          <p:spPr>
            <a:xfrm>
              <a:off x="619323"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Who owns the funds</a:t>
              </a:r>
              <a:endParaRPr lang="en-US" sz="1400" kern="1200" dirty="0"/>
            </a:p>
          </p:txBody>
        </p:sp>
        <p:sp>
          <p:nvSpPr>
            <p:cNvPr id="11" name="Freeform: Shape 10">
              <a:extLst>
                <a:ext uri="{FF2B5EF4-FFF2-40B4-BE49-F238E27FC236}">
                  <a16:creationId xmlns:a16="http://schemas.microsoft.com/office/drawing/2014/main" id="{3CB86CE0-8726-882B-41B6-B8D7B4BDD5A5}"/>
                </a:ext>
              </a:extLst>
            </p:cNvPr>
            <p:cNvSpPr/>
            <p:nvPr/>
          </p:nvSpPr>
          <p:spPr>
            <a:xfrm>
              <a:off x="939000"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sz="4100" kern="1200" dirty="0"/>
            </a:p>
          </p:txBody>
        </p:sp>
        <p:sp>
          <p:nvSpPr>
            <p:cNvPr id="12" name="Freeform: Shape 11">
              <a:extLst>
                <a:ext uri="{FF2B5EF4-FFF2-40B4-BE49-F238E27FC236}">
                  <a16:creationId xmlns:a16="http://schemas.microsoft.com/office/drawing/2014/main" id="{001A09EF-C11F-4A02-44D9-CE2AF6B91242}"/>
                </a:ext>
              </a:extLst>
            </p:cNvPr>
            <p:cNvSpPr/>
            <p:nvPr/>
          </p:nvSpPr>
          <p:spPr>
            <a:xfrm>
              <a:off x="2217711"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Who may give instructions</a:t>
              </a:r>
            </a:p>
          </p:txBody>
        </p:sp>
        <p:sp>
          <p:nvSpPr>
            <p:cNvPr id="13" name="Freeform: Shape 12">
              <a:extLst>
                <a:ext uri="{FF2B5EF4-FFF2-40B4-BE49-F238E27FC236}">
                  <a16:creationId xmlns:a16="http://schemas.microsoft.com/office/drawing/2014/main" id="{BFDB2D99-8BAA-39DC-0A98-CC31F4A658EB}"/>
                </a:ext>
              </a:extLst>
            </p:cNvPr>
            <p:cNvSpPr/>
            <p:nvPr/>
          </p:nvSpPr>
          <p:spPr>
            <a:xfrm>
              <a:off x="2537388"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14" name="Freeform: Shape 13">
              <a:extLst>
                <a:ext uri="{FF2B5EF4-FFF2-40B4-BE49-F238E27FC236}">
                  <a16:creationId xmlns:a16="http://schemas.microsoft.com/office/drawing/2014/main" id="{B634B443-F226-75E4-AD13-DAE064AAC1B5}"/>
                </a:ext>
              </a:extLst>
            </p:cNvPr>
            <p:cNvSpPr/>
            <p:nvPr/>
          </p:nvSpPr>
          <p:spPr>
            <a:xfrm>
              <a:off x="3816099"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Whether one or multiple signatures are required</a:t>
              </a:r>
            </a:p>
          </p:txBody>
        </p:sp>
        <p:sp>
          <p:nvSpPr>
            <p:cNvPr id="15" name="Freeform: Shape 14">
              <a:extLst>
                <a:ext uri="{FF2B5EF4-FFF2-40B4-BE49-F238E27FC236}">
                  <a16:creationId xmlns:a16="http://schemas.microsoft.com/office/drawing/2014/main" id="{630A369B-AF9E-CACF-3709-E0C1DD8ED786}"/>
                </a:ext>
              </a:extLst>
            </p:cNvPr>
            <p:cNvSpPr/>
            <p:nvPr/>
          </p:nvSpPr>
          <p:spPr>
            <a:xfrm>
              <a:off x="4135776"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16" name="Freeform: Shape 15">
              <a:extLst>
                <a:ext uri="{FF2B5EF4-FFF2-40B4-BE49-F238E27FC236}">
                  <a16:creationId xmlns:a16="http://schemas.microsoft.com/office/drawing/2014/main" id="{8CF96D1E-16F5-6437-49FB-7B8D70CD304D}"/>
                </a:ext>
              </a:extLst>
            </p:cNvPr>
            <p:cNvSpPr/>
            <p:nvPr/>
          </p:nvSpPr>
          <p:spPr>
            <a:xfrm>
              <a:off x="5414487"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What happens upon an owner’s death</a:t>
              </a:r>
            </a:p>
          </p:txBody>
        </p:sp>
        <p:sp>
          <p:nvSpPr>
            <p:cNvPr id="17" name="Freeform: Shape 16">
              <a:extLst>
                <a:ext uri="{FF2B5EF4-FFF2-40B4-BE49-F238E27FC236}">
                  <a16:creationId xmlns:a16="http://schemas.microsoft.com/office/drawing/2014/main" id="{8A6050D3-84F6-BA6E-85B0-E7D93CE11049}"/>
                </a:ext>
              </a:extLst>
            </p:cNvPr>
            <p:cNvSpPr/>
            <p:nvPr/>
          </p:nvSpPr>
          <p:spPr>
            <a:xfrm>
              <a:off x="5734165"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18" name="Freeform: Shape 17">
              <a:extLst>
                <a:ext uri="{FF2B5EF4-FFF2-40B4-BE49-F238E27FC236}">
                  <a16:creationId xmlns:a16="http://schemas.microsoft.com/office/drawing/2014/main" id="{A39B910F-E19E-9B7D-7153-33E20D38F0ED}"/>
                </a:ext>
              </a:extLst>
            </p:cNvPr>
            <p:cNvSpPr/>
            <p:nvPr/>
          </p:nvSpPr>
          <p:spPr>
            <a:xfrm>
              <a:off x="7012875"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Whether a creditor may reach the funds</a:t>
              </a:r>
            </a:p>
          </p:txBody>
        </p:sp>
        <p:sp>
          <p:nvSpPr>
            <p:cNvPr id="19" name="Freeform: Shape 18">
              <a:extLst>
                <a:ext uri="{FF2B5EF4-FFF2-40B4-BE49-F238E27FC236}">
                  <a16:creationId xmlns:a16="http://schemas.microsoft.com/office/drawing/2014/main" id="{9D656359-3BB8-7752-3B3F-B0B46FE069A0}"/>
                </a:ext>
              </a:extLst>
            </p:cNvPr>
            <p:cNvSpPr/>
            <p:nvPr/>
          </p:nvSpPr>
          <p:spPr>
            <a:xfrm>
              <a:off x="7332553"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20" name="Freeform: Shape 19">
              <a:extLst>
                <a:ext uri="{FF2B5EF4-FFF2-40B4-BE49-F238E27FC236}">
                  <a16:creationId xmlns:a16="http://schemas.microsoft.com/office/drawing/2014/main" id="{F3CE21E1-4F51-757A-8067-05718FE665E2}"/>
                </a:ext>
              </a:extLst>
            </p:cNvPr>
            <p:cNvSpPr/>
            <p:nvPr/>
          </p:nvSpPr>
          <p:spPr>
            <a:xfrm>
              <a:off x="8611263"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Which taxpayer identification number applies</a:t>
              </a:r>
            </a:p>
          </p:txBody>
        </p:sp>
        <p:sp>
          <p:nvSpPr>
            <p:cNvPr id="21" name="Freeform: Shape 20">
              <a:extLst>
                <a:ext uri="{FF2B5EF4-FFF2-40B4-BE49-F238E27FC236}">
                  <a16:creationId xmlns:a16="http://schemas.microsoft.com/office/drawing/2014/main" id="{D15EB79F-6A6E-A049-6C76-C3FAB4EFBBC9}"/>
                </a:ext>
              </a:extLst>
            </p:cNvPr>
            <p:cNvSpPr/>
            <p:nvPr/>
          </p:nvSpPr>
          <p:spPr>
            <a:xfrm>
              <a:off x="8930941"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sp>
          <p:nvSpPr>
            <p:cNvPr id="22" name="Freeform: Shape 21">
              <a:extLst>
                <a:ext uri="{FF2B5EF4-FFF2-40B4-BE49-F238E27FC236}">
                  <a16:creationId xmlns:a16="http://schemas.microsoft.com/office/drawing/2014/main" id="{63AABFD2-96CA-9C0B-BDA0-BAD52A74A556}"/>
                </a:ext>
              </a:extLst>
            </p:cNvPr>
            <p:cNvSpPr/>
            <p:nvPr/>
          </p:nvSpPr>
          <p:spPr>
            <a:xfrm>
              <a:off x="10209651" y="2219805"/>
              <a:ext cx="1453080" cy="2034312"/>
            </a:xfrm>
            <a:custGeom>
              <a:avLst/>
              <a:gdLst>
                <a:gd name="csX0" fmla="*/ 0 w 1453080"/>
                <a:gd name="csY0" fmla="*/ 145308 h 2034312"/>
                <a:gd name="csX1" fmla="*/ 145308 w 1453080"/>
                <a:gd name="csY1" fmla="*/ 0 h 2034312"/>
                <a:gd name="csX2" fmla="*/ 1307772 w 1453080"/>
                <a:gd name="csY2" fmla="*/ 0 h 2034312"/>
                <a:gd name="csX3" fmla="*/ 1453080 w 1453080"/>
                <a:gd name="csY3" fmla="*/ 145308 h 2034312"/>
                <a:gd name="csX4" fmla="*/ 1453080 w 1453080"/>
                <a:gd name="csY4" fmla="*/ 1889004 h 2034312"/>
                <a:gd name="csX5" fmla="*/ 1307772 w 1453080"/>
                <a:gd name="csY5" fmla="*/ 2034312 h 2034312"/>
                <a:gd name="csX6" fmla="*/ 145308 w 1453080"/>
                <a:gd name="csY6" fmla="*/ 2034312 h 2034312"/>
                <a:gd name="csX7" fmla="*/ 0 w 1453080"/>
                <a:gd name="csY7" fmla="*/ 1889004 h 2034312"/>
                <a:gd name="csX8" fmla="*/ 0 w 1453080"/>
                <a:gd name="csY8" fmla="*/ 145308 h 2034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53080" h="2034312">
                  <a:moveTo>
                    <a:pt x="0" y="145308"/>
                  </a:moveTo>
                  <a:cubicBezTo>
                    <a:pt x="0" y="65057"/>
                    <a:pt x="65057" y="0"/>
                    <a:pt x="145308" y="0"/>
                  </a:cubicBezTo>
                  <a:lnTo>
                    <a:pt x="1307772" y="0"/>
                  </a:lnTo>
                  <a:cubicBezTo>
                    <a:pt x="1388023" y="0"/>
                    <a:pt x="1453080" y="65057"/>
                    <a:pt x="1453080" y="145308"/>
                  </a:cubicBezTo>
                  <a:lnTo>
                    <a:pt x="1453080" y="1889004"/>
                  </a:lnTo>
                  <a:cubicBezTo>
                    <a:pt x="1453080" y="1969255"/>
                    <a:pt x="1388023" y="2034312"/>
                    <a:pt x="1307772" y="2034312"/>
                  </a:cubicBezTo>
                  <a:lnTo>
                    <a:pt x="145308" y="2034312"/>
                  </a:lnTo>
                  <a:cubicBezTo>
                    <a:pt x="65057" y="2034312"/>
                    <a:pt x="0" y="1969255"/>
                    <a:pt x="0" y="1889004"/>
                  </a:cubicBezTo>
                  <a:lnTo>
                    <a:pt x="0" y="1453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892" tIns="1306670" rIns="76892" bIns="33020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ptos"/>
                </a:rPr>
                <a:t>Who may borrow or pledge assets</a:t>
              </a:r>
            </a:p>
          </p:txBody>
        </p:sp>
        <p:sp>
          <p:nvSpPr>
            <p:cNvPr id="23" name="Freeform: Shape 22">
              <a:extLst>
                <a:ext uri="{FF2B5EF4-FFF2-40B4-BE49-F238E27FC236}">
                  <a16:creationId xmlns:a16="http://schemas.microsoft.com/office/drawing/2014/main" id="{86C047F7-F0F2-4669-831F-4074723EDF11}"/>
                </a:ext>
              </a:extLst>
            </p:cNvPr>
            <p:cNvSpPr/>
            <p:nvPr/>
          </p:nvSpPr>
          <p:spPr>
            <a:xfrm>
              <a:off x="10529329" y="2372378"/>
              <a:ext cx="813724" cy="813724"/>
            </a:xfrm>
            <a:custGeom>
              <a:avLst/>
              <a:gdLst>
                <a:gd name="csX0" fmla="*/ 0 w 813724"/>
                <a:gd name="csY0" fmla="*/ 406862 h 813724"/>
                <a:gd name="csX1" fmla="*/ 406862 w 813724"/>
                <a:gd name="csY1" fmla="*/ 0 h 813724"/>
                <a:gd name="csX2" fmla="*/ 813724 w 813724"/>
                <a:gd name="csY2" fmla="*/ 406862 h 813724"/>
                <a:gd name="csX3" fmla="*/ 406862 w 813724"/>
                <a:gd name="csY3" fmla="*/ 813724 h 813724"/>
                <a:gd name="csX4" fmla="*/ 0 w 813724"/>
                <a:gd name="csY4" fmla="*/ 406862 h 813724"/>
              </a:gdLst>
              <a:ahLst/>
              <a:cxnLst>
                <a:cxn ang="0">
                  <a:pos x="csX0" y="csY0"/>
                </a:cxn>
                <a:cxn ang="0">
                  <a:pos x="csX1" y="csY1"/>
                </a:cxn>
                <a:cxn ang="0">
                  <a:pos x="csX2" y="csY2"/>
                </a:cxn>
                <a:cxn ang="0">
                  <a:pos x="csX3" y="csY3"/>
                </a:cxn>
                <a:cxn ang="0">
                  <a:pos x="csX4" y="csY4"/>
                </a:cxn>
              </a:cxnLst>
              <a:rect l="l" t="t" r="r" b="b"/>
              <a:pathLst>
                <a:path w="813724" h="813724">
                  <a:moveTo>
                    <a:pt x="0" y="406862"/>
                  </a:moveTo>
                  <a:cubicBezTo>
                    <a:pt x="0" y="182158"/>
                    <a:pt x="182158" y="0"/>
                    <a:pt x="406862" y="0"/>
                  </a:cubicBezTo>
                  <a:cubicBezTo>
                    <a:pt x="631566" y="0"/>
                    <a:pt x="813724" y="182158"/>
                    <a:pt x="813724" y="406862"/>
                  </a:cubicBezTo>
                  <a:cubicBezTo>
                    <a:pt x="813724" y="631566"/>
                    <a:pt x="631566" y="813724"/>
                    <a:pt x="406862" y="813724"/>
                  </a:cubicBezTo>
                  <a:cubicBezTo>
                    <a:pt x="182158" y="813724"/>
                    <a:pt x="0" y="631566"/>
                    <a:pt x="0" y="406862"/>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2227" tIns="131867" rIns="162227" bIns="131867" numCol="1" spcCol="1270" anchor="ctr" anchorCtr="0">
              <a:noAutofit/>
            </a:bodyPr>
            <a:lstStyle/>
            <a:p>
              <a:pPr marL="0" lvl="0" indent="0" algn="ctr" defTabSz="1822450">
                <a:lnSpc>
                  <a:spcPct val="90000"/>
                </a:lnSpc>
                <a:spcBef>
                  <a:spcPct val="0"/>
                </a:spcBef>
                <a:spcAft>
                  <a:spcPct val="35000"/>
                </a:spcAft>
                <a:buNone/>
              </a:pPr>
              <a:endParaRPr lang="en-US" sz="4100" kern="1200" dirty="0"/>
            </a:p>
          </p:txBody>
        </p:sp>
      </p:grpSp>
      <p:sp>
        <p:nvSpPr>
          <p:cNvPr id="7" name="Rectangle 6">
            <a:extLst>
              <a:ext uri="{FF2B5EF4-FFF2-40B4-BE49-F238E27FC236}">
                <a16:creationId xmlns:a16="http://schemas.microsoft.com/office/drawing/2014/main" id="{103F4B00-18D0-70AD-5803-8911DE71FA4E}"/>
              </a:ext>
            </a:extLst>
          </p:cNvPr>
          <p:cNvSpPr/>
          <p:nvPr/>
        </p:nvSpPr>
        <p:spPr>
          <a:xfrm>
            <a:off x="519546" y="1513152"/>
            <a:ext cx="6805180" cy="373141"/>
          </a:xfrm>
          <a:prstGeom prst="rect">
            <a:avLst/>
          </a:prstGeom>
        </p:spPr>
        <p:txBody>
          <a:bodyPr/>
          <a:lstStyle/>
          <a:p>
            <a:pPr>
              <a:spcAft>
                <a:spcPts val="500"/>
              </a:spcAft>
            </a:pPr>
            <a:r>
              <a:rPr lang="en-US" sz="2000" b="1" dirty="0">
                <a:solidFill>
                  <a:srgbClr val="005C83"/>
                </a:solidFill>
                <a:latin typeface="Aptos"/>
              </a:rPr>
              <a:t>Account ownership determines:</a:t>
            </a:r>
          </a:p>
        </p:txBody>
      </p:sp>
      <p:sp>
        <p:nvSpPr>
          <p:cNvPr id="8" name="TextBox 7">
            <a:extLst>
              <a:ext uri="{FF2B5EF4-FFF2-40B4-BE49-F238E27FC236}">
                <a16:creationId xmlns:a16="http://schemas.microsoft.com/office/drawing/2014/main" id="{BC06F4AA-DBA7-5346-39BB-462E5FDD932E}"/>
              </a:ext>
            </a:extLst>
          </p:cNvPr>
          <p:cNvSpPr txBox="1"/>
          <p:nvPr/>
        </p:nvSpPr>
        <p:spPr>
          <a:xfrm>
            <a:off x="519545" y="4596565"/>
            <a:ext cx="3979304" cy="1921039"/>
          </a:xfrm>
          <a:prstGeom prst="rect">
            <a:avLst/>
          </a:prstGeom>
          <a:noFill/>
        </p:spPr>
        <p:txBody>
          <a:bodyPr wrap="square" rtlCol="0">
            <a:spAutoFit/>
          </a:bodyPr>
          <a:lstStyle/>
          <a:p>
            <a:pPr>
              <a:spcAft>
                <a:spcPts val="500"/>
              </a:spcAft>
            </a:pPr>
            <a:r>
              <a:rPr lang="en-US" b="1" dirty="0">
                <a:solidFill>
                  <a:srgbClr val="005C83"/>
                </a:solidFill>
                <a:latin typeface="Aptos"/>
              </a:rPr>
              <a:t>Structures Covered</a:t>
            </a:r>
          </a:p>
          <a:p>
            <a:pPr marL="342900" indent="-342900">
              <a:spcAft>
                <a:spcPts val="500"/>
              </a:spcAft>
              <a:buFont typeface="Arial"/>
              <a:buChar char="•"/>
            </a:pPr>
            <a:r>
              <a:rPr lang="en-US" sz="1600" dirty="0">
                <a:latin typeface="Aptos"/>
              </a:rPr>
              <a:t>Tenancy in common</a:t>
            </a:r>
          </a:p>
          <a:p>
            <a:pPr marL="342900" indent="-342900">
              <a:spcAft>
                <a:spcPts val="500"/>
              </a:spcAft>
              <a:buFont typeface="Arial"/>
              <a:buChar char="•"/>
            </a:pPr>
            <a:r>
              <a:rPr lang="en-US" sz="1600" dirty="0">
                <a:latin typeface="Aptos"/>
              </a:rPr>
              <a:t>Tenancy by the entirety</a:t>
            </a:r>
          </a:p>
          <a:p>
            <a:pPr marL="342900" indent="-342900">
              <a:spcAft>
                <a:spcPts val="500"/>
              </a:spcAft>
              <a:buFont typeface="Arial"/>
              <a:buChar char="•"/>
            </a:pPr>
            <a:r>
              <a:rPr lang="en-US" sz="1600" dirty="0">
                <a:latin typeface="Aptos"/>
              </a:rPr>
              <a:t>Joint tenants with survivorship</a:t>
            </a:r>
          </a:p>
          <a:p>
            <a:pPr marL="342900" indent="-342900">
              <a:spcAft>
                <a:spcPts val="500"/>
              </a:spcAft>
              <a:buFont typeface="Arial"/>
              <a:buChar char="•"/>
            </a:pPr>
            <a:r>
              <a:rPr lang="en-US" sz="1600" dirty="0">
                <a:latin typeface="Aptos"/>
              </a:rPr>
              <a:t>Revocable trusts</a:t>
            </a:r>
          </a:p>
          <a:p>
            <a:pPr marL="342900" indent="-342900">
              <a:spcAft>
                <a:spcPts val="500"/>
              </a:spcAft>
              <a:buFont typeface="Arial"/>
              <a:buChar char="•"/>
            </a:pPr>
            <a:r>
              <a:rPr lang="en-US" sz="1600" dirty="0">
                <a:latin typeface="Aptos"/>
              </a:rPr>
              <a:t>Irrevocable trusts</a:t>
            </a:r>
          </a:p>
        </p:txBody>
      </p:sp>
      <p:pic>
        <p:nvPicPr>
          <p:cNvPr id="25" name="Graphic 24" descr="Question Mark with solid fill">
            <a:extLst>
              <a:ext uri="{FF2B5EF4-FFF2-40B4-BE49-F238E27FC236}">
                <a16:creationId xmlns:a16="http://schemas.microsoft.com/office/drawing/2014/main" id="{45471E99-50F7-506C-B125-58CAF39676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5536" y="2498914"/>
            <a:ext cx="560652" cy="560652"/>
          </a:xfrm>
          <a:prstGeom prst="rect">
            <a:avLst/>
          </a:prstGeom>
        </p:spPr>
      </p:pic>
      <p:pic>
        <p:nvPicPr>
          <p:cNvPr id="27" name="Graphic 26" descr="Teacher with solid fill">
            <a:extLst>
              <a:ext uri="{FF2B5EF4-FFF2-40B4-BE49-F238E27FC236}">
                <a16:creationId xmlns:a16="http://schemas.microsoft.com/office/drawing/2014/main" id="{984D6500-99AB-5CCB-1367-7957F5D367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63924" y="2498914"/>
            <a:ext cx="560652" cy="560652"/>
          </a:xfrm>
          <a:prstGeom prst="rect">
            <a:avLst/>
          </a:prstGeom>
        </p:spPr>
      </p:pic>
      <p:pic>
        <p:nvPicPr>
          <p:cNvPr id="29" name="Graphic 28" descr="Signature with solid fill">
            <a:extLst>
              <a:ext uri="{FF2B5EF4-FFF2-40B4-BE49-F238E27FC236}">
                <a16:creationId xmlns:a16="http://schemas.microsoft.com/office/drawing/2014/main" id="{E2FD5834-0B79-2D80-A070-0C5787A7A4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96699" y="2533301"/>
            <a:ext cx="491878" cy="491878"/>
          </a:xfrm>
          <a:prstGeom prst="rect">
            <a:avLst/>
          </a:prstGeom>
        </p:spPr>
      </p:pic>
      <p:pic>
        <p:nvPicPr>
          <p:cNvPr id="31" name="Graphic 30" descr="Contract with solid fill">
            <a:extLst>
              <a:ext uri="{FF2B5EF4-FFF2-40B4-BE49-F238E27FC236}">
                <a16:creationId xmlns:a16="http://schemas.microsoft.com/office/drawing/2014/main" id="{6CA7C0D0-8904-2268-ED0D-EAD8E91544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55277" y="2498914"/>
            <a:ext cx="571500" cy="571500"/>
          </a:xfrm>
          <a:prstGeom prst="rect">
            <a:avLst/>
          </a:prstGeom>
        </p:spPr>
      </p:pic>
      <p:pic>
        <p:nvPicPr>
          <p:cNvPr id="33" name="Graphic 32" descr="Money with solid fill">
            <a:extLst>
              <a:ext uri="{FF2B5EF4-FFF2-40B4-BE49-F238E27FC236}">
                <a16:creationId xmlns:a16="http://schemas.microsoft.com/office/drawing/2014/main" id="{FE26A5F3-EC64-211B-D967-5896BDDDF6B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48902" y="2444154"/>
            <a:ext cx="581025" cy="581025"/>
          </a:xfrm>
          <a:prstGeom prst="rect">
            <a:avLst/>
          </a:prstGeom>
        </p:spPr>
      </p:pic>
      <p:pic>
        <p:nvPicPr>
          <p:cNvPr id="35" name="Graphic 34" descr="User with solid fill">
            <a:extLst>
              <a:ext uri="{FF2B5EF4-FFF2-40B4-BE49-F238E27FC236}">
                <a16:creationId xmlns:a16="http://schemas.microsoft.com/office/drawing/2014/main" id="{C91B6A3D-7E03-8226-CBEA-97A68DB2802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630523" y="2473572"/>
            <a:ext cx="611335" cy="611335"/>
          </a:xfrm>
          <a:prstGeom prst="rect">
            <a:avLst/>
          </a:prstGeom>
        </p:spPr>
      </p:pic>
      <p:pic>
        <p:nvPicPr>
          <p:cNvPr id="37" name="Graphic 36" descr="Document with solid fill">
            <a:extLst>
              <a:ext uri="{FF2B5EF4-FFF2-40B4-BE49-F238E27FC236}">
                <a16:creationId xmlns:a16="http://schemas.microsoft.com/office/drawing/2014/main" id="{7EA0C054-9D60-7216-20A5-E464A0A6C8B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50211" y="2495230"/>
            <a:ext cx="575184" cy="575184"/>
          </a:xfrm>
          <a:prstGeom prst="rect">
            <a:avLst/>
          </a:prstGeom>
        </p:spPr>
      </p:pic>
    </p:spTree>
    <p:extLst>
      <p:ext uri="{BB962C8B-B14F-4D97-AF65-F5344CB8AC3E}">
        <p14:creationId xmlns:p14="http://schemas.microsoft.com/office/powerpoint/2010/main" val="2897378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A464B3-5685-D463-B324-E7F78704044B}"/>
              </a:ext>
            </a:extLst>
          </p:cNvPr>
          <p:cNvSpPr>
            <a:spLocks noGrp="1"/>
          </p:cNvSpPr>
          <p:nvPr>
            <p:ph type="title"/>
          </p:nvPr>
        </p:nvSpPr>
        <p:spPr/>
        <p:txBody>
          <a:bodyPr/>
          <a:lstStyle/>
          <a:p>
            <a:r>
              <a:rPr lang="en-US" dirty="0"/>
              <a:t>Tenancy in Common</a:t>
            </a:r>
          </a:p>
        </p:txBody>
      </p:sp>
      <p:sp>
        <p:nvSpPr>
          <p:cNvPr id="7" name="Content Placeholder 2">
            <a:extLst>
              <a:ext uri="{FF2B5EF4-FFF2-40B4-BE49-F238E27FC236}">
                <a16:creationId xmlns:a16="http://schemas.microsoft.com/office/drawing/2014/main" id="{8A5A7E72-5E40-D1BA-0803-F110802A852C}"/>
              </a:ext>
            </a:extLst>
          </p:cNvPr>
          <p:cNvSpPr txBox="1">
            <a:spLocks/>
          </p:cNvSpPr>
          <p:nvPr/>
        </p:nvSpPr>
        <p:spPr>
          <a:xfrm>
            <a:off x="609599" y="1703608"/>
            <a:ext cx="8791575"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500"/>
              </a:spcAft>
              <a:buFont typeface="Arial" panose="020B0604020202020204" pitchFamily="34" charset="0"/>
              <a:buNone/>
            </a:pPr>
            <a:r>
              <a:rPr lang="en-US" sz="2000" b="1" dirty="0">
                <a:solidFill>
                  <a:srgbClr val="005C83"/>
                </a:solidFill>
                <a:latin typeface="Aptos"/>
              </a:rPr>
              <a:t>General Characteristics</a:t>
            </a:r>
          </a:p>
          <a:p>
            <a:pPr>
              <a:spcAft>
                <a:spcPts val="500"/>
              </a:spcAft>
            </a:pPr>
            <a:r>
              <a:rPr lang="en-US" sz="2000" dirty="0">
                <a:latin typeface="Aptos"/>
              </a:rPr>
              <a:t>Two or more persons hold divisible interests</a:t>
            </a:r>
          </a:p>
          <a:p>
            <a:pPr>
              <a:spcAft>
                <a:spcPts val="500"/>
              </a:spcAft>
            </a:pPr>
            <a:r>
              <a:rPr lang="en-US" sz="2000" dirty="0">
                <a:latin typeface="Aptos"/>
              </a:rPr>
              <a:t>Interests may be equal or unequal</a:t>
            </a:r>
          </a:p>
          <a:p>
            <a:pPr>
              <a:spcAft>
                <a:spcPts val="500"/>
              </a:spcAft>
            </a:pPr>
            <a:r>
              <a:rPr lang="en-US" sz="2000" dirty="0">
                <a:latin typeface="Aptos"/>
              </a:rPr>
              <a:t>Each owner’s interest generally passes through that owner’s estate</a:t>
            </a:r>
          </a:p>
          <a:p>
            <a:pPr>
              <a:spcAft>
                <a:spcPts val="500"/>
              </a:spcAft>
            </a:pPr>
            <a:r>
              <a:rPr lang="en-US" sz="2000" dirty="0">
                <a:latin typeface="Aptos"/>
              </a:rPr>
              <a:t>There is no automatic survivorship merely from tenancy-in-common status</a:t>
            </a:r>
          </a:p>
          <a:p>
            <a:pPr>
              <a:spcAft>
                <a:spcPts val="500"/>
              </a:spcAft>
            </a:pPr>
            <a:r>
              <a:rPr lang="en-US" sz="2000" dirty="0">
                <a:latin typeface="Aptos"/>
              </a:rPr>
              <a:t>A creditor may seek to reach the debtor-owner’s interest</a:t>
            </a:r>
          </a:p>
          <a:p>
            <a:pPr>
              <a:spcAft>
                <a:spcPts val="500"/>
              </a:spcAft>
            </a:pPr>
            <a:r>
              <a:rPr lang="en-US" sz="2000" dirty="0">
                <a:latin typeface="Aptos"/>
              </a:rPr>
              <a:t>Not available for deposit account titling in Maryland</a:t>
            </a:r>
          </a:p>
          <a:p>
            <a:pPr>
              <a:spcAft>
                <a:spcPts val="500"/>
              </a:spcAft>
            </a:pPr>
            <a:endParaRPr lang="en-US" sz="1800" dirty="0">
              <a:latin typeface="Aptos"/>
            </a:endParaRPr>
          </a:p>
          <a:p>
            <a:pPr marL="0" indent="0">
              <a:spcAft>
                <a:spcPts val="500"/>
              </a:spcAft>
              <a:buFont typeface="Arial" panose="020B0604020202020204" pitchFamily="34" charset="0"/>
              <a:buNone/>
            </a:pPr>
            <a:endParaRPr lang="en-US" sz="1800" dirty="0">
              <a:latin typeface="Aptos"/>
            </a:endParaRPr>
          </a:p>
        </p:txBody>
      </p:sp>
      <p:pic>
        <p:nvPicPr>
          <p:cNvPr id="9" name="Graphic 8" descr="Handshake outline">
            <a:extLst>
              <a:ext uri="{FF2B5EF4-FFF2-40B4-BE49-F238E27FC236}">
                <a16:creationId xmlns:a16="http://schemas.microsoft.com/office/drawing/2014/main" id="{0EEE8E20-5685-ED35-88C0-845B10D1BB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86674" y="494453"/>
            <a:ext cx="1190625" cy="1190625"/>
          </a:xfrm>
          <a:prstGeom prst="rect">
            <a:avLst/>
          </a:prstGeom>
        </p:spPr>
      </p:pic>
    </p:spTree>
    <p:extLst>
      <p:ext uri="{BB962C8B-B14F-4D97-AF65-F5344CB8AC3E}">
        <p14:creationId xmlns:p14="http://schemas.microsoft.com/office/powerpoint/2010/main" val="1912947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67AF8-E284-CFAE-631F-EEFEA8ABB3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37BECA-09B0-CD22-A934-D782406F0599}"/>
              </a:ext>
            </a:extLst>
          </p:cNvPr>
          <p:cNvSpPr>
            <a:spLocks noGrp="1"/>
          </p:cNvSpPr>
          <p:nvPr>
            <p:ph type="title"/>
          </p:nvPr>
        </p:nvSpPr>
        <p:spPr>
          <a:xfrm>
            <a:off x="519545" y="527628"/>
            <a:ext cx="8052955" cy="1124276"/>
          </a:xfrm>
        </p:spPr>
        <p:txBody>
          <a:bodyPr/>
          <a:lstStyle/>
          <a:p>
            <a:r>
              <a:rPr lang="en-US" dirty="0"/>
              <a:t>Tenancy by the Entirety</a:t>
            </a:r>
          </a:p>
        </p:txBody>
      </p:sp>
      <p:sp>
        <p:nvSpPr>
          <p:cNvPr id="7" name="Content Placeholder 2">
            <a:extLst>
              <a:ext uri="{FF2B5EF4-FFF2-40B4-BE49-F238E27FC236}">
                <a16:creationId xmlns:a16="http://schemas.microsoft.com/office/drawing/2014/main" id="{355645AC-84BF-61BB-647F-3A7A8D55E29E}"/>
              </a:ext>
            </a:extLst>
          </p:cNvPr>
          <p:cNvSpPr txBox="1">
            <a:spLocks/>
          </p:cNvSpPr>
          <p:nvPr/>
        </p:nvSpPr>
        <p:spPr>
          <a:xfrm>
            <a:off x="609599" y="1703608"/>
            <a:ext cx="8791575"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500"/>
              </a:spcAft>
              <a:buFont typeface="Arial" panose="020B0604020202020204" pitchFamily="34" charset="0"/>
              <a:buNone/>
            </a:pPr>
            <a:r>
              <a:rPr lang="en-US" sz="2000" b="1" dirty="0">
                <a:solidFill>
                  <a:srgbClr val="005C83"/>
                </a:solidFill>
                <a:latin typeface="Aptos"/>
              </a:rPr>
              <a:t>General Characteristics</a:t>
            </a:r>
          </a:p>
          <a:p>
            <a:pPr>
              <a:spcAft>
                <a:spcPts val="500"/>
              </a:spcAft>
            </a:pPr>
            <a:r>
              <a:rPr lang="en-US" sz="2000" dirty="0">
                <a:latin typeface="Aptos"/>
              </a:rPr>
              <a:t>Available to married spouses</a:t>
            </a:r>
          </a:p>
          <a:p>
            <a:pPr>
              <a:spcAft>
                <a:spcPts val="500"/>
              </a:spcAft>
            </a:pPr>
            <a:r>
              <a:rPr lang="en-US" sz="2000" dirty="0">
                <a:latin typeface="Aptos"/>
              </a:rPr>
              <a:t>Includes automatic survivorship rights</a:t>
            </a:r>
          </a:p>
          <a:p>
            <a:pPr>
              <a:spcAft>
                <a:spcPts val="500"/>
              </a:spcAft>
            </a:pPr>
            <a:r>
              <a:rPr lang="en-US" sz="2000" dirty="0">
                <a:latin typeface="Aptos"/>
              </a:rPr>
              <a:t>May provide protection from the separate creditors of one spouse</a:t>
            </a:r>
          </a:p>
          <a:p>
            <a:pPr>
              <a:spcAft>
                <a:spcPts val="500"/>
              </a:spcAft>
            </a:pPr>
            <a:r>
              <a:rPr lang="en-US" sz="2000" dirty="0">
                <a:latin typeface="Aptos"/>
              </a:rPr>
              <a:t>Depends on proper ownership and titling</a:t>
            </a:r>
          </a:p>
          <a:p>
            <a:pPr>
              <a:spcAft>
                <a:spcPts val="500"/>
              </a:spcAft>
            </a:pPr>
            <a:r>
              <a:rPr lang="en-US" sz="2000" dirty="0">
                <a:latin typeface="Aptos"/>
              </a:rPr>
              <a:t>Divorce may affect the ownership structure</a:t>
            </a:r>
          </a:p>
          <a:p>
            <a:pPr>
              <a:spcAft>
                <a:spcPts val="500"/>
              </a:spcAft>
            </a:pPr>
            <a:r>
              <a:rPr lang="en-US" sz="2000" dirty="0">
                <a:latin typeface="Aptos"/>
              </a:rPr>
              <a:t>Not available for deposit account titling in Maryland</a:t>
            </a:r>
            <a:endParaRPr lang="en-US" sz="1800" dirty="0">
              <a:latin typeface="Aptos"/>
            </a:endParaRPr>
          </a:p>
          <a:p>
            <a:pPr marL="0" indent="0">
              <a:spcAft>
                <a:spcPts val="500"/>
              </a:spcAft>
              <a:buFont typeface="Arial" panose="020B0604020202020204" pitchFamily="34" charset="0"/>
              <a:buNone/>
            </a:pPr>
            <a:endParaRPr lang="en-US" sz="1800" dirty="0">
              <a:latin typeface="Aptos"/>
            </a:endParaRPr>
          </a:p>
        </p:txBody>
      </p:sp>
      <p:pic>
        <p:nvPicPr>
          <p:cNvPr id="4" name="Graphic 3" descr="Ring outline">
            <a:extLst>
              <a:ext uri="{FF2B5EF4-FFF2-40B4-BE49-F238E27FC236}">
                <a16:creationId xmlns:a16="http://schemas.microsoft.com/office/drawing/2014/main" id="{06245DFF-461B-664A-02D3-BA86FF79B9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86774" y="632566"/>
            <a:ext cx="914400" cy="914400"/>
          </a:xfrm>
          <a:prstGeom prst="rect">
            <a:avLst/>
          </a:prstGeom>
        </p:spPr>
      </p:pic>
    </p:spTree>
    <p:extLst>
      <p:ext uri="{BB962C8B-B14F-4D97-AF65-F5344CB8AC3E}">
        <p14:creationId xmlns:p14="http://schemas.microsoft.com/office/powerpoint/2010/main" val="1172272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B07894-B202-42A1-EB6F-8ADEB9E1F229}"/>
              </a:ext>
            </a:extLst>
          </p:cNvPr>
          <p:cNvSpPr>
            <a:spLocks noGrp="1"/>
          </p:cNvSpPr>
          <p:nvPr>
            <p:ph type="body" sz="quarter" idx="13"/>
          </p:nvPr>
        </p:nvSpPr>
        <p:spPr/>
        <p:txBody>
          <a:bodyPr/>
          <a:lstStyle/>
          <a:p>
            <a:r>
              <a:rPr lang="en-US" sz="2000" b="1" dirty="0">
                <a:solidFill>
                  <a:srgbClr val="005C83"/>
                </a:solidFill>
                <a:latin typeface="Aptos"/>
              </a:rPr>
              <a:t>General Characteristics</a:t>
            </a:r>
          </a:p>
          <a:p>
            <a:endParaRPr lang="en-US" sz="2000" dirty="0"/>
          </a:p>
        </p:txBody>
      </p:sp>
      <p:sp>
        <p:nvSpPr>
          <p:cNvPr id="3" name="Title 2">
            <a:extLst>
              <a:ext uri="{FF2B5EF4-FFF2-40B4-BE49-F238E27FC236}">
                <a16:creationId xmlns:a16="http://schemas.microsoft.com/office/drawing/2014/main" id="{D8C696B3-E464-EC20-705E-EFF45673FD5B}"/>
              </a:ext>
            </a:extLst>
          </p:cNvPr>
          <p:cNvSpPr>
            <a:spLocks noGrp="1"/>
          </p:cNvSpPr>
          <p:nvPr>
            <p:ph type="title"/>
          </p:nvPr>
        </p:nvSpPr>
        <p:spPr/>
        <p:txBody>
          <a:bodyPr/>
          <a:lstStyle/>
          <a:p>
            <a:r>
              <a:rPr lang="en-US" dirty="0"/>
              <a:t>Joint tenants with Survivorship</a:t>
            </a:r>
          </a:p>
        </p:txBody>
      </p:sp>
      <p:sp>
        <p:nvSpPr>
          <p:cNvPr id="4" name="Text Placeholder 3">
            <a:extLst>
              <a:ext uri="{FF2B5EF4-FFF2-40B4-BE49-F238E27FC236}">
                <a16:creationId xmlns:a16="http://schemas.microsoft.com/office/drawing/2014/main" id="{A106CFD3-C2B5-0D35-C110-DF0B124DD504}"/>
              </a:ext>
            </a:extLst>
          </p:cNvPr>
          <p:cNvSpPr>
            <a:spLocks noGrp="1"/>
          </p:cNvSpPr>
          <p:nvPr>
            <p:ph type="body" sz="quarter" idx="14"/>
          </p:nvPr>
        </p:nvSpPr>
        <p:spPr/>
        <p:txBody>
          <a:bodyPr/>
          <a:lstStyle/>
          <a:p>
            <a:pPr>
              <a:spcAft>
                <a:spcPts val="500"/>
              </a:spcAft>
            </a:pPr>
            <a:r>
              <a:rPr lang="en-US" sz="2000" dirty="0">
                <a:solidFill>
                  <a:schemeClr val="tx1"/>
                </a:solidFill>
                <a:latin typeface="Aptos"/>
              </a:rPr>
              <a:t>Default framework under Multiple Parties Account law</a:t>
            </a:r>
          </a:p>
          <a:p>
            <a:pPr>
              <a:spcAft>
                <a:spcPts val="500"/>
              </a:spcAft>
            </a:pPr>
            <a:r>
              <a:rPr lang="en-US" sz="2000" dirty="0">
                <a:solidFill>
                  <a:schemeClr val="tx1"/>
                </a:solidFill>
                <a:latin typeface="Aptos"/>
              </a:rPr>
              <a:t>Includes automatic survivorship rights (between joint owners)</a:t>
            </a:r>
          </a:p>
          <a:p>
            <a:pPr>
              <a:spcAft>
                <a:spcPts val="500"/>
              </a:spcAft>
            </a:pPr>
            <a:r>
              <a:rPr lang="en-US" sz="2000" dirty="0">
                <a:solidFill>
                  <a:schemeClr val="tx1"/>
                </a:solidFill>
                <a:latin typeface="Aptos"/>
              </a:rPr>
              <a:t>Includes POD parameters</a:t>
            </a:r>
          </a:p>
          <a:p>
            <a:pPr>
              <a:spcAft>
                <a:spcPts val="500"/>
              </a:spcAft>
            </a:pPr>
            <a:r>
              <a:rPr lang="en-US" sz="2000" dirty="0">
                <a:solidFill>
                  <a:schemeClr val="tx1"/>
                </a:solidFill>
                <a:latin typeface="Aptos"/>
              </a:rPr>
              <a:t>Deposit account agreement generally specifies that Maryland Multiple Parties Account provisions apply</a:t>
            </a:r>
          </a:p>
          <a:p>
            <a:endParaRPr lang="en-US" dirty="0"/>
          </a:p>
        </p:txBody>
      </p:sp>
    </p:spTree>
    <p:extLst>
      <p:ext uri="{BB962C8B-B14F-4D97-AF65-F5344CB8AC3E}">
        <p14:creationId xmlns:p14="http://schemas.microsoft.com/office/powerpoint/2010/main" val="1812472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DAC06-21C4-A91E-3A59-C53E50F7FD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8C4CB3-EB15-5DA6-2B14-9CB98CC594B6}"/>
              </a:ext>
            </a:extLst>
          </p:cNvPr>
          <p:cNvSpPr>
            <a:spLocks noGrp="1"/>
          </p:cNvSpPr>
          <p:nvPr>
            <p:ph type="title"/>
          </p:nvPr>
        </p:nvSpPr>
        <p:spPr>
          <a:xfrm>
            <a:off x="519545" y="527628"/>
            <a:ext cx="8052955" cy="1124276"/>
          </a:xfrm>
        </p:spPr>
        <p:txBody>
          <a:bodyPr/>
          <a:lstStyle/>
          <a:p>
            <a:r>
              <a:rPr lang="en-US" dirty="0"/>
              <a:t>Revocable Trusts</a:t>
            </a:r>
          </a:p>
        </p:txBody>
      </p:sp>
      <p:sp>
        <p:nvSpPr>
          <p:cNvPr id="2" name="Rectangle: Rounded Corners 1">
            <a:extLst>
              <a:ext uri="{FF2B5EF4-FFF2-40B4-BE49-F238E27FC236}">
                <a16:creationId xmlns:a16="http://schemas.microsoft.com/office/drawing/2014/main" id="{1B1603DE-EC74-C452-E62C-136106276ACA}"/>
              </a:ext>
            </a:extLst>
          </p:cNvPr>
          <p:cNvSpPr/>
          <p:nvPr/>
        </p:nvSpPr>
        <p:spPr>
          <a:xfrm>
            <a:off x="609600" y="1523802"/>
            <a:ext cx="4324350" cy="3810396"/>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3223E1D-8D58-54CF-A270-1954E4FBE9C3}"/>
              </a:ext>
            </a:extLst>
          </p:cNvPr>
          <p:cNvSpPr txBox="1"/>
          <p:nvPr/>
        </p:nvSpPr>
        <p:spPr>
          <a:xfrm>
            <a:off x="1420287" y="1593681"/>
            <a:ext cx="2702976" cy="584775"/>
          </a:xfrm>
          <a:prstGeom prst="rect">
            <a:avLst/>
          </a:prstGeom>
          <a:noFill/>
        </p:spPr>
        <p:txBody>
          <a:bodyPr wrap="square" rtlCol="0">
            <a:spAutoFit/>
          </a:bodyPr>
          <a:lstStyle/>
          <a:p>
            <a:pPr algn="ctr">
              <a:spcAft>
                <a:spcPts val="500"/>
              </a:spcAft>
            </a:pPr>
            <a:r>
              <a:rPr lang="en-US" sz="1600" b="1" dirty="0">
                <a:solidFill>
                  <a:srgbClr val="005C83"/>
                </a:solidFill>
                <a:latin typeface="Aptos"/>
              </a:rPr>
              <a:t>A revocable trust generally allows the grantor to:</a:t>
            </a:r>
          </a:p>
        </p:txBody>
      </p:sp>
      <p:cxnSp>
        <p:nvCxnSpPr>
          <p:cNvPr id="6" name="Straight Connector 5">
            <a:extLst>
              <a:ext uri="{FF2B5EF4-FFF2-40B4-BE49-F238E27FC236}">
                <a16:creationId xmlns:a16="http://schemas.microsoft.com/office/drawing/2014/main" id="{9F139911-EDD5-EC3F-BEBE-DCA1BA444F5D}"/>
              </a:ext>
            </a:extLst>
          </p:cNvPr>
          <p:cNvCxnSpPr>
            <a:cxnSpLocks/>
          </p:cNvCxnSpPr>
          <p:nvPr/>
        </p:nvCxnSpPr>
        <p:spPr>
          <a:xfrm>
            <a:off x="826294" y="2200035"/>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677DFD8-2ACD-38F3-B98A-9619DBDE94E8}"/>
              </a:ext>
            </a:extLst>
          </p:cNvPr>
          <p:cNvSpPr txBox="1"/>
          <p:nvPr/>
        </p:nvSpPr>
        <p:spPr>
          <a:xfrm>
            <a:off x="959390" y="2271841"/>
            <a:ext cx="3483767" cy="2287806"/>
          </a:xfrm>
          <a:prstGeom prst="rect">
            <a:avLst/>
          </a:prstGeom>
          <a:noFill/>
        </p:spPr>
        <p:txBody>
          <a:bodyPr wrap="square" rtlCol="0">
            <a:spAutoFit/>
          </a:bodyPr>
          <a:lstStyle/>
          <a:p>
            <a:pPr marL="342900" indent="-342900">
              <a:spcAft>
                <a:spcPts val="500"/>
              </a:spcAft>
              <a:buFont typeface="Arial"/>
              <a:buChar char="•"/>
            </a:pPr>
            <a:r>
              <a:rPr lang="en-US" dirty="0">
                <a:latin typeface="Aptos"/>
              </a:rPr>
              <a:t>Amend or revoke the trust</a:t>
            </a:r>
          </a:p>
          <a:p>
            <a:pPr marL="342900" indent="-342900">
              <a:spcAft>
                <a:spcPts val="500"/>
              </a:spcAft>
              <a:buFont typeface="Arial"/>
              <a:buChar char="•"/>
            </a:pPr>
            <a:r>
              <a:rPr lang="en-US" dirty="0">
                <a:latin typeface="Aptos"/>
              </a:rPr>
              <a:t>Retain substantial control during lifetime</a:t>
            </a:r>
          </a:p>
          <a:p>
            <a:pPr marL="342900" indent="-342900">
              <a:spcAft>
                <a:spcPts val="500"/>
              </a:spcAft>
              <a:buFont typeface="Arial"/>
              <a:buChar char="•"/>
            </a:pPr>
            <a:r>
              <a:rPr lang="en-US" dirty="0">
                <a:latin typeface="Aptos"/>
              </a:rPr>
              <a:t>Serve as initial trustee</a:t>
            </a:r>
          </a:p>
          <a:p>
            <a:pPr marL="342900" indent="-342900">
              <a:spcAft>
                <a:spcPts val="500"/>
              </a:spcAft>
              <a:buFont typeface="Arial"/>
              <a:buChar char="•"/>
            </a:pPr>
            <a:r>
              <a:rPr lang="en-US" dirty="0">
                <a:latin typeface="Aptos"/>
              </a:rPr>
              <a:t>Appoint a successor trustee</a:t>
            </a:r>
          </a:p>
          <a:p>
            <a:pPr marL="342900" indent="-342900">
              <a:spcAft>
                <a:spcPts val="500"/>
              </a:spcAft>
              <a:buFont typeface="Arial"/>
              <a:buChar char="•"/>
            </a:pPr>
            <a:r>
              <a:rPr lang="en-US" dirty="0">
                <a:latin typeface="Aptos"/>
              </a:rPr>
              <a:t>Provide for administration after incapacity or death</a:t>
            </a:r>
          </a:p>
        </p:txBody>
      </p:sp>
      <p:sp>
        <p:nvSpPr>
          <p:cNvPr id="17" name="Rectangle: Rounded Corners 16">
            <a:extLst>
              <a:ext uri="{FF2B5EF4-FFF2-40B4-BE49-F238E27FC236}">
                <a16:creationId xmlns:a16="http://schemas.microsoft.com/office/drawing/2014/main" id="{A74F7AEA-CA12-614E-9E3D-EB2F5E7BA1C3}"/>
              </a:ext>
            </a:extLst>
          </p:cNvPr>
          <p:cNvSpPr/>
          <p:nvPr/>
        </p:nvSpPr>
        <p:spPr>
          <a:xfrm>
            <a:off x="5858130" y="1523801"/>
            <a:ext cx="4324350" cy="3810397"/>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179B8202-811D-3887-7AEC-17702F22FD65}"/>
              </a:ext>
            </a:extLst>
          </p:cNvPr>
          <p:cNvSpPr txBox="1"/>
          <p:nvPr/>
        </p:nvSpPr>
        <p:spPr>
          <a:xfrm>
            <a:off x="6521661" y="1766014"/>
            <a:ext cx="3255171" cy="338554"/>
          </a:xfrm>
          <a:prstGeom prst="rect">
            <a:avLst/>
          </a:prstGeom>
          <a:noFill/>
        </p:spPr>
        <p:txBody>
          <a:bodyPr wrap="square" rtlCol="0">
            <a:spAutoFit/>
          </a:bodyPr>
          <a:lstStyle/>
          <a:p>
            <a:pPr>
              <a:spcAft>
                <a:spcPts val="500"/>
              </a:spcAft>
            </a:pPr>
            <a:r>
              <a:rPr lang="en-US" sz="1600" b="1" dirty="0">
                <a:solidFill>
                  <a:srgbClr val="060D4B"/>
                </a:solidFill>
                <a:latin typeface="Aptos"/>
              </a:rPr>
              <a:t>Deposit-Account Documentation</a:t>
            </a:r>
          </a:p>
        </p:txBody>
      </p:sp>
      <p:cxnSp>
        <p:nvCxnSpPr>
          <p:cNvPr id="19" name="Straight Connector 18">
            <a:extLst>
              <a:ext uri="{FF2B5EF4-FFF2-40B4-BE49-F238E27FC236}">
                <a16:creationId xmlns:a16="http://schemas.microsoft.com/office/drawing/2014/main" id="{9E37B7F4-ECF4-57E9-4E48-3680F30B3425}"/>
              </a:ext>
            </a:extLst>
          </p:cNvPr>
          <p:cNvCxnSpPr>
            <a:cxnSpLocks/>
          </p:cNvCxnSpPr>
          <p:nvPr/>
        </p:nvCxnSpPr>
        <p:spPr>
          <a:xfrm>
            <a:off x="6074824" y="2200035"/>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4FE3D490-06BA-F437-7E17-1FFCA46CD713}"/>
              </a:ext>
            </a:extLst>
          </p:cNvPr>
          <p:cNvSpPr txBox="1"/>
          <p:nvPr/>
        </p:nvSpPr>
        <p:spPr>
          <a:xfrm>
            <a:off x="6182945" y="2288230"/>
            <a:ext cx="3932605" cy="2970044"/>
          </a:xfrm>
          <a:prstGeom prst="rect">
            <a:avLst/>
          </a:prstGeom>
          <a:noFill/>
        </p:spPr>
        <p:txBody>
          <a:bodyPr wrap="square" rtlCol="0">
            <a:spAutoFit/>
          </a:bodyPr>
          <a:lstStyle/>
          <a:p>
            <a:pPr marL="342900" indent="-342900">
              <a:spcAft>
                <a:spcPts val="500"/>
              </a:spcAft>
              <a:buFont typeface="Arial"/>
              <a:buChar char="•"/>
            </a:pPr>
            <a:r>
              <a:rPr lang="en-US" dirty="0">
                <a:latin typeface="Aptos"/>
              </a:rPr>
              <a:t>Trust agreement review or review of requested trust provisions</a:t>
            </a:r>
          </a:p>
          <a:p>
            <a:pPr marL="342900" indent="-342900">
              <a:spcAft>
                <a:spcPts val="500"/>
              </a:spcAft>
              <a:buFont typeface="Arial"/>
              <a:buChar char="•"/>
            </a:pPr>
            <a:r>
              <a:rPr lang="en-US" dirty="0">
                <a:latin typeface="Aptos"/>
              </a:rPr>
              <a:t>Trustee identification</a:t>
            </a:r>
          </a:p>
          <a:p>
            <a:pPr marL="342900" indent="-342900">
              <a:spcAft>
                <a:spcPts val="500"/>
              </a:spcAft>
              <a:buFont typeface="Arial"/>
              <a:buChar char="•"/>
            </a:pPr>
            <a:r>
              <a:rPr lang="en-US" dirty="0">
                <a:latin typeface="Aptos"/>
              </a:rPr>
              <a:t>Trustee signature records</a:t>
            </a:r>
          </a:p>
          <a:p>
            <a:pPr marL="342900" indent="-342900">
              <a:spcAft>
                <a:spcPts val="500"/>
              </a:spcAft>
              <a:buFont typeface="Arial"/>
              <a:buChar char="•"/>
            </a:pPr>
            <a:r>
              <a:rPr lang="en-US" dirty="0">
                <a:latin typeface="Aptos"/>
              </a:rPr>
              <a:t>Trust name and date</a:t>
            </a:r>
          </a:p>
          <a:p>
            <a:pPr marL="342900" indent="-342900">
              <a:spcAft>
                <a:spcPts val="500"/>
              </a:spcAft>
              <a:buFont typeface="Arial"/>
              <a:buChar char="•"/>
            </a:pPr>
            <a:r>
              <a:rPr lang="en-US" dirty="0">
                <a:latin typeface="Aptos"/>
              </a:rPr>
              <a:t>Evidence of current trustee status</a:t>
            </a:r>
          </a:p>
          <a:p>
            <a:pPr marL="342900" indent="-342900">
              <a:spcAft>
                <a:spcPts val="500"/>
              </a:spcAft>
              <a:buFont typeface="Arial"/>
              <a:buChar char="•"/>
            </a:pPr>
            <a:r>
              <a:rPr lang="en-US" dirty="0">
                <a:latin typeface="Aptos"/>
              </a:rPr>
              <a:t>Trustee powers</a:t>
            </a:r>
          </a:p>
          <a:p>
            <a:pPr marL="342900" indent="-342900">
              <a:spcAft>
                <a:spcPts val="500"/>
              </a:spcAft>
              <a:buFont typeface="Arial"/>
              <a:buChar char="•"/>
            </a:pPr>
            <a:r>
              <a:rPr lang="en-US" dirty="0">
                <a:latin typeface="Aptos"/>
              </a:rPr>
              <a:t>Applicable taxpayer identification information</a:t>
            </a:r>
          </a:p>
        </p:txBody>
      </p:sp>
      <p:sp>
        <p:nvSpPr>
          <p:cNvPr id="37" name="Rectangle: Rounded Corners 36">
            <a:extLst>
              <a:ext uri="{FF2B5EF4-FFF2-40B4-BE49-F238E27FC236}">
                <a16:creationId xmlns:a16="http://schemas.microsoft.com/office/drawing/2014/main" id="{97A145DB-E00A-5C5C-6110-150D9E01D019}"/>
              </a:ext>
            </a:extLst>
          </p:cNvPr>
          <p:cNvSpPr/>
          <p:nvPr/>
        </p:nvSpPr>
        <p:spPr>
          <a:xfrm>
            <a:off x="609600" y="5427583"/>
            <a:ext cx="9572880" cy="889222"/>
          </a:xfrm>
          <a:prstGeom prst="roundRect">
            <a:avLst/>
          </a:prstGeom>
          <a:solidFill>
            <a:srgbClr val="060D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0081439C-8C3C-9B2E-DD4A-426BC7AB90A0}"/>
              </a:ext>
            </a:extLst>
          </p:cNvPr>
          <p:cNvSpPr txBox="1"/>
          <p:nvPr/>
        </p:nvSpPr>
        <p:spPr>
          <a:xfrm>
            <a:off x="1919290" y="5486680"/>
            <a:ext cx="3014660" cy="369332"/>
          </a:xfrm>
          <a:prstGeom prst="rect">
            <a:avLst/>
          </a:prstGeom>
          <a:noFill/>
        </p:spPr>
        <p:txBody>
          <a:bodyPr wrap="square" rtlCol="0">
            <a:spAutoFit/>
          </a:bodyPr>
          <a:lstStyle/>
          <a:p>
            <a:r>
              <a:rPr lang="en-US" b="1" dirty="0">
                <a:solidFill>
                  <a:schemeClr val="bg1"/>
                </a:solidFill>
                <a:latin typeface="Aptos" panose="020B0004020202020204" pitchFamily="34" charset="0"/>
              </a:rPr>
              <a:t>Suggested Account Title</a:t>
            </a:r>
          </a:p>
        </p:txBody>
      </p:sp>
      <p:sp>
        <p:nvSpPr>
          <p:cNvPr id="34" name="TextBox 33">
            <a:extLst>
              <a:ext uri="{FF2B5EF4-FFF2-40B4-BE49-F238E27FC236}">
                <a16:creationId xmlns:a16="http://schemas.microsoft.com/office/drawing/2014/main" id="{B864BF7F-1D1C-CAE9-6CCD-575DDE677BB6}"/>
              </a:ext>
            </a:extLst>
          </p:cNvPr>
          <p:cNvSpPr txBox="1"/>
          <p:nvPr/>
        </p:nvSpPr>
        <p:spPr>
          <a:xfrm>
            <a:off x="1919290" y="5904314"/>
            <a:ext cx="6998497" cy="338554"/>
          </a:xfrm>
          <a:prstGeom prst="rect">
            <a:avLst/>
          </a:prstGeom>
          <a:noFill/>
        </p:spPr>
        <p:txBody>
          <a:bodyPr wrap="square" rtlCol="0">
            <a:spAutoFit/>
          </a:bodyPr>
          <a:lstStyle/>
          <a:p>
            <a:pPr>
              <a:spcAft>
                <a:spcPts val="500"/>
              </a:spcAft>
            </a:pPr>
            <a:r>
              <a:rPr lang="en-US" sz="1600" dirty="0">
                <a:solidFill>
                  <a:schemeClr val="bg1"/>
                </a:solidFill>
                <a:latin typeface="Aptos"/>
              </a:rPr>
              <a:t>“[TRUSTEE NAME], Trustee of the [TRUST NAME] dated [TRUST DATE]”</a:t>
            </a:r>
          </a:p>
        </p:txBody>
      </p:sp>
      <p:pic>
        <p:nvPicPr>
          <p:cNvPr id="39" name="Graphic 38" descr="Bank with solid fill">
            <a:extLst>
              <a:ext uri="{FF2B5EF4-FFF2-40B4-BE49-F238E27FC236}">
                <a16:creationId xmlns:a16="http://schemas.microsoft.com/office/drawing/2014/main" id="{D430D598-E2ED-5769-7BE0-4C99EB04EA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7245" y="5398812"/>
            <a:ext cx="914400" cy="914400"/>
          </a:xfrm>
          <a:prstGeom prst="rect">
            <a:avLst/>
          </a:prstGeom>
        </p:spPr>
      </p:pic>
    </p:spTree>
    <p:extLst>
      <p:ext uri="{BB962C8B-B14F-4D97-AF65-F5344CB8AC3E}">
        <p14:creationId xmlns:p14="http://schemas.microsoft.com/office/powerpoint/2010/main" val="2765667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27E16-0A8C-52F1-62F1-A73567194E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DBBA61-28D5-D41B-3FFD-5196D225E344}"/>
              </a:ext>
            </a:extLst>
          </p:cNvPr>
          <p:cNvSpPr>
            <a:spLocks noGrp="1"/>
          </p:cNvSpPr>
          <p:nvPr>
            <p:ph type="title"/>
          </p:nvPr>
        </p:nvSpPr>
        <p:spPr>
          <a:xfrm>
            <a:off x="519545" y="527628"/>
            <a:ext cx="8052955" cy="1124276"/>
          </a:xfrm>
        </p:spPr>
        <p:txBody>
          <a:bodyPr/>
          <a:lstStyle/>
          <a:p>
            <a:r>
              <a:rPr lang="en-US" dirty="0"/>
              <a:t>Irrevocable Trusts</a:t>
            </a:r>
          </a:p>
        </p:txBody>
      </p:sp>
      <p:sp>
        <p:nvSpPr>
          <p:cNvPr id="2" name="Rectangle: Rounded Corners 1">
            <a:extLst>
              <a:ext uri="{FF2B5EF4-FFF2-40B4-BE49-F238E27FC236}">
                <a16:creationId xmlns:a16="http://schemas.microsoft.com/office/drawing/2014/main" id="{EE849FC6-17F8-3D53-1BCB-8A15114C2B22}"/>
              </a:ext>
            </a:extLst>
          </p:cNvPr>
          <p:cNvSpPr/>
          <p:nvPr/>
        </p:nvSpPr>
        <p:spPr>
          <a:xfrm>
            <a:off x="609600" y="1523802"/>
            <a:ext cx="4324350" cy="3740517"/>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34BE3D4-B0A3-17BA-54CD-DE6CB443CE8D}"/>
              </a:ext>
            </a:extLst>
          </p:cNvPr>
          <p:cNvSpPr txBox="1"/>
          <p:nvPr/>
        </p:nvSpPr>
        <p:spPr>
          <a:xfrm>
            <a:off x="1135413" y="1593681"/>
            <a:ext cx="3272724" cy="584775"/>
          </a:xfrm>
          <a:prstGeom prst="rect">
            <a:avLst/>
          </a:prstGeom>
          <a:noFill/>
        </p:spPr>
        <p:txBody>
          <a:bodyPr wrap="square" rtlCol="0">
            <a:spAutoFit/>
          </a:bodyPr>
          <a:lstStyle/>
          <a:p>
            <a:pPr algn="ctr">
              <a:spcAft>
                <a:spcPts val="500"/>
              </a:spcAft>
            </a:pPr>
            <a:r>
              <a:rPr lang="en-US" sz="1600" b="1" dirty="0">
                <a:solidFill>
                  <a:srgbClr val="005C83"/>
                </a:solidFill>
                <a:latin typeface="Aptos"/>
              </a:rPr>
              <a:t>An irrevocable trust generally limits the grantor’s ability to:</a:t>
            </a:r>
          </a:p>
        </p:txBody>
      </p:sp>
      <p:cxnSp>
        <p:nvCxnSpPr>
          <p:cNvPr id="6" name="Straight Connector 5">
            <a:extLst>
              <a:ext uri="{FF2B5EF4-FFF2-40B4-BE49-F238E27FC236}">
                <a16:creationId xmlns:a16="http://schemas.microsoft.com/office/drawing/2014/main" id="{88F1FAC3-BAC1-63ED-3B38-D5B2EB614CE1}"/>
              </a:ext>
            </a:extLst>
          </p:cNvPr>
          <p:cNvCxnSpPr>
            <a:cxnSpLocks/>
          </p:cNvCxnSpPr>
          <p:nvPr/>
        </p:nvCxnSpPr>
        <p:spPr>
          <a:xfrm>
            <a:off x="826294" y="2200035"/>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54FF647-418C-31A8-0836-6A58AD8C716C}"/>
              </a:ext>
            </a:extLst>
          </p:cNvPr>
          <p:cNvSpPr txBox="1"/>
          <p:nvPr/>
        </p:nvSpPr>
        <p:spPr>
          <a:xfrm>
            <a:off x="959390" y="2271841"/>
            <a:ext cx="3483767" cy="1669688"/>
          </a:xfrm>
          <a:prstGeom prst="rect">
            <a:avLst/>
          </a:prstGeom>
          <a:noFill/>
        </p:spPr>
        <p:txBody>
          <a:bodyPr wrap="square" rtlCol="0">
            <a:spAutoFit/>
          </a:bodyPr>
          <a:lstStyle/>
          <a:p>
            <a:pPr marL="342900" indent="-342900">
              <a:spcAft>
                <a:spcPts val="500"/>
              </a:spcAft>
              <a:buFont typeface="Arial"/>
              <a:buChar char="•"/>
            </a:pPr>
            <a:r>
              <a:rPr lang="en-US" dirty="0">
                <a:latin typeface="Aptos"/>
              </a:rPr>
              <a:t>Revoke the trust</a:t>
            </a:r>
          </a:p>
          <a:p>
            <a:pPr marL="342900" indent="-342900">
              <a:spcAft>
                <a:spcPts val="500"/>
              </a:spcAft>
              <a:buFont typeface="Arial"/>
              <a:buChar char="•"/>
            </a:pPr>
            <a:r>
              <a:rPr lang="en-US" dirty="0">
                <a:latin typeface="Aptos"/>
              </a:rPr>
              <a:t>Amend its terms</a:t>
            </a:r>
          </a:p>
          <a:p>
            <a:pPr marL="342900" indent="-342900">
              <a:spcAft>
                <a:spcPts val="500"/>
              </a:spcAft>
              <a:buFont typeface="Arial"/>
              <a:buChar char="•"/>
            </a:pPr>
            <a:r>
              <a:rPr lang="en-US" dirty="0">
                <a:latin typeface="Aptos"/>
              </a:rPr>
              <a:t>Recover transferred property</a:t>
            </a:r>
          </a:p>
          <a:p>
            <a:pPr marL="342900" indent="-342900">
              <a:spcAft>
                <a:spcPts val="500"/>
              </a:spcAft>
              <a:buFont typeface="Arial"/>
              <a:buChar char="•"/>
            </a:pPr>
            <a:r>
              <a:rPr lang="en-US" dirty="0">
                <a:latin typeface="Aptos"/>
              </a:rPr>
              <a:t>Direct trustee action outside retained powers</a:t>
            </a:r>
          </a:p>
        </p:txBody>
      </p:sp>
      <p:sp>
        <p:nvSpPr>
          <p:cNvPr id="17" name="Rectangle: Rounded Corners 16">
            <a:extLst>
              <a:ext uri="{FF2B5EF4-FFF2-40B4-BE49-F238E27FC236}">
                <a16:creationId xmlns:a16="http://schemas.microsoft.com/office/drawing/2014/main" id="{4F2D44EA-C543-AA10-98B9-224B7451AE74}"/>
              </a:ext>
            </a:extLst>
          </p:cNvPr>
          <p:cNvSpPr/>
          <p:nvPr/>
        </p:nvSpPr>
        <p:spPr>
          <a:xfrm>
            <a:off x="5858130" y="1523801"/>
            <a:ext cx="4324350" cy="3740517"/>
          </a:xfrm>
          <a:prstGeom prst="roundRect">
            <a:avLst/>
          </a:prstGeom>
          <a:solidFill>
            <a:schemeClr val="bg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BEA747E4-2164-31BA-68A9-CEBE20C08C30}"/>
              </a:ext>
            </a:extLst>
          </p:cNvPr>
          <p:cNvSpPr txBox="1"/>
          <p:nvPr/>
        </p:nvSpPr>
        <p:spPr>
          <a:xfrm>
            <a:off x="6392719" y="1745289"/>
            <a:ext cx="3255171" cy="338554"/>
          </a:xfrm>
          <a:prstGeom prst="rect">
            <a:avLst/>
          </a:prstGeom>
          <a:noFill/>
        </p:spPr>
        <p:txBody>
          <a:bodyPr wrap="square" rtlCol="0">
            <a:spAutoFit/>
          </a:bodyPr>
          <a:lstStyle/>
          <a:p>
            <a:pPr>
              <a:spcAft>
                <a:spcPts val="500"/>
              </a:spcAft>
            </a:pPr>
            <a:r>
              <a:rPr lang="en-US" sz="1600" b="1" dirty="0">
                <a:solidFill>
                  <a:srgbClr val="060D4B"/>
                </a:solidFill>
                <a:latin typeface="Aptos"/>
              </a:rPr>
              <a:t>Deposit-Account Documentation</a:t>
            </a:r>
          </a:p>
        </p:txBody>
      </p:sp>
      <p:cxnSp>
        <p:nvCxnSpPr>
          <p:cNvPr id="19" name="Straight Connector 18">
            <a:extLst>
              <a:ext uri="{FF2B5EF4-FFF2-40B4-BE49-F238E27FC236}">
                <a16:creationId xmlns:a16="http://schemas.microsoft.com/office/drawing/2014/main" id="{1BDFECB9-EC6C-B8BC-458A-5422E3DBA230}"/>
              </a:ext>
            </a:extLst>
          </p:cNvPr>
          <p:cNvCxnSpPr>
            <a:cxnSpLocks/>
          </p:cNvCxnSpPr>
          <p:nvPr/>
        </p:nvCxnSpPr>
        <p:spPr>
          <a:xfrm>
            <a:off x="6074824" y="2200035"/>
            <a:ext cx="3776662"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FF1E6EA7-FBDD-779D-1475-6DD69C09AEF5}"/>
              </a:ext>
            </a:extLst>
          </p:cNvPr>
          <p:cNvSpPr txBox="1"/>
          <p:nvPr/>
        </p:nvSpPr>
        <p:spPr>
          <a:xfrm>
            <a:off x="6182945" y="2288230"/>
            <a:ext cx="3598797" cy="2875146"/>
          </a:xfrm>
          <a:prstGeom prst="rect">
            <a:avLst/>
          </a:prstGeom>
          <a:noFill/>
        </p:spPr>
        <p:txBody>
          <a:bodyPr wrap="square" rtlCol="0">
            <a:spAutoFit/>
          </a:bodyPr>
          <a:lstStyle/>
          <a:p>
            <a:pPr marL="342900" indent="-342900">
              <a:spcAft>
                <a:spcPts val="500"/>
              </a:spcAft>
              <a:buFont typeface="Arial"/>
              <a:buChar char="•"/>
            </a:pPr>
            <a:r>
              <a:rPr lang="en-US" sz="1600" dirty="0">
                <a:latin typeface="Aptos"/>
              </a:rPr>
              <a:t>Trust agreement, certification, or relevant provisions</a:t>
            </a:r>
          </a:p>
          <a:p>
            <a:pPr marL="342900" indent="-342900">
              <a:spcAft>
                <a:spcPts val="500"/>
              </a:spcAft>
              <a:buFont typeface="Arial"/>
              <a:buChar char="•"/>
            </a:pPr>
            <a:r>
              <a:rPr lang="en-US" sz="1600" dirty="0">
                <a:latin typeface="Aptos"/>
              </a:rPr>
              <a:t>Trustee identification and signature records</a:t>
            </a:r>
          </a:p>
          <a:p>
            <a:pPr marL="342900" indent="-342900">
              <a:spcAft>
                <a:spcPts val="500"/>
              </a:spcAft>
              <a:buFont typeface="Arial"/>
              <a:buChar char="•"/>
            </a:pPr>
            <a:r>
              <a:rPr lang="en-US" sz="1600" dirty="0">
                <a:latin typeface="Aptos"/>
              </a:rPr>
              <a:t>Evidence of trustee appointment</a:t>
            </a:r>
          </a:p>
          <a:p>
            <a:pPr marL="342900" indent="-342900">
              <a:spcAft>
                <a:spcPts val="500"/>
              </a:spcAft>
              <a:buFont typeface="Arial"/>
              <a:buChar char="•"/>
            </a:pPr>
            <a:r>
              <a:rPr lang="en-US" sz="1600" dirty="0">
                <a:latin typeface="Aptos"/>
              </a:rPr>
              <a:t>Trust Employer Identification Number, when applicable</a:t>
            </a:r>
          </a:p>
          <a:p>
            <a:pPr marL="342900" indent="-342900">
              <a:spcAft>
                <a:spcPts val="500"/>
              </a:spcAft>
              <a:buFont typeface="Arial"/>
              <a:buChar char="•"/>
            </a:pPr>
            <a:r>
              <a:rPr lang="en-US" sz="1600" dirty="0">
                <a:latin typeface="Aptos"/>
              </a:rPr>
              <a:t>Tax certification</a:t>
            </a:r>
          </a:p>
          <a:p>
            <a:pPr marL="342900" indent="-342900">
              <a:spcAft>
                <a:spcPts val="500"/>
              </a:spcAft>
              <a:buFont typeface="Arial"/>
              <a:buChar char="•"/>
            </a:pPr>
            <a:r>
              <a:rPr lang="en-US" sz="1600" dirty="0">
                <a:latin typeface="Aptos"/>
              </a:rPr>
              <a:t>Provisions governing trustee authority</a:t>
            </a:r>
          </a:p>
        </p:txBody>
      </p:sp>
      <p:sp>
        <p:nvSpPr>
          <p:cNvPr id="37" name="Rectangle: Rounded Corners 36">
            <a:extLst>
              <a:ext uri="{FF2B5EF4-FFF2-40B4-BE49-F238E27FC236}">
                <a16:creationId xmlns:a16="http://schemas.microsoft.com/office/drawing/2014/main" id="{F62A35FE-19AD-BC80-3DAF-D7FE46937DC7}"/>
              </a:ext>
            </a:extLst>
          </p:cNvPr>
          <p:cNvSpPr/>
          <p:nvPr/>
        </p:nvSpPr>
        <p:spPr>
          <a:xfrm>
            <a:off x="609600" y="5427583"/>
            <a:ext cx="9572880" cy="889222"/>
          </a:xfrm>
          <a:prstGeom prst="roundRect">
            <a:avLst/>
          </a:prstGeom>
          <a:solidFill>
            <a:srgbClr val="060D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AC057F75-4D3C-A1F0-89ED-6C5CC9EEDC00}"/>
              </a:ext>
            </a:extLst>
          </p:cNvPr>
          <p:cNvSpPr txBox="1"/>
          <p:nvPr/>
        </p:nvSpPr>
        <p:spPr>
          <a:xfrm>
            <a:off x="1919290" y="5486680"/>
            <a:ext cx="3014660" cy="369332"/>
          </a:xfrm>
          <a:prstGeom prst="rect">
            <a:avLst/>
          </a:prstGeom>
          <a:noFill/>
        </p:spPr>
        <p:txBody>
          <a:bodyPr wrap="square" rtlCol="0">
            <a:spAutoFit/>
          </a:bodyPr>
          <a:lstStyle/>
          <a:p>
            <a:r>
              <a:rPr lang="en-US" b="1" dirty="0">
                <a:solidFill>
                  <a:schemeClr val="bg1"/>
                </a:solidFill>
                <a:latin typeface="Aptos" panose="020B0004020202020204" pitchFamily="34" charset="0"/>
              </a:rPr>
              <a:t>Suggested Account Title</a:t>
            </a:r>
          </a:p>
        </p:txBody>
      </p:sp>
      <p:sp>
        <p:nvSpPr>
          <p:cNvPr id="34" name="TextBox 33">
            <a:extLst>
              <a:ext uri="{FF2B5EF4-FFF2-40B4-BE49-F238E27FC236}">
                <a16:creationId xmlns:a16="http://schemas.microsoft.com/office/drawing/2014/main" id="{EF079A77-5C7E-E3E8-C892-954736183A46}"/>
              </a:ext>
            </a:extLst>
          </p:cNvPr>
          <p:cNvSpPr txBox="1"/>
          <p:nvPr/>
        </p:nvSpPr>
        <p:spPr>
          <a:xfrm>
            <a:off x="1919290" y="5904314"/>
            <a:ext cx="6998497" cy="338554"/>
          </a:xfrm>
          <a:prstGeom prst="rect">
            <a:avLst/>
          </a:prstGeom>
          <a:noFill/>
        </p:spPr>
        <p:txBody>
          <a:bodyPr wrap="square" rtlCol="0">
            <a:spAutoFit/>
          </a:bodyPr>
          <a:lstStyle/>
          <a:p>
            <a:pPr>
              <a:spcAft>
                <a:spcPts val="500"/>
              </a:spcAft>
            </a:pPr>
            <a:r>
              <a:rPr lang="en-US" sz="1600" dirty="0">
                <a:solidFill>
                  <a:schemeClr val="bg1"/>
                </a:solidFill>
                <a:latin typeface="Aptos"/>
              </a:rPr>
              <a:t>“[TRUSTEE NAME], Trustee of the [TRUST NAME] dated [TRUST DATE]”</a:t>
            </a:r>
          </a:p>
        </p:txBody>
      </p:sp>
      <p:pic>
        <p:nvPicPr>
          <p:cNvPr id="39" name="Graphic 38" descr="Bank with solid fill">
            <a:extLst>
              <a:ext uri="{FF2B5EF4-FFF2-40B4-BE49-F238E27FC236}">
                <a16:creationId xmlns:a16="http://schemas.microsoft.com/office/drawing/2014/main" id="{D2CB7CB5-1A70-4F4C-8BC8-D9F7D303BA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7245" y="5398812"/>
            <a:ext cx="914400" cy="914400"/>
          </a:xfrm>
          <a:prstGeom prst="rect">
            <a:avLst/>
          </a:prstGeom>
        </p:spPr>
      </p:pic>
    </p:spTree>
    <p:extLst>
      <p:ext uri="{BB962C8B-B14F-4D97-AF65-F5344CB8AC3E}">
        <p14:creationId xmlns:p14="http://schemas.microsoft.com/office/powerpoint/2010/main" val="688514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890F0-0097-A5A2-3EEF-1CBE9FFE4E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3FEB28-9A6F-2DA9-125A-65444A6A3417}"/>
              </a:ext>
            </a:extLst>
          </p:cNvPr>
          <p:cNvSpPr>
            <a:spLocks noGrp="1"/>
          </p:cNvSpPr>
          <p:nvPr>
            <p:ph type="title"/>
          </p:nvPr>
        </p:nvSpPr>
        <p:spPr>
          <a:xfrm>
            <a:off x="519545" y="477687"/>
            <a:ext cx="11152910" cy="1124276"/>
          </a:xfrm>
        </p:spPr>
        <p:txBody>
          <a:bodyPr>
            <a:noAutofit/>
          </a:bodyPr>
          <a:lstStyle/>
          <a:p>
            <a:r>
              <a:rPr lang="en-US" sz="4400" dirty="0"/>
              <a:t>Tax Identification: SSN or EIN?</a:t>
            </a:r>
          </a:p>
        </p:txBody>
      </p:sp>
      <p:graphicFrame>
        <p:nvGraphicFramePr>
          <p:cNvPr id="4" name="Diagram 3">
            <a:extLst>
              <a:ext uri="{FF2B5EF4-FFF2-40B4-BE49-F238E27FC236}">
                <a16:creationId xmlns:a16="http://schemas.microsoft.com/office/drawing/2014/main" id="{E4F613D6-E347-6A13-FA88-2AF26CBD2FAD}"/>
              </a:ext>
            </a:extLst>
          </p:cNvPr>
          <p:cNvGraphicFramePr/>
          <p:nvPr>
            <p:extLst>
              <p:ext uri="{D42A27DB-BD31-4B8C-83A1-F6EECF244321}">
                <p14:modId xmlns:p14="http://schemas.microsoft.com/office/powerpoint/2010/main" val="4225042903"/>
              </p:ext>
            </p:extLst>
          </p:nvPr>
        </p:nvGraphicFramePr>
        <p:xfrm>
          <a:off x="609600" y="1476375"/>
          <a:ext cx="10791825" cy="45363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839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6227C-0563-8F61-57D2-077C135C42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7BE077-D9EF-5117-2050-754F39EA1D0D}"/>
              </a:ext>
            </a:extLst>
          </p:cNvPr>
          <p:cNvSpPr>
            <a:spLocks noGrp="1"/>
          </p:cNvSpPr>
          <p:nvPr>
            <p:ph type="title"/>
          </p:nvPr>
        </p:nvSpPr>
        <p:spPr>
          <a:xfrm>
            <a:off x="519545" y="527628"/>
            <a:ext cx="8052955" cy="1124276"/>
          </a:xfrm>
        </p:spPr>
        <p:txBody>
          <a:bodyPr/>
          <a:lstStyle/>
          <a:p>
            <a:r>
              <a:rPr lang="en-US" dirty="0"/>
              <a:t>Springing Trusts</a:t>
            </a:r>
          </a:p>
        </p:txBody>
      </p:sp>
      <p:sp>
        <p:nvSpPr>
          <p:cNvPr id="7" name="Content Placeholder 2">
            <a:extLst>
              <a:ext uri="{FF2B5EF4-FFF2-40B4-BE49-F238E27FC236}">
                <a16:creationId xmlns:a16="http://schemas.microsoft.com/office/drawing/2014/main" id="{B5D0AE29-FA11-95AF-AB63-641F1A26C7B5}"/>
              </a:ext>
            </a:extLst>
          </p:cNvPr>
          <p:cNvSpPr txBox="1">
            <a:spLocks/>
          </p:cNvSpPr>
          <p:nvPr/>
        </p:nvSpPr>
        <p:spPr>
          <a:xfrm>
            <a:off x="519545" y="1881534"/>
            <a:ext cx="7877175" cy="19951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Aptos" panose="020B0004020202020204" pitchFamily="34" charset="0"/>
              </a:rPr>
              <a:t>Trust terms may be incorporated into the Will of an individual</a:t>
            </a:r>
          </a:p>
          <a:p>
            <a:r>
              <a:rPr lang="en-US" sz="2000" dirty="0">
                <a:latin typeface="Aptos" panose="020B0004020202020204" pitchFamily="34" charset="0"/>
              </a:rPr>
              <a:t>Upon death, the stated trust “springs” from the language of the Will</a:t>
            </a:r>
          </a:p>
          <a:p>
            <a:r>
              <a:rPr lang="en-US" sz="2000" dirty="0">
                <a:latin typeface="Aptos" panose="020B0004020202020204" pitchFamily="34" charset="0"/>
              </a:rPr>
              <a:t>The trust agreement is the trust language within the Will</a:t>
            </a:r>
          </a:p>
          <a:p>
            <a:r>
              <a:rPr lang="en-US" sz="2000" dirty="0">
                <a:latin typeface="Aptos" panose="020B0004020202020204" pitchFamily="34" charset="0"/>
              </a:rPr>
              <a:t>Trust is irrevocable</a:t>
            </a:r>
          </a:p>
          <a:p>
            <a:r>
              <a:rPr lang="en-US" sz="2000" dirty="0">
                <a:latin typeface="Aptos" panose="020B0004020202020204" pitchFamily="34" charset="0"/>
              </a:rPr>
              <a:t>Separate Employer Identification Number will be required</a:t>
            </a:r>
          </a:p>
        </p:txBody>
      </p:sp>
      <p:pic>
        <p:nvPicPr>
          <p:cNvPr id="8" name="Graphic 7" descr="Contract outline">
            <a:extLst>
              <a:ext uri="{FF2B5EF4-FFF2-40B4-BE49-F238E27FC236}">
                <a16:creationId xmlns:a16="http://schemas.microsoft.com/office/drawing/2014/main" id="{CB7A41B6-3BC5-9F45-382D-6865A9FB6E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76975" y="758348"/>
            <a:ext cx="662835" cy="662835"/>
          </a:xfrm>
          <a:prstGeom prst="rect">
            <a:avLst/>
          </a:prstGeom>
        </p:spPr>
      </p:pic>
    </p:spTree>
    <p:extLst>
      <p:ext uri="{BB962C8B-B14F-4D97-AF65-F5344CB8AC3E}">
        <p14:creationId xmlns:p14="http://schemas.microsoft.com/office/powerpoint/2010/main" val="4139667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57E51-5544-9F65-49DE-C92CBD1007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85F0A1-F5D5-A3F2-FCA9-84DE4A990C3F}"/>
              </a:ext>
            </a:extLst>
          </p:cNvPr>
          <p:cNvSpPr>
            <a:spLocks noGrp="1"/>
          </p:cNvSpPr>
          <p:nvPr>
            <p:ph type="title"/>
          </p:nvPr>
        </p:nvSpPr>
        <p:spPr>
          <a:xfrm>
            <a:off x="519545" y="527628"/>
            <a:ext cx="8052955" cy="1124276"/>
          </a:xfrm>
        </p:spPr>
        <p:txBody>
          <a:bodyPr/>
          <a:lstStyle/>
          <a:p>
            <a:r>
              <a:rPr lang="en-US" dirty="0"/>
              <a:t>Co-Trustees</a:t>
            </a:r>
          </a:p>
        </p:txBody>
      </p:sp>
      <p:graphicFrame>
        <p:nvGraphicFramePr>
          <p:cNvPr id="46" name="Diagram 45">
            <a:extLst>
              <a:ext uri="{FF2B5EF4-FFF2-40B4-BE49-F238E27FC236}">
                <a16:creationId xmlns:a16="http://schemas.microsoft.com/office/drawing/2014/main" id="{FD18313B-6605-8211-1E4A-A700468D312C}"/>
              </a:ext>
            </a:extLst>
          </p:cNvPr>
          <p:cNvGraphicFramePr/>
          <p:nvPr>
            <p:extLst>
              <p:ext uri="{D42A27DB-BD31-4B8C-83A1-F6EECF244321}">
                <p14:modId xmlns:p14="http://schemas.microsoft.com/office/powerpoint/2010/main" val="3952218919"/>
              </p:ext>
            </p:extLst>
          </p:nvPr>
        </p:nvGraphicFramePr>
        <p:xfrm>
          <a:off x="609600" y="1790700"/>
          <a:ext cx="11062855" cy="4400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931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C24529-364A-A248-5131-62E6FAB4DFFD}"/>
              </a:ext>
            </a:extLst>
          </p:cNvPr>
          <p:cNvSpPr>
            <a:spLocks noGrp="1"/>
          </p:cNvSpPr>
          <p:nvPr>
            <p:ph type="title"/>
          </p:nvPr>
        </p:nvSpPr>
        <p:spPr/>
        <p:txBody>
          <a:bodyPr/>
          <a:lstStyle/>
          <a:p>
            <a:r>
              <a:rPr lang="en-US" dirty="0"/>
              <a:t>Can the Trust Borrow?</a:t>
            </a:r>
          </a:p>
        </p:txBody>
      </p:sp>
      <p:pic>
        <p:nvPicPr>
          <p:cNvPr id="6" name="Graphic 5" descr="Bank with solid fill">
            <a:extLst>
              <a:ext uri="{FF2B5EF4-FFF2-40B4-BE49-F238E27FC236}">
                <a16:creationId xmlns:a16="http://schemas.microsoft.com/office/drawing/2014/main" id="{92E5E92A-3514-4AB0-5D90-B2EEB503AE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56494" y="632566"/>
            <a:ext cx="914400" cy="914400"/>
          </a:xfrm>
          <a:prstGeom prst="rect">
            <a:avLst/>
          </a:prstGeom>
        </p:spPr>
      </p:pic>
      <p:graphicFrame>
        <p:nvGraphicFramePr>
          <p:cNvPr id="7" name="Diagram 6">
            <a:extLst>
              <a:ext uri="{FF2B5EF4-FFF2-40B4-BE49-F238E27FC236}">
                <a16:creationId xmlns:a16="http://schemas.microsoft.com/office/drawing/2014/main" id="{40F11783-4B80-0F87-0995-A0ED2629F19D}"/>
              </a:ext>
            </a:extLst>
          </p:cNvPr>
          <p:cNvGraphicFramePr/>
          <p:nvPr>
            <p:extLst>
              <p:ext uri="{D42A27DB-BD31-4B8C-83A1-F6EECF244321}">
                <p14:modId xmlns:p14="http://schemas.microsoft.com/office/powerpoint/2010/main" val="3425136609"/>
              </p:ext>
            </p:extLst>
          </p:nvPr>
        </p:nvGraphicFramePr>
        <p:xfrm>
          <a:off x="609600" y="1541749"/>
          <a:ext cx="5360894" cy="40559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8">
            <a:extLst>
              <a:ext uri="{FF2B5EF4-FFF2-40B4-BE49-F238E27FC236}">
                <a16:creationId xmlns:a16="http://schemas.microsoft.com/office/drawing/2014/main" id="{FAD4FAFE-171A-1C67-749A-AA7120B694A2}"/>
              </a:ext>
            </a:extLst>
          </p:cNvPr>
          <p:cNvGraphicFramePr/>
          <p:nvPr>
            <p:extLst>
              <p:ext uri="{D42A27DB-BD31-4B8C-83A1-F6EECF244321}">
                <p14:modId xmlns:p14="http://schemas.microsoft.com/office/powerpoint/2010/main" val="2238660691"/>
              </p:ext>
            </p:extLst>
          </p:nvPr>
        </p:nvGraphicFramePr>
        <p:xfrm>
          <a:off x="6221508" y="1651664"/>
          <a:ext cx="5360894" cy="405597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099209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C4E6D-CD6C-13E4-8040-279CA06ED7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3A23FD-B936-0B65-4A91-02BFF0CBAE9D}"/>
              </a:ext>
            </a:extLst>
          </p:cNvPr>
          <p:cNvSpPr>
            <a:spLocks noGrp="1"/>
          </p:cNvSpPr>
          <p:nvPr>
            <p:ph type="title"/>
          </p:nvPr>
        </p:nvSpPr>
        <p:spPr>
          <a:xfrm>
            <a:off x="519545" y="527628"/>
            <a:ext cx="8853055" cy="1124276"/>
          </a:xfrm>
        </p:spPr>
        <p:txBody>
          <a:bodyPr>
            <a:noAutofit/>
          </a:bodyPr>
          <a:lstStyle/>
          <a:p>
            <a:r>
              <a:rPr lang="en-US" sz="4800" dirty="0"/>
              <a:t>Who Signs the Loan Documents?</a:t>
            </a:r>
          </a:p>
        </p:txBody>
      </p:sp>
      <p:sp>
        <p:nvSpPr>
          <p:cNvPr id="7" name="Content Placeholder 2">
            <a:extLst>
              <a:ext uri="{FF2B5EF4-FFF2-40B4-BE49-F238E27FC236}">
                <a16:creationId xmlns:a16="http://schemas.microsoft.com/office/drawing/2014/main" id="{F284D987-7F2A-6C6B-B44C-74917E45817D}"/>
              </a:ext>
            </a:extLst>
          </p:cNvPr>
          <p:cNvSpPr txBox="1">
            <a:spLocks/>
          </p:cNvSpPr>
          <p:nvPr/>
        </p:nvSpPr>
        <p:spPr>
          <a:xfrm>
            <a:off x="519545" y="1881534"/>
            <a:ext cx="7877175" cy="229727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Aptos" panose="020B0004020202020204" pitchFamily="34" charset="0"/>
              </a:rPr>
              <a:t>Trust terms may be incorporated into the Will of an individual</a:t>
            </a:r>
          </a:p>
          <a:p>
            <a:r>
              <a:rPr lang="en-US" sz="2000" dirty="0">
                <a:latin typeface="Aptos" panose="020B0004020202020204" pitchFamily="34" charset="0"/>
              </a:rPr>
              <a:t>Upon death, the stated trust “springs” from the language of the Will</a:t>
            </a:r>
          </a:p>
          <a:p>
            <a:r>
              <a:rPr lang="en-US" sz="2000" dirty="0">
                <a:latin typeface="Aptos" panose="020B0004020202020204" pitchFamily="34" charset="0"/>
              </a:rPr>
              <a:t>The trust agreement is the trust language within the Will</a:t>
            </a:r>
          </a:p>
          <a:p>
            <a:r>
              <a:rPr lang="en-US" sz="2000" dirty="0">
                <a:latin typeface="Aptos" panose="020B0004020202020204" pitchFamily="34" charset="0"/>
              </a:rPr>
              <a:t>Trust is irrevocable</a:t>
            </a:r>
          </a:p>
          <a:p>
            <a:r>
              <a:rPr lang="en-US" sz="2000" dirty="0">
                <a:latin typeface="Aptos" panose="020B0004020202020204" pitchFamily="34" charset="0"/>
              </a:rPr>
              <a:t>Separate Employer Identification Number will be required</a:t>
            </a:r>
          </a:p>
          <a:p>
            <a:r>
              <a:rPr lang="en-US" sz="2000" dirty="0">
                <a:latin typeface="Aptos" panose="020B0004020202020204" pitchFamily="34" charset="0"/>
              </a:rPr>
              <a:t>Why have individuals sign as well?</a:t>
            </a:r>
          </a:p>
        </p:txBody>
      </p:sp>
      <p:pic>
        <p:nvPicPr>
          <p:cNvPr id="4" name="Graphic 3" descr="Signature outline">
            <a:extLst>
              <a:ext uri="{FF2B5EF4-FFF2-40B4-BE49-F238E27FC236}">
                <a16:creationId xmlns:a16="http://schemas.microsoft.com/office/drawing/2014/main" id="{D8D7A0F7-1E65-D5E2-6EBD-4EEDBBB1B4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10725" y="632566"/>
            <a:ext cx="914400" cy="914400"/>
          </a:xfrm>
          <a:prstGeom prst="rect">
            <a:avLst/>
          </a:prstGeom>
        </p:spPr>
      </p:pic>
    </p:spTree>
    <p:extLst>
      <p:ext uri="{BB962C8B-B14F-4D97-AF65-F5344CB8AC3E}">
        <p14:creationId xmlns:p14="http://schemas.microsoft.com/office/powerpoint/2010/main" val="1017630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A90C8-31F9-A3CE-799C-E34D211D634A}"/>
            </a:ext>
          </a:extLst>
        </p:cNvPr>
        <p:cNvGrpSpPr/>
        <p:nvPr/>
      </p:nvGrpSpPr>
      <p:grpSpPr>
        <a:xfrm>
          <a:off x="0" y="0"/>
          <a:ext cx="0" cy="0"/>
          <a:chOff x="0" y="0"/>
          <a:chExt cx="0" cy="0"/>
        </a:xfrm>
      </p:grpSpPr>
      <p:pic>
        <p:nvPicPr>
          <p:cNvPr id="7" name="Picture Placeholder 6" descr="Close up of checklist">
            <a:extLst>
              <a:ext uri="{FF2B5EF4-FFF2-40B4-BE49-F238E27FC236}">
                <a16:creationId xmlns:a16="http://schemas.microsoft.com/office/drawing/2014/main" id="{87AF0508-4571-001B-1642-A1B0CAC8062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42558" r="8105" b="2"/>
          <a:stretch>
            <a:fillRect/>
          </a:stretch>
        </p:blipFill>
        <p:spPr>
          <a:xfrm>
            <a:off x="6788727" y="1129145"/>
            <a:ext cx="3525982" cy="4752542"/>
          </a:xfrm>
          <a:noFill/>
        </p:spPr>
      </p:pic>
      <p:sp>
        <p:nvSpPr>
          <p:cNvPr id="12" name="Text Placeholder 2">
            <a:extLst>
              <a:ext uri="{FF2B5EF4-FFF2-40B4-BE49-F238E27FC236}">
                <a16:creationId xmlns:a16="http://schemas.microsoft.com/office/drawing/2014/main" id="{215CCF31-C6EE-415D-A2B6-7B9CB5644BB5}"/>
              </a:ext>
            </a:extLst>
          </p:cNvPr>
          <p:cNvSpPr>
            <a:spLocks noGrp="1"/>
          </p:cNvSpPr>
          <p:nvPr>
            <p:ph type="body" sz="quarter" idx="11"/>
          </p:nvPr>
        </p:nvSpPr>
        <p:spPr>
          <a:xfrm>
            <a:off x="536574" y="295275"/>
            <a:ext cx="11849390" cy="863275"/>
          </a:xfrm>
        </p:spPr>
        <p:txBody>
          <a:bodyPr/>
          <a:lstStyle/>
          <a:p>
            <a:r>
              <a:rPr lang="en-US" sz="4000" dirty="0"/>
              <a:t>Trust-Account and Lending Checklist</a:t>
            </a:r>
          </a:p>
        </p:txBody>
      </p:sp>
      <p:sp>
        <p:nvSpPr>
          <p:cNvPr id="10" name="TextBox 9">
            <a:extLst>
              <a:ext uri="{FF2B5EF4-FFF2-40B4-BE49-F238E27FC236}">
                <a16:creationId xmlns:a16="http://schemas.microsoft.com/office/drawing/2014/main" id="{8A368958-16A9-7A3D-BBBA-D1A5B08C629F}"/>
              </a:ext>
            </a:extLst>
          </p:cNvPr>
          <p:cNvSpPr txBox="1"/>
          <p:nvPr/>
        </p:nvSpPr>
        <p:spPr>
          <a:xfrm>
            <a:off x="536574" y="1129145"/>
            <a:ext cx="5641435" cy="2757165"/>
          </a:xfrm>
          <a:prstGeom prst="rect">
            <a:avLst/>
          </a:prstGeom>
          <a:noFill/>
        </p:spPr>
        <p:txBody>
          <a:bodyPr wrap="square" rtlCol="0">
            <a:spAutoFit/>
          </a:bodyPr>
          <a:lstStyle/>
          <a:p>
            <a:pPr>
              <a:spcAft>
                <a:spcPts val="500"/>
              </a:spcAft>
            </a:pPr>
            <a:r>
              <a:rPr lang="en-US" b="1" dirty="0">
                <a:solidFill>
                  <a:srgbClr val="005C83"/>
                </a:solidFill>
                <a:latin typeface="Aptos"/>
              </a:rPr>
              <a:t>For Deposit Accounts</a:t>
            </a:r>
          </a:p>
          <a:p>
            <a:pPr marL="342900" indent="-342900">
              <a:spcAft>
                <a:spcPts val="500"/>
              </a:spcAft>
              <a:buFont typeface="Arial"/>
              <a:buChar char="•"/>
            </a:pPr>
            <a:r>
              <a:rPr lang="en-US" dirty="0">
                <a:latin typeface="Aptos"/>
              </a:rPr>
              <a:t>Confirm the trust’s name and date</a:t>
            </a:r>
          </a:p>
          <a:p>
            <a:pPr marL="342900" indent="-342900">
              <a:spcAft>
                <a:spcPts val="500"/>
              </a:spcAft>
              <a:buFont typeface="Arial"/>
              <a:buChar char="•"/>
            </a:pPr>
            <a:r>
              <a:rPr lang="en-US" dirty="0">
                <a:latin typeface="Aptos"/>
              </a:rPr>
              <a:t>Identify the current trustee or trustees</a:t>
            </a:r>
          </a:p>
          <a:p>
            <a:pPr marL="342900" indent="-342900">
              <a:spcAft>
                <a:spcPts val="500"/>
              </a:spcAft>
              <a:buFont typeface="Arial"/>
              <a:buChar char="•"/>
            </a:pPr>
            <a:r>
              <a:rPr lang="en-US" dirty="0">
                <a:latin typeface="Aptos"/>
              </a:rPr>
              <a:t>Obtain the required trust documentation</a:t>
            </a:r>
          </a:p>
          <a:p>
            <a:pPr marL="342900" indent="-342900">
              <a:spcAft>
                <a:spcPts val="500"/>
              </a:spcAft>
              <a:buFont typeface="Arial"/>
              <a:buChar char="•"/>
            </a:pPr>
            <a:r>
              <a:rPr lang="en-US" dirty="0">
                <a:latin typeface="Aptos"/>
              </a:rPr>
              <a:t>Determine transaction authority</a:t>
            </a:r>
          </a:p>
          <a:p>
            <a:pPr marL="342900" indent="-342900">
              <a:spcAft>
                <a:spcPts val="500"/>
              </a:spcAft>
              <a:buFont typeface="Arial"/>
              <a:buChar char="•"/>
            </a:pPr>
            <a:r>
              <a:rPr lang="en-US" dirty="0">
                <a:latin typeface="Aptos"/>
              </a:rPr>
              <a:t>Confirm the correct taxpayer identification number</a:t>
            </a:r>
          </a:p>
          <a:p>
            <a:pPr marL="342900" indent="-342900">
              <a:spcAft>
                <a:spcPts val="500"/>
              </a:spcAft>
              <a:buFont typeface="Arial"/>
              <a:buChar char="•"/>
            </a:pPr>
            <a:r>
              <a:rPr lang="en-US" dirty="0">
                <a:latin typeface="Aptos"/>
              </a:rPr>
              <a:t>Title the account accurately</a:t>
            </a:r>
          </a:p>
          <a:p>
            <a:pPr marL="342900" indent="-342900">
              <a:spcAft>
                <a:spcPts val="500"/>
              </a:spcAft>
              <a:buFont typeface="Arial"/>
              <a:buChar char="•"/>
            </a:pPr>
            <a:r>
              <a:rPr lang="en-US" dirty="0">
                <a:latin typeface="Aptos"/>
              </a:rPr>
              <a:t>Complete signature records</a:t>
            </a:r>
          </a:p>
        </p:txBody>
      </p:sp>
      <p:sp>
        <p:nvSpPr>
          <p:cNvPr id="13" name="TextBox 12">
            <a:extLst>
              <a:ext uri="{FF2B5EF4-FFF2-40B4-BE49-F238E27FC236}">
                <a16:creationId xmlns:a16="http://schemas.microsoft.com/office/drawing/2014/main" id="{8908BEFA-46F8-6AFB-300D-EA8299FA5BAB}"/>
              </a:ext>
            </a:extLst>
          </p:cNvPr>
          <p:cNvSpPr txBox="1"/>
          <p:nvPr/>
        </p:nvSpPr>
        <p:spPr>
          <a:xfrm>
            <a:off x="536573" y="4022854"/>
            <a:ext cx="5641435" cy="2416046"/>
          </a:xfrm>
          <a:prstGeom prst="rect">
            <a:avLst/>
          </a:prstGeom>
          <a:noFill/>
        </p:spPr>
        <p:txBody>
          <a:bodyPr wrap="square" rtlCol="0">
            <a:spAutoFit/>
          </a:bodyPr>
          <a:lstStyle/>
          <a:p>
            <a:pPr>
              <a:spcAft>
                <a:spcPts val="500"/>
              </a:spcAft>
            </a:pPr>
            <a:r>
              <a:rPr lang="en-US" b="1" dirty="0">
                <a:solidFill>
                  <a:srgbClr val="005C83"/>
                </a:solidFill>
                <a:latin typeface="Aptos"/>
              </a:rPr>
              <a:t>For Loans and Lines of Credit</a:t>
            </a:r>
          </a:p>
          <a:p>
            <a:pPr marL="342900" indent="-342900">
              <a:spcAft>
                <a:spcPts val="500"/>
              </a:spcAft>
              <a:buFont typeface="Arial"/>
              <a:buChar char="•"/>
            </a:pPr>
            <a:r>
              <a:rPr lang="en-US" dirty="0">
                <a:latin typeface="Aptos"/>
              </a:rPr>
              <a:t>Verify authority to borrow</a:t>
            </a:r>
          </a:p>
          <a:p>
            <a:pPr marL="342900" indent="-342900">
              <a:spcAft>
                <a:spcPts val="500"/>
              </a:spcAft>
              <a:buFont typeface="Arial"/>
              <a:buChar char="•"/>
            </a:pPr>
            <a:r>
              <a:rPr lang="en-US" dirty="0">
                <a:latin typeface="Aptos"/>
              </a:rPr>
              <a:t>Verify authority to pledge the specific collateral</a:t>
            </a:r>
          </a:p>
          <a:p>
            <a:pPr marL="342900" indent="-342900">
              <a:spcAft>
                <a:spcPts val="500"/>
              </a:spcAft>
              <a:buFont typeface="Arial"/>
              <a:buChar char="•"/>
            </a:pPr>
            <a:r>
              <a:rPr lang="en-US" dirty="0">
                <a:latin typeface="Aptos"/>
              </a:rPr>
              <a:t>Confirm trust ownership of collateral</a:t>
            </a:r>
          </a:p>
          <a:p>
            <a:pPr marL="342900" indent="-342900">
              <a:spcAft>
                <a:spcPts val="500"/>
              </a:spcAft>
              <a:buFont typeface="Arial"/>
              <a:buChar char="•"/>
            </a:pPr>
            <a:r>
              <a:rPr lang="en-US" dirty="0">
                <a:latin typeface="Aptos"/>
              </a:rPr>
              <a:t>Determine co-trustee approval requirements</a:t>
            </a:r>
          </a:p>
          <a:p>
            <a:pPr marL="342900" indent="-342900">
              <a:spcAft>
                <a:spcPts val="500"/>
              </a:spcAft>
              <a:buFont typeface="Arial"/>
              <a:buChar char="•"/>
            </a:pPr>
            <a:r>
              <a:rPr lang="en-US" dirty="0">
                <a:latin typeface="Aptos"/>
              </a:rPr>
              <a:t>Use representative-capacity signatures</a:t>
            </a:r>
          </a:p>
          <a:p>
            <a:pPr marL="342900" indent="-342900">
              <a:spcAft>
                <a:spcPts val="500"/>
              </a:spcAft>
              <a:buFont typeface="Arial"/>
              <a:buChar char="•"/>
            </a:pPr>
            <a:r>
              <a:rPr lang="en-US" dirty="0">
                <a:latin typeface="Aptos"/>
              </a:rPr>
              <a:t>Document any separate guaranty</a:t>
            </a:r>
          </a:p>
        </p:txBody>
      </p:sp>
    </p:spTree>
    <p:extLst>
      <p:ext uri="{BB962C8B-B14F-4D97-AF65-F5344CB8AC3E}">
        <p14:creationId xmlns:p14="http://schemas.microsoft.com/office/powerpoint/2010/main" val="1765437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326A2E-7AE2-7EEC-AC71-DF7E431ED66F}"/>
              </a:ext>
            </a:extLst>
          </p:cNvPr>
          <p:cNvSpPr>
            <a:spLocks noGrp="1"/>
          </p:cNvSpPr>
          <p:nvPr>
            <p:ph type="title"/>
          </p:nvPr>
        </p:nvSpPr>
        <p:spPr/>
        <p:txBody>
          <a:bodyPr/>
          <a:lstStyle/>
          <a:p>
            <a:r>
              <a:rPr lang="en-US" dirty="0"/>
              <a:t>Key Takeaways</a:t>
            </a:r>
          </a:p>
        </p:txBody>
      </p:sp>
      <p:pic>
        <p:nvPicPr>
          <p:cNvPr id="8" name="Graphic 7" descr="Lights On outline">
            <a:extLst>
              <a:ext uri="{FF2B5EF4-FFF2-40B4-BE49-F238E27FC236}">
                <a16:creationId xmlns:a16="http://schemas.microsoft.com/office/drawing/2014/main" id="{3C36B99E-8374-F6E7-6A26-CA0CB46898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77345" y="632566"/>
            <a:ext cx="914400" cy="914400"/>
          </a:xfrm>
          <a:prstGeom prst="rect">
            <a:avLst/>
          </a:prstGeom>
        </p:spPr>
      </p:pic>
      <p:graphicFrame>
        <p:nvGraphicFramePr>
          <p:cNvPr id="2" name="Diagram 1">
            <a:extLst>
              <a:ext uri="{FF2B5EF4-FFF2-40B4-BE49-F238E27FC236}">
                <a16:creationId xmlns:a16="http://schemas.microsoft.com/office/drawing/2014/main" id="{E53EA20E-1F24-D9AC-B7F9-11D45E7BE77E}"/>
              </a:ext>
            </a:extLst>
          </p:cNvPr>
          <p:cNvGraphicFramePr/>
          <p:nvPr>
            <p:extLst>
              <p:ext uri="{D42A27DB-BD31-4B8C-83A1-F6EECF244321}">
                <p14:modId xmlns:p14="http://schemas.microsoft.com/office/powerpoint/2010/main" val="2959208567"/>
              </p:ext>
            </p:extLst>
          </p:nvPr>
        </p:nvGraphicFramePr>
        <p:xfrm>
          <a:off x="609600" y="1651904"/>
          <a:ext cx="10515599" cy="45735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42624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310C4-0C75-7F19-9367-ED6E629724C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B08A7D-4101-662B-0535-EFD521F3768E}"/>
              </a:ext>
            </a:extLst>
          </p:cNvPr>
          <p:cNvSpPr>
            <a:spLocks noGrp="1"/>
          </p:cNvSpPr>
          <p:nvPr>
            <p:ph type="body" sz="quarter" idx="13"/>
          </p:nvPr>
        </p:nvSpPr>
        <p:spPr>
          <a:xfrm>
            <a:off x="1014905" y="2205055"/>
            <a:ext cx="9873228" cy="1422400"/>
          </a:xfrm>
        </p:spPr>
        <p:txBody>
          <a:bodyPr>
            <a:normAutofit/>
          </a:bodyPr>
          <a:lstStyle/>
          <a:p>
            <a:r>
              <a:rPr lang="en-US" sz="4400" dirty="0"/>
              <a:t>Part 3 – Questions and Answers</a:t>
            </a:r>
          </a:p>
        </p:txBody>
      </p:sp>
    </p:spTree>
    <p:extLst>
      <p:ext uri="{BB962C8B-B14F-4D97-AF65-F5344CB8AC3E}">
        <p14:creationId xmlns:p14="http://schemas.microsoft.com/office/powerpoint/2010/main" val="3632651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4F02B-CCDC-ABE1-966A-309E7053966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7EEB1E-3DD7-B876-A8CD-9C2614B259F1}"/>
              </a:ext>
            </a:extLst>
          </p:cNvPr>
          <p:cNvSpPr>
            <a:spLocks noGrp="1"/>
          </p:cNvSpPr>
          <p:nvPr>
            <p:ph type="body" sz="quarter" idx="10"/>
          </p:nvPr>
        </p:nvSpPr>
        <p:spPr>
          <a:xfrm>
            <a:off x="354012" y="373063"/>
            <a:ext cx="10275887" cy="803275"/>
          </a:xfrm>
        </p:spPr>
        <p:txBody>
          <a:bodyPr/>
          <a:lstStyle/>
          <a:p>
            <a:r>
              <a:rPr lang="en-US" dirty="0"/>
              <a:t>Questions and Discussion</a:t>
            </a:r>
          </a:p>
        </p:txBody>
      </p:sp>
      <p:sp>
        <p:nvSpPr>
          <p:cNvPr id="3" name="Text Placeholder 2">
            <a:extLst>
              <a:ext uri="{FF2B5EF4-FFF2-40B4-BE49-F238E27FC236}">
                <a16:creationId xmlns:a16="http://schemas.microsoft.com/office/drawing/2014/main" id="{F73335DE-F611-4A66-997C-5849BE8EBDA2}"/>
              </a:ext>
            </a:extLst>
          </p:cNvPr>
          <p:cNvSpPr>
            <a:spLocks noGrp="1"/>
          </p:cNvSpPr>
          <p:nvPr>
            <p:ph type="body" sz="quarter" idx="11"/>
          </p:nvPr>
        </p:nvSpPr>
        <p:spPr>
          <a:xfrm>
            <a:off x="460375" y="1393825"/>
            <a:ext cx="9936692" cy="609600"/>
          </a:xfrm>
        </p:spPr>
        <p:txBody>
          <a:bodyPr/>
          <a:lstStyle/>
          <a:p>
            <a:r>
              <a:rPr lang="en-US" sz="2800" dirty="0"/>
              <a:t>Discussion Topics</a:t>
            </a:r>
          </a:p>
        </p:txBody>
      </p:sp>
      <p:sp>
        <p:nvSpPr>
          <p:cNvPr id="4" name="Text Placeholder 3">
            <a:extLst>
              <a:ext uri="{FF2B5EF4-FFF2-40B4-BE49-F238E27FC236}">
                <a16:creationId xmlns:a16="http://schemas.microsoft.com/office/drawing/2014/main" id="{61886F62-7377-1F08-C341-B28B1282AD3E}"/>
              </a:ext>
            </a:extLst>
          </p:cNvPr>
          <p:cNvSpPr>
            <a:spLocks noGrp="1"/>
          </p:cNvSpPr>
          <p:nvPr>
            <p:ph type="body" sz="quarter" idx="12"/>
          </p:nvPr>
        </p:nvSpPr>
        <p:spPr>
          <a:xfrm>
            <a:off x="534988" y="2003425"/>
            <a:ext cx="10785475" cy="4162425"/>
          </a:xfrm>
        </p:spPr>
        <p:txBody>
          <a:bodyPr>
            <a:normAutofit/>
          </a:bodyPr>
          <a:lstStyle/>
          <a:p>
            <a:pPr>
              <a:spcAft>
                <a:spcPts val="500"/>
              </a:spcAft>
            </a:pPr>
            <a:r>
              <a:rPr lang="en-US" sz="2400" dirty="0">
                <a:latin typeface="Aptos"/>
              </a:rPr>
              <a:t>Reviewing unfamiliar powers of attorney</a:t>
            </a:r>
          </a:p>
          <a:p>
            <a:pPr>
              <a:spcAft>
                <a:spcPts val="500"/>
              </a:spcAft>
            </a:pPr>
            <a:r>
              <a:rPr lang="en-US" sz="2400" dirty="0">
                <a:latin typeface="Aptos"/>
              </a:rPr>
              <a:t>Resolving unclear co-agent authority</a:t>
            </a:r>
          </a:p>
          <a:p>
            <a:pPr>
              <a:spcAft>
                <a:spcPts val="500"/>
              </a:spcAft>
            </a:pPr>
            <a:r>
              <a:rPr lang="en-US" sz="2400" dirty="0">
                <a:latin typeface="Aptos"/>
              </a:rPr>
              <a:t>Responding to suspected self-dealing</a:t>
            </a:r>
          </a:p>
          <a:p>
            <a:pPr>
              <a:spcAft>
                <a:spcPts val="500"/>
              </a:spcAft>
            </a:pPr>
            <a:r>
              <a:rPr lang="en-US" sz="2400" dirty="0">
                <a:latin typeface="Aptos"/>
              </a:rPr>
              <a:t>Opening accounts for co-trustees</a:t>
            </a:r>
          </a:p>
          <a:p>
            <a:pPr>
              <a:spcAft>
                <a:spcPts val="500"/>
              </a:spcAft>
            </a:pPr>
            <a:r>
              <a:rPr lang="en-US" sz="2400" dirty="0">
                <a:latin typeface="Aptos"/>
              </a:rPr>
              <a:t>Identifying the proper tax identification number</a:t>
            </a:r>
          </a:p>
          <a:p>
            <a:pPr>
              <a:spcAft>
                <a:spcPts val="500"/>
              </a:spcAft>
            </a:pPr>
            <a:r>
              <a:rPr lang="en-US" sz="2400" dirty="0">
                <a:latin typeface="Aptos"/>
              </a:rPr>
              <a:t>Confirming trust borrowing authority</a:t>
            </a:r>
          </a:p>
        </p:txBody>
      </p:sp>
    </p:spTree>
    <p:extLst>
      <p:ext uri="{BB962C8B-B14F-4D97-AF65-F5344CB8AC3E}">
        <p14:creationId xmlns:p14="http://schemas.microsoft.com/office/powerpoint/2010/main" val="3259270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DEB9C119-658A-A022-850F-4CC07F5A468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5273" r="25273"/>
          <a:stretch>
            <a:fillRect/>
          </a:stretch>
        </p:blipFill>
        <p:spPr>
          <a:prstGeom prst="rect">
            <a:avLst/>
          </a:prstGeom>
        </p:spPr>
      </p:pic>
      <p:sp>
        <p:nvSpPr>
          <p:cNvPr id="11" name="Text Placeholder 10">
            <a:extLst>
              <a:ext uri="{FF2B5EF4-FFF2-40B4-BE49-F238E27FC236}">
                <a16:creationId xmlns:a16="http://schemas.microsoft.com/office/drawing/2014/main" id="{037D6C6D-6FB7-2934-B38A-8F95B5CCB444}"/>
              </a:ext>
            </a:extLst>
          </p:cNvPr>
          <p:cNvSpPr>
            <a:spLocks noGrp="1"/>
          </p:cNvSpPr>
          <p:nvPr>
            <p:ph type="body" sz="quarter" idx="11"/>
          </p:nvPr>
        </p:nvSpPr>
        <p:spPr/>
        <p:txBody>
          <a:bodyPr/>
          <a:lstStyle/>
          <a:p>
            <a:pPr algn="ctr"/>
            <a:endParaRPr lang="en-US" dirty="0"/>
          </a:p>
        </p:txBody>
      </p:sp>
      <p:sp>
        <p:nvSpPr>
          <p:cNvPr id="12" name="Text Placeholder 11">
            <a:extLst>
              <a:ext uri="{FF2B5EF4-FFF2-40B4-BE49-F238E27FC236}">
                <a16:creationId xmlns:a16="http://schemas.microsoft.com/office/drawing/2014/main" id="{533642E8-EA7B-35B6-616A-38A6B4682D8E}"/>
              </a:ext>
            </a:extLst>
          </p:cNvPr>
          <p:cNvSpPr>
            <a:spLocks noGrp="1"/>
          </p:cNvSpPr>
          <p:nvPr>
            <p:ph type="body" sz="quarter" idx="12"/>
          </p:nvPr>
        </p:nvSpPr>
        <p:spPr/>
        <p:txBody>
          <a:bodyPr/>
          <a:lstStyle/>
          <a:p>
            <a:r>
              <a:rPr lang="en-US"/>
              <a:t>Christopher R. Rahl</a:t>
            </a:r>
            <a:endParaRPr lang="en-US" dirty="0"/>
          </a:p>
        </p:txBody>
      </p:sp>
      <p:sp>
        <p:nvSpPr>
          <p:cNvPr id="13" name="Text Placeholder 12">
            <a:extLst>
              <a:ext uri="{FF2B5EF4-FFF2-40B4-BE49-F238E27FC236}">
                <a16:creationId xmlns:a16="http://schemas.microsoft.com/office/drawing/2014/main" id="{8A57689D-94CC-A3CB-031D-93401EE782E0}"/>
              </a:ext>
            </a:extLst>
          </p:cNvPr>
          <p:cNvSpPr>
            <a:spLocks noGrp="1"/>
          </p:cNvSpPr>
          <p:nvPr>
            <p:ph type="body" sz="quarter" idx="13"/>
          </p:nvPr>
        </p:nvSpPr>
        <p:spPr>
          <a:xfrm>
            <a:off x="2249851" y="3972935"/>
            <a:ext cx="3320319" cy="488950"/>
          </a:xfrm>
        </p:spPr>
        <p:txBody>
          <a:bodyPr>
            <a:normAutofit fontScale="70000" lnSpcReduction="20000"/>
          </a:bodyPr>
          <a:lstStyle/>
          <a:p>
            <a:pPr algn="ctr"/>
            <a:r>
              <a:rPr lang="en-US" dirty="0">
                <a:hlinkClick r:id="rId4"/>
              </a:rPr>
              <a:t>crahl@gfrlaw.com</a:t>
            </a:r>
            <a:r>
              <a:rPr lang="en-US" dirty="0"/>
              <a:t> | 410-576-4222</a:t>
            </a:r>
          </a:p>
        </p:txBody>
      </p:sp>
    </p:spTree>
    <p:extLst>
      <p:ext uri="{BB962C8B-B14F-4D97-AF65-F5344CB8AC3E}">
        <p14:creationId xmlns:p14="http://schemas.microsoft.com/office/powerpoint/2010/main" val="2320852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item.xml><?xml version="1.0" encoding="utf-8"?>
<properties xmlns="http://www.imanage.com/work/xmlschema">
  <documentid>GFRDOCS!15457429.1</documentid>
  <senderid>CRAHL</senderid>
  <senderemail>CRAHL@GFRLAW.COM</senderemail>
  <lastmodified>2026-10-19T11:42:35.0000000-04:00</lastmodified>
  <database>GFRDOCS</database>
</properties>
</file>

<file path=docProps/app.xml><?xml version="1.0" encoding="utf-8"?>
<Properties xmlns="http://schemas.openxmlformats.org/officeDocument/2006/extended-properties" xmlns:vt="http://schemas.openxmlformats.org/officeDocument/2006/docPropsVTypes">
  <TotalTime>3197</TotalTime>
  <Words>3344</Words>
  <Application>Microsoft Office PowerPoint</Application>
  <PresentationFormat>Widescreen</PresentationFormat>
  <Paragraphs>449</Paragraphs>
  <Slides>31</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Aptos</vt:lpstr>
      <vt:lpstr>Arial</vt:lpstr>
      <vt:lpstr>Avenir Next LT Pro</vt:lpstr>
      <vt:lpstr>Calibri</vt:lpstr>
      <vt:lpstr>Candara Light</vt:lpstr>
      <vt:lpstr>Garamond</vt:lpstr>
      <vt:lpstr>Trebuchet MS</vt:lpstr>
      <vt:lpstr>Office Theme</vt:lpstr>
      <vt:lpstr>Powers of Attorney and Trusts in Banking</vt:lpstr>
      <vt:lpstr>PowerPoint Presentation</vt:lpstr>
      <vt:lpstr>Session Roadmap</vt:lpstr>
      <vt:lpstr>PowerPoint Presentation</vt:lpstr>
      <vt:lpstr>What is a Power of Attorney?</vt:lpstr>
      <vt:lpstr>Why Powers of Attorney Matter to Banks</vt:lpstr>
      <vt:lpstr>Maryland Statutory-Form Power of Attorney</vt:lpstr>
      <vt:lpstr>Execution Review</vt:lpstr>
      <vt:lpstr>When Does Authority Begin?</vt:lpstr>
      <vt:lpstr>Scope of Agent Authority</vt:lpstr>
      <vt:lpstr>Co-Agents</vt:lpstr>
      <vt:lpstr>Self-Dealing and Fiduciary Concerns</vt:lpstr>
      <vt:lpstr>Accepting or Refusing a Power of Attorney</vt:lpstr>
      <vt:lpstr>PowerPoint Presentation</vt:lpstr>
      <vt:lpstr>PowerPoint Presentation</vt:lpstr>
      <vt:lpstr>Why Account Ownership Matters</vt:lpstr>
      <vt:lpstr>Tenancy in Common</vt:lpstr>
      <vt:lpstr>Tenancy by the Entirety</vt:lpstr>
      <vt:lpstr>Joint tenants with Survivorship</vt:lpstr>
      <vt:lpstr>Revocable Trusts</vt:lpstr>
      <vt:lpstr>Irrevocable Trusts</vt:lpstr>
      <vt:lpstr>Tax Identification: SSN or EIN?</vt:lpstr>
      <vt:lpstr>Springing Trusts</vt:lpstr>
      <vt:lpstr>Co-Trustees</vt:lpstr>
      <vt:lpstr>Can the Trust Borrow?</vt:lpstr>
      <vt:lpstr>Who Signs the Loan Documents?</vt:lpstr>
      <vt:lpstr>PowerPoint Presentation</vt:lpstr>
      <vt:lpstr>Key Takeaways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Forbes-Glave, Stephanie</dc:creator>
  <cp:lastModifiedBy>Rahl, Christopher R.</cp:lastModifiedBy>
  <cp:revision>28</cp:revision>
  <dcterms:created xsi:type="dcterms:W3CDTF">2025-02-18T19:24:49Z</dcterms:created>
  <dcterms:modified xsi:type="dcterms:W3CDTF">2026-10-19T15:42:35Z</dcterms:modified>
</cp:coreProperties>
</file>